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1" r:id="rId2"/>
    <p:sldMasterId id="2147483673" r:id="rId3"/>
  </p:sldMasterIdLst>
  <p:notesMasterIdLst>
    <p:notesMasterId r:id="rId11"/>
  </p:notesMasterIdLst>
  <p:sldIdLst>
    <p:sldId id="351" r:id="rId4"/>
    <p:sldId id="310" r:id="rId5"/>
    <p:sldId id="307" r:id="rId6"/>
    <p:sldId id="298" r:id="rId7"/>
    <p:sldId id="333" r:id="rId8"/>
    <p:sldId id="309" r:id="rId9"/>
    <p:sldId id="34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4" userDrawn="1">
          <p15:clr>
            <a:srgbClr val="A4A3A4"/>
          </p15:clr>
        </p15:guide>
        <p15:guide id="2" pos="381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134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162" y="60"/>
      </p:cViewPr>
      <p:guideLst>
        <p:guide orient="horz" pos="2184"/>
        <p:guide pos="381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tableStyles" Target="tableStyles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AAF045-FEF6-43EA-9CDC-C84FC3F85E9C}" type="datetimeFigureOut">
              <a:rPr lang="en-US" smtClean="0"/>
              <a:t>10/26/2022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2F1279-6CE4-4169-83D3-4483097B69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55899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7691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506671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=""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899324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839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Agenda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2320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aam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9">
            <a:extLst>
              <a:ext uri="{FF2B5EF4-FFF2-40B4-BE49-F238E27FC236}">
                <a16:creationId xmlns="" xmlns:a16="http://schemas.microsoft.com/office/drawing/2014/main" id="{EF70765A-4598-4D75-8EBE-B820808F655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Our Team LAYOUT</a:t>
            </a:r>
          </a:p>
        </p:txBody>
      </p:sp>
      <p:sp>
        <p:nvSpPr>
          <p:cNvPr id="4" name="Picture Placeholder 2">
            <a:extLst>
              <a:ext uri="{FF2B5EF4-FFF2-40B4-BE49-F238E27FC236}">
                <a16:creationId xmlns="" xmlns:a16="http://schemas.microsoft.com/office/drawing/2014/main" id="{CB806C15-1496-46D2-B3C6-16D71EE0125A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7928059" y="1508525"/>
            <a:ext cx="2682602" cy="264601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noFill/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" name="Picture Placeholder 2">
            <a:extLst>
              <a:ext uri="{FF2B5EF4-FFF2-40B4-BE49-F238E27FC236}">
                <a16:creationId xmlns="" xmlns:a16="http://schemas.microsoft.com/office/drawing/2014/main" id="{A0F0AD6D-5D00-45BC-9C90-6A047D29B883}"/>
              </a:ext>
            </a:extLst>
          </p:cNvPr>
          <p:cNvSpPr>
            <a:spLocks noGrp="1"/>
          </p:cNvSpPr>
          <p:nvPr>
            <p:ph type="pic" idx="18" hasCustomPrompt="1"/>
          </p:nvPr>
        </p:nvSpPr>
        <p:spPr>
          <a:xfrm>
            <a:off x="1581339" y="1508525"/>
            <a:ext cx="2682602" cy="264601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0">
            <a:noFill/>
          </a:ln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686641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0445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>
            <a:extLst>
              <a:ext uri="{FF2B5EF4-FFF2-40B4-BE49-F238E27FC236}">
                <a16:creationId xmlns="" xmlns:a16="http://schemas.microsoft.com/office/drawing/2014/main" id="{5E8428A6-285B-4019-9FA9-2D7EBEA49457}"/>
              </a:ext>
            </a:extLst>
          </p:cNvPr>
          <p:cNvSpPr>
            <a:spLocks noGrp="1"/>
          </p:cNvSpPr>
          <p:nvPr>
            <p:ph type="pic" idx="22" hasCustomPrompt="1"/>
          </p:nvPr>
        </p:nvSpPr>
        <p:spPr>
          <a:xfrm>
            <a:off x="0" y="0"/>
            <a:ext cx="12192000" cy="3429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3" name="Text Placeholder 9">
            <a:extLst>
              <a:ext uri="{FF2B5EF4-FFF2-40B4-BE49-F238E27FC236}">
                <a16:creationId xmlns="" xmlns:a16="http://schemas.microsoft.com/office/drawing/2014/main" id="{FDE46E4F-7CF6-47A8-B393-17170FD3D91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2" name="Picture Placeholder 2">
            <a:extLst>
              <a:ext uri="{FF2B5EF4-FFF2-40B4-BE49-F238E27FC236}">
                <a16:creationId xmlns="" xmlns:a16="http://schemas.microsoft.com/office/drawing/2014/main" id="{EE9E5E1F-71F0-4FB3-B475-BE3907B93347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 rot="20708979">
            <a:off x="1271196" y="1756316"/>
            <a:ext cx="1811352" cy="284118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99585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92667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8684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="" xmlns:a16="http://schemas.microsoft.com/office/drawing/2014/main" id="{BE8C983F-B9B3-4B14-8478-59240E9117C4}"/>
              </a:ext>
            </a:extLst>
          </p:cNvPr>
          <p:cNvSpPr/>
          <p:nvPr userDrawn="1"/>
        </p:nvSpPr>
        <p:spPr>
          <a:xfrm>
            <a:off x="-308740" y="5409449"/>
            <a:ext cx="4835532" cy="48981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softEdge rad="203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3" name="Oval 2">
            <a:extLst>
              <a:ext uri="{FF2B5EF4-FFF2-40B4-BE49-F238E27FC236}">
                <a16:creationId xmlns="" xmlns:a16="http://schemas.microsoft.com/office/drawing/2014/main" id="{BF03F6ED-2418-4389-8234-1F17162721CF}"/>
              </a:ext>
            </a:extLst>
          </p:cNvPr>
          <p:cNvSpPr/>
          <p:nvPr userDrawn="1"/>
        </p:nvSpPr>
        <p:spPr>
          <a:xfrm>
            <a:off x="7495354" y="5436248"/>
            <a:ext cx="4835532" cy="48981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softEdge rad="203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sp>
        <p:nvSpPr>
          <p:cNvPr id="4" name="Oval 3">
            <a:extLst>
              <a:ext uri="{FF2B5EF4-FFF2-40B4-BE49-F238E27FC236}">
                <a16:creationId xmlns="" xmlns:a16="http://schemas.microsoft.com/office/drawing/2014/main" id="{814362B2-986B-466B-BFBC-6D0F4F8E8A9A}"/>
              </a:ext>
            </a:extLst>
          </p:cNvPr>
          <p:cNvSpPr/>
          <p:nvPr userDrawn="1"/>
        </p:nvSpPr>
        <p:spPr>
          <a:xfrm>
            <a:off x="3555988" y="5940103"/>
            <a:ext cx="5080024" cy="514584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>
            <a:softEdge rad="203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700"/>
          </a:p>
        </p:txBody>
      </p:sp>
      <p:grpSp>
        <p:nvGrpSpPr>
          <p:cNvPr id="14" name="Graphic 14">
            <a:extLst>
              <a:ext uri="{FF2B5EF4-FFF2-40B4-BE49-F238E27FC236}">
                <a16:creationId xmlns="" xmlns:a16="http://schemas.microsoft.com/office/drawing/2014/main" id="{12188735-4571-42C2-BFBC-F562BCDBD4C2}"/>
              </a:ext>
            </a:extLst>
          </p:cNvPr>
          <p:cNvGrpSpPr/>
          <p:nvPr userDrawn="1"/>
        </p:nvGrpSpPr>
        <p:grpSpPr>
          <a:xfrm>
            <a:off x="651992" y="3101276"/>
            <a:ext cx="3145888" cy="2539116"/>
            <a:chOff x="2444748" y="555045"/>
            <a:chExt cx="7282048" cy="5727454"/>
          </a:xfrm>
        </p:grpSpPr>
        <p:sp>
          <p:nvSpPr>
            <p:cNvPr id="15" name="Freeform: Shape 14">
              <a:extLst>
                <a:ext uri="{FF2B5EF4-FFF2-40B4-BE49-F238E27FC236}">
                  <a16:creationId xmlns="" xmlns:a16="http://schemas.microsoft.com/office/drawing/2014/main" id="{E5B3EF12-A43C-4C42-A1C7-5CEC843743B9}"/>
                </a:ext>
              </a:extLst>
            </p:cNvPr>
            <p:cNvSpPr/>
            <p:nvPr/>
          </p:nvSpPr>
          <p:spPr>
            <a:xfrm>
              <a:off x="4964693" y="5443837"/>
              <a:ext cx="2168250" cy="818208"/>
            </a:xfrm>
            <a:custGeom>
              <a:avLst/>
              <a:gdLst>
                <a:gd name="connsiteX0" fmla="*/ 1941333 w 2168250"/>
                <a:gd name="connsiteY0" fmla="*/ 525699 h 818207"/>
                <a:gd name="connsiteX1" fmla="*/ 1785874 w 2168250"/>
                <a:gd name="connsiteY1" fmla="*/ 30683 h 818207"/>
                <a:gd name="connsiteX2" fmla="*/ 1114943 w 2168250"/>
                <a:gd name="connsiteY2" fmla="*/ 30683 h 818207"/>
                <a:gd name="connsiteX3" fmla="*/ 1065851 w 2168250"/>
                <a:gd name="connsiteY3" fmla="*/ 30683 h 818207"/>
                <a:gd name="connsiteX4" fmla="*/ 390830 w 2168250"/>
                <a:gd name="connsiteY4" fmla="*/ 30683 h 818207"/>
                <a:gd name="connsiteX5" fmla="*/ 235370 w 2168250"/>
                <a:gd name="connsiteY5" fmla="*/ 525699 h 818207"/>
                <a:gd name="connsiteX6" fmla="*/ 259916 w 2168250"/>
                <a:gd name="connsiteY6" fmla="*/ 816162 h 818207"/>
                <a:gd name="connsiteX7" fmla="*/ 1065851 w 2168250"/>
                <a:gd name="connsiteY7" fmla="*/ 816162 h 818207"/>
                <a:gd name="connsiteX8" fmla="*/ 1114943 w 2168250"/>
                <a:gd name="connsiteY8" fmla="*/ 816162 h 818207"/>
                <a:gd name="connsiteX9" fmla="*/ 1920878 w 2168250"/>
                <a:gd name="connsiteY9" fmla="*/ 816162 h 818207"/>
                <a:gd name="connsiteX10" fmla="*/ 1941333 w 2168250"/>
                <a:gd name="connsiteY10" fmla="*/ 525699 h 818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8250" h="818207">
                  <a:moveTo>
                    <a:pt x="1941333" y="525699"/>
                  </a:moveTo>
                  <a:cubicBezTo>
                    <a:pt x="1789965" y="370239"/>
                    <a:pt x="1785874" y="30683"/>
                    <a:pt x="1785874" y="30683"/>
                  </a:cubicBezTo>
                  <a:lnTo>
                    <a:pt x="1114943" y="30683"/>
                  </a:lnTo>
                  <a:lnTo>
                    <a:pt x="1065851" y="30683"/>
                  </a:lnTo>
                  <a:lnTo>
                    <a:pt x="390830" y="30683"/>
                  </a:lnTo>
                  <a:cubicBezTo>
                    <a:pt x="390830" y="30683"/>
                    <a:pt x="386739" y="366148"/>
                    <a:pt x="235370" y="525699"/>
                  </a:cubicBezTo>
                  <a:cubicBezTo>
                    <a:pt x="84002" y="681158"/>
                    <a:pt x="-149188" y="816162"/>
                    <a:pt x="259916" y="816162"/>
                  </a:cubicBezTo>
                  <a:cubicBezTo>
                    <a:pt x="587199" y="816162"/>
                    <a:pt x="939029" y="816162"/>
                    <a:pt x="1065851" y="816162"/>
                  </a:cubicBezTo>
                  <a:cubicBezTo>
                    <a:pt x="1098579" y="816162"/>
                    <a:pt x="1114943" y="816162"/>
                    <a:pt x="1114943" y="816162"/>
                  </a:cubicBezTo>
                  <a:cubicBezTo>
                    <a:pt x="1245857" y="816162"/>
                    <a:pt x="1597686" y="816162"/>
                    <a:pt x="1920878" y="816162"/>
                  </a:cubicBezTo>
                  <a:cubicBezTo>
                    <a:pt x="2329982" y="816162"/>
                    <a:pt x="2092702" y="681158"/>
                    <a:pt x="1941333" y="525699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75000"/>
                  </a:schemeClr>
                </a:gs>
                <a:gs pos="53000">
                  <a:schemeClr val="bg1">
                    <a:lumMod val="85000"/>
                  </a:schemeClr>
                </a:gs>
                <a:gs pos="8300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="" xmlns:a16="http://schemas.microsoft.com/office/drawing/2014/main" id="{5BFEC24A-A698-46A9-A9FD-90B34A50AD87}"/>
                </a:ext>
              </a:extLst>
            </p:cNvPr>
            <p:cNvSpPr/>
            <p:nvPr/>
          </p:nvSpPr>
          <p:spPr>
            <a:xfrm>
              <a:off x="2444748" y="555045"/>
              <a:ext cx="7282048" cy="4950157"/>
            </a:xfrm>
            <a:custGeom>
              <a:avLst/>
              <a:gdLst>
                <a:gd name="connsiteX0" fmla="*/ 7038632 w 7282048"/>
                <a:gd name="connsiteY0" fmla="*/ 30683 h 4950157"/>
                <a:gd name="connsiteX1" fmla="*/ 3704436 w 7282048"/>
                <a:gd name="connsiteY1" fmla="*/ 30683 h 4950157"/>
                <a:gd name="connsiteX2" fmla="*/ 3589886 w 7282048"/>
                <a:gd name="connsiteY2" fmla="*/ 30683 h 4950157"/>
                <a:gd name="connsiteX3" fmla="*/ 259781 w 7282048"/>
                <a:gd name="connsiteY3" fmla="*/ 30683 h 4950157"/>
                <a:gd name="connsiteX4" fmla="*/ 30683 w 7282048"/>
                <a:gd name="connsiteY4" fmla="*/ 259781 h 4950157"/>
                <a:gd name="connsiteX5" fmla="*/ 30683 w 7282048"/>
                <a:gd name="connsiteY5" fmla="*/ 4698558 h 4950157"/>
                <a:gd name="connsiteX6" fmla="*/ 239326 w 7282048"/>
                <a:gd name="connsiteY6" fmla="*/ 4931748 h 4950157"/>
                <a:gd name="connsiteX7" fmla="*/ 7042723 w 7282048"/>
                <a:gd name="connsiteY7" fmla="*/ 4931748 h 4950157"/>
                <a:gd name="connsiteX8" fmla="*/ 7251366 w 7282048"/>
                <a:gd name="connsiteY8" fmla="*/ 4698558 h 4950157"/>
                <a:gd name="connsiteX9" fmla="*/ 7251366 w 7282048"/>
                <a:gd name="connsiteY9" fmla="*/ 259781 h 4950157"/>
                <a:gd name="connsiteX10" fmla="*/ 7038632 w 7282048"/>
                <a:gd name="connsiteY10" fmla="*/ 30683 h 4950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82048" h="4950157">
                  <a:moveTo>
                    <a:pt x="7038632" y="30683"/>
                  </a:moveTo>
                  <a:lnTo>
                    <a:pt x="3704436" y="30683"/>
                  </a:lnTo>
                  <a:lnTo>
                    <a:pt x="3589886" y="30683"/>
                  </a:lnTo>
                  <a:lnTo>
                    <a:pt x="259781" y="30683"/>
                  </a:lnTo>
                  <a:cubicBezTo>
                    <a:pt x="141141" y="30683"/>
                    <a:pt x="30683" y="128868"/>
                    <a:pt x="30683" y="259781"/>
                  </a:cubicBezTo>
                  <a:lnTo>
                    <a:pt x="30683" y="4698558"/>
                  </a:lnTo>
                  <a:cubicBezTo>
                    <a:pt x="30683" y="4829472"/>
                    <a:pt x="124777" y="4931748"/>
                    <a:pt x="239326" y="4931748"/>
                  </a:cubicBezTo>
                  <a:lnTo>
                    <a:pt x="7042723" y="4931748"/>
                  </a:lnTo>
                  <a:cubicBezTo>
                    <a:pt x="7157272" y="4931748"/>
                    <a:pt x="7251366" y="4825380"/>
                    <a:pt x="7251366" y="4698558"/>
                  </a:cubicBezTo>
                  <a:lnTo>
                    <a:pt x="7251366" y="259781"/>
                  </a:lnTo>
                  <a:cubicBezTo>
                    <a:pt x="7251366" y="128868"/>
                    <a:pt x="7157272" y="30683"/>
                    <a:pt x="7038632" y="30683"/>
                  </a:cubicBez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="" xmlns:a16="http://schemas.microsoft.com/office/drawing/2014/main" id="{66ED1278-AAC4-4D3F-AAE8-752FBC71EBD1}"/>
                </a:ext>
              </a:extLst>
            </p:cNvPr>
            <p:cNvSpPr/>
            <p:nvPr/>
          </p:nvSpPr>
          <p:spPr>
            <a:xfrm>
              <a:off x="8706599" y="5435655"/>
              <a:ext cx="490925" cy="81821"/>
            </a:xfrm>
            <a:custGeom>
              <a:avLst/>
              <a:gdLst>
                <a:gd name="connsiteX0" fmla="*/ 32212 w 490924"/>
                <a:gd name="connsiteY0" fmla="*/ 30683 h 81820"/>
                <a:gd name="connsiteX1" fmla="*/ 64939 w 490924"/>
                <a:gd name="connsiteY1" fmla="*/ 71593 h 81820"/>
                <a:gd name="connsiteX2" fmla="*/ 461771 w 490924"/>
                <a:gd name="connsiteY2" fmla="*/ 71593 h 81820"/>
                <a:gd name="connsiteX3" fmla="*/ 498590 w 490924"/>
                <a:gd name="connsiteY3" fmla="*/ 30683 h 81820"/>
                <a:gd name="connsiteX4" fmla="*/ 32212 w 490924"/>
                <a:gd name="connsiteY4" fmla="*/ 30683 h 8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0924" h="81820">
                  <a:moveTo>
                    <a:pt x="32212" y="30683"/>
                  </a:moveTo>
                  <a:cubicBezTo>
                    <a:pt x="32212" y="30683"/>
                    <a:pt x="19938" y="67502"/>
                    <a:pt x="64939" y="71593"/>
                  </a:cubicBezTo>
                  <a:lnTo>
                    <a:pt x="461771" y="71593"/>
                  </a:lnTo>
                  <a:cubicBezTo>
                    <a:pt x="461771" y="71593"/>
                    <a:pt x="502681" y="75684"/>
                    <a:pt x="498590" y="30683"/>
                  </a:cubicBezTo>
                  <a:lnTo>
                    <a:pt x="32212" y="30683"/>
                  </a:ln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="" xmlns:a16="http://schemas.microsoft.com/office/drawing/2014/main" id="{C700A721-C688-4F1C-846E-8EA137C2C11E}"/>
                </a:ext>
              </a:extLst>
            </p:cNvPr>
            <p:cNvSpPr/>
            <p:nvPr/>
          </p:nvSpPr>
          <p:spPr>
            <a:xfrm>
              <a:off x="2481568" y="595956"/>
              <a:ext cx="7200228" cy="4336501"/>
            </a:xfrm>
            <a:custGeom>
              <a:avLst/>
              <a:gdLst>
                <a:gd name="connsiteX0" fmla="*/ 6973175 w 7200227"/>
                <a:gd name="connsiteY0" fmla="*/ 30683 h 4336501"/>
                <a:gd name="connsiteX1" fmla="*/ 3671707 w 7200227"/>
                <a:gd name="connsiteY1" fmla="*/ 30683 h 4336501"/>
                <a:gd name="connsiteX2" fmla="*/ 3561249 w 7200227"/>
                <a:gd name="connsiteY2" fmla="*/ 30683 h 4336501"/>
                <a:gd name="connsiteX3" fmla="*/ 259781 w 7200227"/>
                <a:gd name="connsiteY3" fmla="*/ 30683 h 4336501"/>
                <a:gd name="connsiteX4" fmla="*/ 30683 w 7200227"/>
                <a:gd name="connsiteY4" fmla="*/ 231144 h 4336501"/>
                <a:gd name="connsiteX5" fmla="*/ 30683 w 7200227"/>
                <a:gd name="connsiteY5" fmla="*/ 4330365 h 4336501"/>
                <a:gd name="connsiteX6" fmla="*/ 7185909 w 7200227"/>
                <a:gd name="connsiteY6" fmla="*/ 4330365 h 4336501"/>
                <a:gd name="connsiteX7" fmla="*/ 7185909 w 7200227"/>
                <a:gd name="connsiteY7" fmla="*/ 231144 h 4336501"/>
                <a:gd name="connsiteX8" fmla="*/ 6973175 w 7200227"/>
                <a:gd name="connsiteY8" fmla="*/ 30683 h 4336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4336501">
                  <a:moveTo>
                    <a:pt x="6973175" y="30683"/>
                  </a:moveTo>
                  <a:lnTo>
                    <a:pt x="3671707" y="30683"/>
                  </a:lnTo>
                  <a:lnTo>
                    <a:pt x="3561249" y="30683"/>
                  </a:lnTo>
                  <a:lnTo>
                    <a:pt x="259781" y="30683"/>
                  </a:lnTo>
                  <a:cubicBezTo>
                    <a:pt x="141141" y="30683"/>
                    <a:pt x="30683" y="112504"/>
                    <a:pt x="30683" y="231144"/>
                  </a:cubicBezTo>
                  <a:lnTo>
                    <a:pt x="30683" y="4330365"/>
                  </a:lnTo>
                  <a:lnTo>
                    <a:pt x="7185909" y="4330365"/>
                  </a:lnTo>
                  <a:lnTo>
                    <a:pt x="7185909" y="231144"/>
                  </a:lnTo>
                  <a:cubicBezTo>
                    <a:pt x="7185909" y="112504"/>
                    <a:pt x="7091815" y="30683"/>
                    <a:pt x="6973175" y="30683"/>
                  </a:cubicBezTo>
                  <a:close/>
                </a:path>
              </a:pathLst>
            </a:custGeom>
            <a:solidFill>
              <a:srgbClr val="231F2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="" xmlns:a16="http://schemas.microsoft.com/office/drawing/2014/main" id="{35AB4A1E-717F-4A1F-8484-828EE9674218}"/>
                </a:ext>
              </a:extLst>
            </p:cNvPr>
            <p:cNvSpPr/>
            <p:nvPr/>
          </p:nvSpPr>
          <p:spPr>
            <a:xfrm>
              <a:off x="4968919" y="6159768"/>
              <a:ext cx="2168250" cy="122731"/>
            </a:xfrm>
            <a:custGeom>
              <a:avLst/>
              <a:gdLst>
                <a:gd name="connsiteX0" fmla="*/ 30683 w 2168250"/>
                <a:gd name="connsiteY0" fmla="*/ 34774 h 122731"/>
                <a:gd name="connsiteX1" fmla="*/ 30683 w 2168250"/>
                <a:gd name="connsiteY1" fmla="*/ 34774 h 122731"/>
                <a:gd name="connsiteX2" fmla="*/ 30683 w 2168250"/>
                <a:gd name="connsiteY2" fmla="*/ 38865 h 122731"/>
                <a:gd name="connsiteX3" fmla="*/ 30683 w 2168250"/>
                <a:gd name="connsiteY3" fmla="*/ 38865 h 122731"/>
                <a:gd name="connsiteX4" fmla="*/ 263872 w 2168250"/>
                <a:gd name="connsiteY4" fmla="*/ 96140 h 122731"/>
                <a:gd name="connsiteX5" fmla="*/ 1069807 w 2168250"/>
                <a:gd name="connsiteY5" fmla="*/ 96140 h 122731"/>
                <a:gd name="connsiteX6" fmla="*/ 1118899 w 2168250"/>
                <a:gd name="connsiteY6" fmla="*/ 96140 h 122731"/>
                <a:gd name="connsiteX7" fmla="*/ 1924834 w 2168250"/>
                <a:gd name="connsiteY7" fmla="*/ 96140 h 122731"/>
                <a:gd name="connsiteX8" fmla="*/ 2153932 w 2168250"/>
                <a:gd name="connsiteY8" fmla="*/ 30683 h 122731"/>
                <a:gd name="connsiteX9" fmla="*/ 2137568 w 2168250"/>
                <a:gd name="connsiteY9" fmla="*/ 30683 h 122731"/>
                <a:gd name="connsiteX10" fmla="*/ 2137568 w 2168250"/>
                <a:gd name="connsiteY10" fmla="*/ 30683 h 122731"/>
                <a:gd name="connsiteX11" fmla="*/ 30683 w 2168250"/>
                <a:gd name="connsiteY11" fmla="*/ 30683 h 122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8250" h="122731">
                  <a:moveTo>
                    <a:pt x="30683" y="34774"/>
                  </a:moveTo>
                  <a:lnTo>
                    <a:pt x="30683" y="34774"/>
                  </a:lnTo>
                  <a:cubicBezTo>
                    <a:pt x="30683" y="38865"/>
                    <a:pt x="30683" y="38865"/>
                    <a:pt x="30683" y="38865"/>
                  </a:cubicBezTo>
                  <a:lnTo>
                    <a:pt x="30683" y="38865"/>
                  </a:lnTo>
                  <a:cubicBezTo>
                    <a:pt x="30683" y="79775"/>
                    <a:pt x="96139" y="96140"/>
                    <a:pt x="263872" y="96140"/>
                  </a:cubicBezTo>
                  <a:cubicBezTo>
                    <a:pt x="591155" y="96140"/>
                    <a:pt x="942984" y="96140"/>
                    <a:pt x="1069807" y="96140"/>
                  </a:cubicBezTo>
                  <a:cubicBezTo>
                    <a:pt x="1102535" y="96140"/>
                    <a:pt x="1118899" y="96140"/>
                    <a:pt x="1118899" y="96140"/>
                  </a:cubicBezTo>
                  <a:cubicBezTo>
                    <a:pt x="1249812" y="96140"/>
                    <a:pt x="1601642" y="96140"/>
                    <a:pt x="1924834" y="96140"/>
                  </a:cubicBezTo>
                  <a:cubicBezTo>
                    <a:pt x="2092566" y="96140"/>
                    <a:pt x="2149841" y="75684"/>
                    <a:pt x="2153932" y="30683"/>
                  </a:cubicBezTo>
                  <a:lnTo>
                    <a:pt x="2137568" y="30683"/>
                  </a:lnTo>
                  <a:lnTo>
                    <a:pt x="2137568" y="30683"/>
                  </a:lnTo>
                  <a:lnTo>
                    <a:pt x="30683" y="3068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="" xmlns:a16="http://schemas.microsoft.com/office/drawing/2014/main" id="{92EDAAA8-9B4B-42D5-82CC-FD8A83AB64B8}"/>
                </a:ext>
              </a:extLst>
            </p:cNvPr>
            <p:cNvSpPr/>
            <p:nvPr/>
          </p:nvSpPr>
          <p:spPr>
            <a:xfrm>
              <a:off x="2481568" y="4903820"/>
              <a:ext cx="7200228" cy="572745"/>
            </a:xfrm>
            <a:custGeom>
              <a:avLst/>
              <a:gdLst>
                <a:gd name="connsiteX0" fmla="*/ 30683 w 7200227"/>
                <a:gd name="connsiteY0" fmla="*/ 362057 h 572745"/>
                <a:gd name="connsiteX1" fmla="*/ 259781 w 7200227"/>
                <a:gd name="connsiteY1" fmla="*/ 562518 h 572745"/>
                <a:gd name="connsiteX2" fmla="*/ 3561249 w 7200227"/>
                <a:gd name="connsiteY2" fmla="*/ 562518 h 572745"/>
                <a:gd name="connsiteX3" fmla="*/ 3671707 w 7200227"/>
                <a:gd name="connsiteY3" fmla="*/ 562518 h 572745"/>
                <a:gd name="connsiteX4" fmla="*/ 6973175 w 7200227"/>
                <a:gd name="connsiteY4" fmla="*/ 562518 h 572745"/>
                <a:gd name="connsiteX5" fmla="*/ 7185909 w 7200227"/>
                <a:gd name="connsiteY5" fmla="*/ 362057 h 572745"/>
                <a:gd name="connsiteX6" fmla="*/ 7185909 w 7200227"/>
                <a:gd name="connsiteY6" fmla="*/ 30683 h 572745"/>
                <a:gd name="connsiteX7" fmla="*/ 30683 w 7200227"/>
                <a:gd name="connsiteY7" fmla="*/ 30683 h 572745"/>
                <a:gd name="connsiteX8" fmla="*/ 30683 w 7200227"/>
                <a:gd name="connsiteY8" fmla="*/ 362057 h 572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572745">
                  <a:moveTo>
                    <a:pt x="30683" y="362057"/>
                  </a:moveTo>
                  <a:cubicBezTo>
                    <a:pt x="30683" y="464333"/>
                    <a:pt x="141141" y="562518"/>
                    <a:pt x="259781" y="562518"/>
                  </a:cubicBezTo>
                  <a:lnTo>
                    <a:pt x="3561249" y="562518"/>
                  </a:lnTo>
                  <a:lnTo>
                    <a:pt x="3671707" y="562518"/>
                  </a:lnTo>
                  <a:lnTo>
                    <a:pt x="6973175" y="562518"/>
                  </a:lnTo>
                  <a:cubicBezTo>
                    <a:pt x="7091815" y="562518"/>
                    <a:pt x="7185909" y="464333"/>
                    <a:pt x="7185909" y="362057"/>
                  </a:cubicBezTo>
                  <a:lnTo>
                    <a:pt x="7185909" y="30683"/>
                  </a:lnTo>
                  <a:lnTo>
                    <a:pt x="30683" y="30683"/>
                  </a:lnTo>
                  <a:lnTo>
                    <a:pt x="30683" y="3620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="" xmlns:a16="http://schemas.microsoft.com/office/drawing/2014/main" id="{B5076DBE-BE71-4C36-B867-9D581C6C0070}"/>
                </a:ext>
              </a:extLst>
            </p:cNvPr>
            <p:cNvSpPr/>
            <p:nvPr/>
          </p:nvSpPr>
          <p:spPr>
            <a:xfrm>
              <a:off x="2747714" y="910966"/>
              <a:ext cx="6676116" cy="3763756"/>
            </a:xfrm>
            <a:custGeom>
              <a:avLst/>
              <a:gdLst>
                <a:gd name="connsiteX0" fmla="*/ 30683 w 6586571"/>
                <a:gd name="connsiteY0" fmla="*/ 30683 h 3763755"/>
                <a:gd name="connsiteX1" fmla="*/ 6564071 w 6586571"/>
                <a:gd name="connsiteY1" fmla="*/ 30683 h 3763755"/>
                <a:gd name="connsiteX2" fmla="*/ 6564071 w 6586571"/>
                <a:gd name="connsiteY2" fmla="*/ 3753528 h 3763755"/>
                <a:gd name="connsiteX3" fmla="*/ 30683 w 6586571"/>
                <a:gd name="connsiteY3" fmla="*/ 3753528 h 3763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86571" h="3763755">
                  <a:moveTo>
                    <a:pt x="30683" y="30683"/>
                  </a:moveTo>
                  <a:lnTo>
                    <a:pt x="6564071" y="30683"/>
                  </a:lnTo>
                  <a:lnTo>
                    <a:pt x="6564071" y="3753528"/>
                  </a:lnTo>
                  <a:lnTo>
                    <a:pt x="30683" y="3753528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="" xmlns:a16="http://schemas.microsoft.com/office/drawing/2014/main" id="{EE4E1E01-9179-4BCB-B09E-836E6F5D7AB4}"/>
                </a:ext>
              </a:extLst>
            </p:cNvPr>
            <p:cNvSpPr/>
            <p:nvPr/>
          </p:nvSpPr>
          <p:spPr>
            <a:xfrm>
              <a:off x="5654591" y="939518"/>
              <a:ext cx="3769239" cy="3736342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23" name="Graphic 14">
            <a:extLst>
              <a:ext uri="{FF2B5EF4-FFF2-40B4-BE49-F238E27FC236}">
                <a16:creationId xmlns="" xmlns:a16="http://schemas.microsoft.com/office/drawing/2014/main" id="{03D89269-45F2-4A00-BA73-CDE7C5E0B6C3}"/>
              </a:ext>
            </a:extLst>
          </p:cNvPr>
          <p:cNvGrpSpPr/>
          <p:nvPr userDrawn="1"/>
        </p:nvGrpSpPr>
        <p:grpSpPr>
          <a:xfrm>
            <a:off x="8448203" y="3101276"/>
            <a:ext cx="3145888" cy="2539116"/>
            <a:chOff x="2444748" y="555045"/>
            <a:chExt cx="7282048" cy="5727454"/>
          </a:xfrm>
        </p:grpSpPr>
        <p:sp>
          <p:nvSpPr>
            <p:cNvPr id="24" name="Freeform: Shape 23">
              <a:extLst>
                <a:ext uri="{FF2B5EF4-FFF2-40B4-BE49-F238E27FC236}">
                  <a16:creationId xmlns="" xmlns:a16="http://schemas.microsoft.com/office/drawing/2014/main" id="{711B8DD0-F6F4-4A4C-9607-81FFDB331BD9}"/>
                </a:ext>
              </a:extLst>
            </p:cNvPr>
            <p:cNvSpPr/>
            <p:nvPr/>
          </p:nvSpPr>
          <p:spPr>
            <a:xfrm>
              <a:off x="4964693" y="5443837"/>
              <a:ext cx="2168250" cy="818208"/>
            </a:xfrm>
            <a:custGeom>
              <a:avLst/>
              <a:gdLst>
                <a:gd name="connsiteX0" fmla="*/ 1941333 w 2168250"/>
                <a:gd name="connsiteY0" fmla="*/ 525699 h 818207"/>
                <a:gd name="connsiteX1" fmla="*/ 1785874 w 2168250"/>
                <a:gd name="connsiteY1" fmla="*/ 30683 h 818207"/>
                <a:gd name="connsiteX2" fmla="*/ 1114943 w 2168250"/>
                <a:gd name="connsiteY2" fmla="*/ 30683 h 818207"/>
                <a:gd name="connsiteX3" fmla="*/ 1065851 w 2168250"/>
                <a:gd name="connsiteY3" fmla="*/ 30683 h 818207"/>
                <a:gd name="connsiteX4" fmla="*/ 390830 w 2168250"/>
                <a:gd name="connsiteY4" fmla="*/ 30683 h 818207"/>
                <a:gd name="connsiteX5" fmla="*/ 235370 w 2168250"/>
                <a:gd name="connsiteY5" fmla="*/ 525699 h 818207"/>
                <a:gd name="connsiteX6" fmla="*/ 259916 w 2168250"/>
                <a:gd name="connsiteY6" fmla="*/ 816162 h 818207"/>
                <a:gd name="connsiteX7" fmla="*/ 1065851 w 2168250"/>
                <a:gd name="connsiteY7" fmla="*/ 816162 h 818207"/>
                <a:gd name="connsiteX8" fmla="*/ 1114943 w 2168250"/>
                <a:gd name="connsiteY8" fmla="*/ 816162 h 818207"/>
                <a:gd name="connsiteX9" fmla="*/ 1920878 w 2168250"/>
                <a:gd name="connsiteY9" fmla="*/ 816162 h 818207"/>
                <a:gd name="connsiteX10" fmla="*/ 1941333 w 2168250"/>
                <a:gd name="connsiteY10" fmla="*/ 525699 h 818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8250" h="818207">
                  <a:moveTo>
                    <a:pt x="1941333" y="525699"/>
                  </a:moveTo>
                  <a:cubicBezTo>
                    <a:pt x="1789965" y="370239"/>
                    <a:pt x="1785874" y="30683"/>
                    <a:pt x="1785874" y="30683"/>
                  </a:cubicBezTo>
                  <a:lnTo>
                    <a:pt x="1114943" y="30683"/>
                  </a:lnTo>
                  <a:lnTo>
                    <a:pt x="1065851" y="30683"/>
                  </a:lnTo>
                  <a:lnTo>
                    <a:pt x="390830" y="30683"/>
                  </a:lnTo>
                  <a:cubicBezTo>
                    <a:pt x="390830" y="30683"/>
                    <a:pt x="386739" y="366148"/>
                    <a:pt x="235370" y="525699"/>
                  </a:cubicBezTo>
                  <a:cubicBezTo>
                    <a:pt x="84002" y="681158"/>
                    <a:pt x="-149188" y="816162"/>
                    <a:pt x="259916" y="816162"/>
                  </a:cubicBezTo>
                  <a:cubicBezTo>
                    <a:pt x="587199" y="816162"/>
                    <a:pt x="939029" y="816162"/>
                    <a:pt x="1065851" y="816162"/>
                  </a:cubicBezTo>
                  <a:cubicBezTo>
                    <a:pt x="1098579" y="816162"/>
                    <a:pt x="1114943" y="816162"/>
                    <a:pt x="1114943" y="816162"/>
                  </a:cubicBezTo>
                  <a:cubicBezTo>
                    <a:pt x="1245857" y="816162"/>
                    <a:pt x="1597686" y="816162"/>
                    <a:pt x="1920878" y="816162"/>
                  </a:cubicBezTo>
                  <a:cubicBezTo>
                    <a:pt x="2329982" y="816162"/>
                    <a:pt x="2092702" y="681158"/>
                    <a:pt x="1941333" y="525699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75000"/>
                  </a:schemeClr>
                </a:gs>
                <a:gs pos="53000">
                  <a:schemeClr val="bg1">
                    <a:lumMod val="85000"/>
                  </a:schemeClr>
                </a:gs>
                <a:gs pos="8300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="" xmlns:a16="http://schemas.microsoft.com/office/drawing/2014/main" id="{5CD814D6-EA5E-4F1A-918A-DCCE9AA27056}"/>
                </a:ext>
              </a:extLst>
            </p:cNvPr>
            <p:cNvSpPr/>
            <p:nvPr/>
          </p:nvSpPr>
          <p:spPr>
            <a:xfrm>
              <a:off x="2444748" y="555045"/>
              <a:ext cx="7282048" cy="4950157"/>
            </a:xfrm>
            <a:custGeom>
              <a:avLst/>
              <a:gdLst>
                <a:gd name="connsiteX0" fmla="*/ 7038632 w 7282048"/>
                <a:gd name="connsiteY0" fmla="*/ 30683 h 4950157"/>
                <a:gd name="connsiteX1" fmla="*/ 3704436 w 7282048"/>
                <a:gd name="connsiteY1" fmla="*/ 30683 h 4950157"/>
                <a:gd name="connsiteX2" fmla="*/ 3589886 w 7282048"/>
                <a:gd name="connsiteY2" fmla="*/ 30683 h 4950157"/>
                <a:gd name="connsiteX3" fmla="*/ 259781 w 7282048"/>
                <a:gd name="connsiteY3" fmla="*/ 30683 h 4950157"/>
                <a:gd name="connsiteX4" fmla="*/ 30683 w 7282048"/>
                <a:gd name="connsiteY4" fmla="*/ 259781 h 4950157"/>
                <a:gd name="connsiteX5" fmla="*/ 30683 w 7282048"/>
                <a:gd name="connsiteY5" fmla="*/ 4698558 h 4950157"/>
                <a:gd name="connsiteX6" fmla="*/ 239326 w 7282048"/>
                <a:gd name="connsiteY6" fmla="*/ 4931748 h 4950157"/>
                <a:gd name="connsiteX7" fmla="*/ 7042723 w 7282048"/>
                <a:gd name="connsiteY7" fmla="*/ 4931748 h 4950157"/>
                <a:gd name="connsiteX8" fmla="*/ 7251366 w 7282048"/>
                <a:gd name="connsiteY8" fmla="*/ 4698558 h 4950157"/>
                <a:gd name="connsiteX9" fmla="*/ 7251366 w 7282048"/>
                <a:gd name="connsiteY9" fmla="*/ 259781 h 4950157"/>
                <a:gd name="connsiteX10" fmla="*/ 7038632 w 7282048"/>
                <a:gd name="connsiteY10" fmla="*/ 30683 h 4950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82048" h="4950157">
                  <a:moveTo>
                    <a:pt x="7038632" y="30683"/>
                  </a:moveTo>
                  <a:lnTo>
                    <a:pt x="3704436" y="30683"/>
                  </a:lnTo>
                  <a:lnTo>
                    <a:pt x="3589886" y="30683"/>
                  </a:lnTo>
                  <a:lnTo>
                    <a:pt x="259781" y="30683"/>
                  </a:lnTo>
                  <a:cubicBezTo>
                    <a:pt x="141141" y="30683"/>
                    <a:pt x="30683" y="128868"/>
                    <a:pt x="30683" y="259781"/>
                  </a:cubicBezTo>
                  <a:lnTo>
                    <a:pt x="30683" y="4698558"/>
                  </a:lnTo>
                  <a:cubicBezTo>
                    <a:pt x="30683" y="4829472"/>
                    <a:pt x="124777" y="4931748"/>
                    <a:pt x="239326" y="4931748"/>
                  </a:cubicBezTo>
                  <a:lnTo>
                    <a:pt x="7042723" y="4931748"/>
                  </a:lnTo>
                  <a:cubicBezTo>
                    <a:pt x="7157272" y="4931748"/>
                    <a:pt x="7251366" y="4825380"/>
                    <a:pt x="7251366" y="4698558"/>
                  </a:cubicBezTo>
                  <a:lnTo>
                    <a:pt x="7251366" y="259781"/>
                  </a:lnTo>
                  <a:cubicBezTo>
                    <a:pt x="7251366" y="128868"/>
                    <a:pt x="7157272" y="30683"/>
                    <a:pt x="7038632" y="30683"/>
                  </a:cubicBez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="" xmlns:a16="http://schemas.microsoft.com/office/drawing/2014/main" id="{341056A2-1593-4B4D-B366-28CA93471A51}"/>
                </a:ext>
              </a:extLst>
            </p:cNvPr>
            <p:cNvSpPr/>
            <p:nvPr/>
          </p:nvSpPr>
          <p:spPr>
            <a:xfrm>
              <a:off x="8706599" y="5435655"/>
              <a:ext cx="490925" cy="81821"/>
            </a:xfrm>
            <a:custGeom>
              <a:avLst/>
              <a:gdLst>
                <a:gd name="connsiteX0" fmla="*/ 32212 w 490924"/>
                <a:gd name="connsiteY0" fmla="*/ 30683 h 81820"/>
                <a:gd name="connsiteX1" fmla="*/ 64939 w 490924"/>
                <a:gd name="connsiteY1" fmla="*/ 71593 h 81820"/>
                <a:gd name="connsiteX2" fmla="*/ 461771 w 490924"/>
                <a:gd name="connsiteY2" fmla="*/ 71593 h 81820"/>
                <a:gd name="connsiteX3" fmla="*/ 498590 w 490924"/>
                <a:gd name="connsiteY3" fmla="*/ 30683 h 81820"/>
                <a:gd name="connsiteX4" fmla="*/ 32212 w 490924"/>
                <a:gd name="connsiteY4" fmla="*/ 30683 h 8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0924" h="81820">
                  <a:moveTo>
                    <a:pt x="32212" y="30683"/>
                  </a:moveTo>
                  <a:cubicBezTo>
                    <a:pt x="32212" y="30683"/>
                    <a:pt x="19938" y="67502"/>
                    <a:pt x="64939" y="71593"/>
                  </a:cubicBezTo>
                  <a:lnTo>
                    <a:pt x="461771" y="71593"/>
                  </a:lnTo>
                  <a:cubicBezTo>
                    <a:pt x="461771" y="71593"/>
                    <a:pt x="502681" y="75684"/>
                    <a:pt x="498590" y="30683"/>
                  </a:cubicBezTo>
                  <a:lnTo>
                    <a:pt x="32212" y="30683"/>
                  </a:ln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="" xmlns:a16="http://schemas.microsoft.com/office/drawing/2014/main" id="{070A458D-0CF8-4D09-84B9-42862283A2CC}"/>
                </a:ext>
              </a:extLst>
            </p:cNvPr>
            <p:cNvSpPr/>
            <p:nvPr/>
          </p:nvSpPr>
          <p:spPr>
            <a:xfrm>
              <a:off x="2481568" y="595956"/>
              <a:ext cx="7200228" cy="4336501"/>
            </a:xfrm>
            <a:custGeom>
              <a:avLst/>
              <a:gdLst>
                <a:gd name="connsiteX0" fmla="*/ 6973175 w 7200227"/>
                <a:gd name="connsiteY0" fmla="*/ 30683 h 4336501"/>
                <a:gd name="connsiteX1" fmla="*/ 3671707 w 7200227"/>
                <a:gd name="connsiteY1" fmla="*/ 30683 h 4336501"/>
                <a:gd name="connsiteX2" fmla="*/ 3561249 w 7200227"/>
                <a:gd name="connsiteY2" fmla="*/ 30683 h 4336501"/>
                <a:gd name="connsiteX3" fmla="*/ 259781 w 7200227"/>
                <a:gd name="connsiteY3" fmla="*/ 30683 h 4336501"/>
                <a:gd name="connsiteX4" fmla="*/ 30683 w 7200227"/>
                <a:gd name="connsiteY4" fmla="*/ 231144 h 4336501"/>
                <a:gd name="connsiteX5" fmla="*/ 30683 w 7200227"/>
                <a:gd name="connsiteY5" fmla="*/ 4330365 h 4336501"/>
                <a:gd name="connsiteX6" fmla="*/ 7185909 w 7200227"/>
                <a:gd name="connsiteY6" fmla="*/ 4330365 h 4336501"/>
                <a:gd name="connsiteX7" fmla="*/ 7185909 w 7200227"/>
                <a:gd name="connsiteY7" fmla="*/ 231144 h 4336501"/>
                <a:gd name="connsiteX8" fmla="*/ 6973175 w 7200227"/>
                <a:gd name="connsiteY8" fmla="*/ 30683 h 4336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4336501">
                  <a:moveTo>
                    <a:pt x="6973175" y="30683"/>
                  </a:moveTo>
                  <a:lnTo>
                    <a:pt x="3671707" y="30683"/>
                  </a:lnTo>
                  <a:lnTo>
                    <a:pt x="3561249" y="30683"/>
                  </a:lnTo>
                  <a:lnTo>
                    <a:pt x="259781" y="30683"/>
                  </a:lnTo>
                  <a:cubicBezTo>
                    <a:pt x="141141" y="30683"/>
                    <a:pt x="30683" y="112504"/>
                    <a:pt x="30683" y="231144"/>
                  </a:cubicBezTo>
                  <a:lnTo>
                    <a:pt x="30683" y="4330365"/>
                  </a:lnTo>
                  <a:lnTo>
                    <a:pt x="7185909" y="4330365"/>
                  </a:lnTo>
                  <a:lnTo>
                    <a:pt x="7185909" y="231144"/>
                  </a:lnTo>
                  <a:cubicBezTo>
                    <a:pt x="7185909" y="112504"/>
                    <a:pt x="7091815" y="30683"/>
                    <a:pt x="6973175" y="30683"/>
                  </a:cubicBezTo>
                  <a:close/>
                </a:path>
              </a:pathLst>
            </a:custGeom>
            <a:solidFill>
              <a:srgbClr val="231F2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="" xmlns:a16="http://schemas.microsoft.com/office/drawing/2014/main" id="{7FAD23A2-2040-4932-8D93-400C02A8E8F6}"/>
                </a:ext>
              </a:extLst>
            </p:cNvPr>
            <p:cNvSpPr/>
            <p:nvPr/>
          </p:nvSpPr>
          <p:spPr>
            <a:xfrm>
              <a:off x="4968919" y="6159768"/>
              <a:ext cx="2168250" cy="122731"/>
            </a:xfrm>
            <a:custGeom>
              <a:avLst/>
              <a:gdLst>
                <a:gd name="connsiteX0" fmla="*/ 30683 w 2168250"/>
                <a:gd name="connsiteY0" fmla="*/ 34774 h 122731"/>
                <a:gd name="connsiteX1" fmla="*/ 30683 w 2168250"/>
                <a:gd name="connsiteY1" fmla="*/ 34774 h 122731"/>
                <a:gd name="connsiteX2" fmla="*/ 30683 w 2168250"/>
                <a:gd name="connsiteY2" fmla="*/ 38865 h 122731"/>
                <a:gd name="connsiteX3" fmla="*/ 30683 w 2168250"/>
                <a:gd name="connsiteY3" fmla="*/ 38865 h 122731"/>
                <a:gd name="connsiteX4" fmla="*/ 263872 w 2168250"/>
                <a:gd name="connsiteY4" fmla="*/ 96140 h 122731"/>
                <a:gd name="connsiteX5" fmla="*/ 1069807 w 2168250"/>
                <a:gd name="connsiteY5" fmla="*/ 96140 h 122731"/>
                <a:gd name="connsiteX6" fmla="*/ 1118899 w 2168250"/>
                <a:gd name="connsiteY6" fmla="*/ 96140 h 122731"/>
                <a:gd name="connsiteX7" fmla="*/ 1924834 w 2168250"/>
                <a:gd name="connsiteY7" fmla="*/ 96140 h 122731"/>
                <a:gd name="connsiteX8" fmla="*/ 2153932 w 2168250"/>
                <a:gd name="connsiteY8" fmla="*/ 30683 h 122731"/>
                <a:gd name="connsiteX9" fmla="*/ 2137568 w 2168250"/>
                <a:gd name="connsiteY9" fmla="*/ 30683 h 122731"/>
                <a:gd name="connsiteX10" fmla="*/ 2137568 w 2168250"/>
                <a:gd name="connsiteY10" fmla="*/ 30683 h 122731"/>
                <a:gd name="connsiteX11" fmla="*/ 30683 w 2168250"/>
                <a:gd name="connsiteY11" fmla="*/ 30683 h 122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8250" h="122731">
                  <a:moveTo>
                    <a:pt x="30683" y="34774"/>
                  </a:moveTo>
                  <a:lnTo>
                    <a:pt x="30683" y="34774"/>
                  </a:lnTo>
                  <a:cubicBezTo>
                    <a:pt x="30683" y="38865"/>
                    <a:pt x="30683" y="38865"/>
                    <a:pt x="30683" y="38865"/>
                  </a:cubicBezTo>
                  <a:lnTo>
                    <a:pt x="30683" y="38865"/>
                  </a:lnTo>
                  <a:cubicBezTo>
                    <a:pt x="30683" y="79775"/>
                    <a:pt x="96139" y="96140"/>
                    <a:pt x="263872" y="96140"/>
                  </a:cubicBezTo>
                  <a:cubicBezTo>
                    <a:pt x="591155" y="96140"/>
                    <a:pt x="942984" y="96140"/>
                    <a:pt x="1069807" y="96140"/>
                  </a:cubicBezTo>
                  <a:cubicBezTo>
                    <a:pt x="1102535" y="96140"/>
                    <a:pt x="1118899" y="96140"/>
                    <a:pt x="1118899" y="96140"/>
                  </a:cubicBezTo>
                  <a:cubicBezTo>
                    <a:pt x="1249812" y="96140"/>
                    <a:pt x="1601642" y="96140"/>
                    <a:pt x="1924834" y="96140"/>
                  </a:cubicBezTo>
                  <a:cubicBezTo>
                    <a:pt x="2092566" y="96140"/>
                    <a:pt x="2149841" y="75684"/>
                    <a:pt x="2153932" y="30683"/>
                  </a:cubicBezTo>
                  <a:lnTo>
                    <a:pt x="2137568" y="30683"/>
                  </a:lnTo>
                  <a:lnTo>
                    <a:pt x="2137568" y="30683"/>
                  </a:lnTo>
                  <a:lnTo>
                    <a:pt x="30683" y="3068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="" xmlns:a16="http://schemas.microsoft.com/office/drawing/2014/main" id="{450255F2-579E-4127-A4CD-D22E868C2A6D}"/>
                </a:ext>
              </a:extLst>
            </p:cNvPr>
            <p:cNvSpPr/>
            <p:nvPr/>
          </p:nvSpPr>
          <p:spPr>
            <a:xfrm>
              <a:off x="2481568" y="4903820"/>
              <a:ext cx="7200228" cy="572745"/>
            </a:xfrm>
            <a:custGeom>
              <a:avLst/>
              <a:gdLst>
                <a:gd name="connsiteX0" fmla="*/ 30683 w 7200227"/>
                <a:gd name="connsiteY0" fmla="*/ 362057 h 572745"/>
                <a:gd name="connsiteX1" fmla="*/ 259781 w 7200227"/>
                <a:gd name="connsiteY1" fmla="*/ 562518 h 572745"/>
                <a:gd name="connsiteX2" fmla="*/ 3561249 w 7200227"/>
                <a:gd name="connsiteY2" fmla="*/ 562518 h 572745"/>
                <a:gd name="connsiteX3" fmla="*/ 3671707 w 7200227"/>
                <a:gd name="connsiteY3" fmla="*/ 562518 h 572745"/>
                <a:gd name="connsiteX4" fmla="*/ 6973175 w 7200227"/>
                <a:gd name="connsiteY4" fmla="*/ 562518 h 572745"/>
                <a:gd name="connsiteX5" fmla="*/ 7185909 w 7200227"/>
                <a:gd name="connsiteY5" fmla="*/ 362057 h 572745"/>
                <a:gd name="connsiteX6" fmla="*/ 7185909 w 7200227"/>
                <a:gd name="connsiteY6" fmla="*/ 30683 h 572745"/>
                <a:gd name="connsiteX7" fmla="*/ 30683 w 7200227"/>
                <a:gd name="connsiteY7" fmla="*/ 30683 h 572745"/>
                <a:gd name="connsiteX8" fmla="*/ 30683 w 7200227"/>
                <a:gd name="connsiteY8" fmla="*/ 362057 h 572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572745">
                  <a:moveTo>
                    <a:pt x="30683" y="362057"/>
                  </a:moveTo>
                  <a:cubicBezTo>
                    <a:pt x="30683" y="464333"/>
                    <a:pt x="141141" y="562518"/>
                    <a:pt x="259781" y="562518"/>
                  </a:cubicBezTo>
                  <a:lnTo>
                    <a:pt x="3561249" y="562518"/>
                  </a:lnTo>
                  <a:lnTo>
                    <a:pt x="3671707" y="562518"/>
                  </a:lnTo>
                  <a:lnTo>
                    <a:pt x="6973175" y="562518"/>
                  </a:lnTo>
                  <a:cubicBezTo>
                    <a:pt x="7091815" y="562518"/>
                    <a:pt x="7185909" y="464333"/>
                    <a:pt x="7185909" y="362057"/>
                  </a:cubicBezTo>
                  <a:lnTo>
                    <a:pt x="7185909" y="30683"/>
                  </a:lnTo>
                  <a:lnTo>
                    <a:pt x="30683" y="30683"/>
                  </a:lnTo>
                  <a:lnTo>
                    <a:pt x="30683" y="3620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="" xmlns:a16="http://schemas.microsoft.com/office/drawing/2014/main" id="{E605C148-0D2E-4053-B6BE-BF41FD09CD36}"/>
                </a:ext>
              </a:extLst>
            </p:cNvPr>
            <p:cNvSpPr/>
            <p:nvPr/>
          </p:nvSpPr>
          <p:spPr>
            <a:xfrm>
              <a:off x="2747714" y="910966"/>
              <a:ext cx="6676116" cy="3763756"/>
            </a:xfrm>
            <a:custGeom>
              <a:avLst/>
              <a:gdLst>
                <a:gd name="connsiteX0" fmla="*/ 30683 w 6586571"/>
                <a:gd name="connsiteY0" fmla="*/ 30683 h 3763755"/>
                <a:gd name="connsiteX1" fmla="*/ 6564071 w 6586571"/>
                <a:gd name="connsiteY1" fmla="*/ 30683 h 3763755"/>
                <a:gd name="connsiteX2" fmla="*/ 6564071 w 6586571"/>
                <a:gd name="connsiteY2" fmla="*/ 3753528 h 3763755"/>
                <a:gd name="connsiteX3" fmla="*/ 30683 w 6586571"/>
                <a:gd name="connsiteY3" fmla="*/ 3753528 h 3763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86571" h="3763755">
                  <a:moveTo>
                    <a:pt x="30683" y="30683"/>
                  </a:moveTo>
                  <a:lnTo>
                    <a:pt x="6564071" y="30683"/>
                  </a:lnTo>
                  <a:lnTo>
                    <a:pt x="6564071" y="3753528"/>
                  </a:lnTo>
                  <a:lnTo>
                    <a:pt x="30683" y="3753528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="" xmlns:a16="http://schemas.microsoft.com/office/drawing/2014/main" id="{28C1AC91-7889-4740-8CD9-6B8FD4831F40}"/>
                </a:ext>
              </a:extLst>
            </p:cNvPr>
            <p:cNvSpPr/>
            <p:nvPr/>
          </p:nvSpPr>
          <p:spPr>
            <a:xfrm>
              <a:off x="5654591" y="939518"/>
              <a:ext cx="3769239" cy="3736342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33" name="그림 개체 틀 2">
            <a:extLst>
              <a:ext uri="{FF2B5EF4-FFF2-40B4-BE49-F238E27FC236}">
                <a16:creationId xmlns="" xmlns:a16="http://schemas.microsoft.com/office/drawing/2014/main" id="{10FBF375-44DE-4AF7-BBAB-F31C01DF8BF0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785571" y="3248004"/>
            <a:ext cx="2881426" cy="171688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34" name="그림 개체 틀 2">
            <a:extLst>
              <a:ext uri="{FF2B5EF4-FFF2-40B4-BE49-F238E27FC236}">
                <a16:creationId xmlns="" xmlns:a16="http://schemas.microsoft.com/office/drawing/2014/main" id="{A3C72522-24A8-4643-B384-3B38B1CF109B}"/>
              </a:ext>
            </a:extLst>
          </p:cNvPr>
          <p:cNvSpPr>
            <a:spLocks noGrp="1"/>
          </p:cNvSpPr>
          <p:nvPr>
            <p:ph type="pic" sz="quarter" idx="33" hasCustomPrompt="1"/>
          </p:nvPr>
        </p:nvSpPr>
        <p:spPr>
          <a:xfrm>
            <a:off x="8580435" y="3248004"/>
            <a:ext cx="2881426" cy="171688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grpSp>
        <p:nvGrpSpPr>
          <p:cNvPr id="5" name="Graphic 14">
            <a:extLst>
              <a:ext uri="{FF2B5EF4-FFF2-40B4-BE49-F238E27FC236}">
                <a16:creationId xmlns="" xmlns:a16="http://schemas.microsoft.com/office/drawing/2014/main" id="{96D25FA7-49DA-49BF-8DA5-3BD079D973CB}"/>
              </a:ext>
            </a:extLst>
          </p:cNvPr>
          <p:cNvGrpSpPr/>
          <p:nvPr userDrawn="1"/>
        </p:nvGrpSpPr>
        <p:grpSpPr>
          <a:xfrm>
            <a:off x="3636460" y="2199679"/>
            <a:ext cx="4974788" cy="4015262"/>
            <a:chOff x="2444748" y="555045"/>
            <a:chExt cx="7282048" cy="5727454"/>
          </a:xfrm>
        </p:grpSpPr>
        <p:sp>
          <p:nvSpPr>
            <p:cNvPr id="6" name="Freeform: Shape 5">
              <a:extLst>
                <a:ext uri="{FF2B5EF4-FFF2-40B4-BE49-F238E27FC236}">
                  <a16:creationId xmlns="" xmlns:a16="http://schemas.microsoft.com/office/drawing/2014/main" id="{FF315F39-2FAC-4FD9-9CD3-3A26A160BBFB}"/>
                </a:ext>
              </a:extLst>
            </p:cNvPr>
            <p:cNvSpPr/>
            <p:nvPr/>
          </p:nvSpPr>
          <p:spPr>
            <a:xfrm>
              <a:off x="4964693" y="5443837"/>
              <a:ext cx="2168250" cy="818208"/>
            </a:xfrm>
            <a:custGeom>
              <a:avLst/>
              <a:gdLst>
                <a:gd name="connsiteX0" fmla="*/ 1941333 w 2168250"/>
                <a:gd name="connsiteY0" fmla="*/ 525699 h 818207"/>
                <a:gd name="connsiteX1" fmla="*/ 1785874 w 2168250"/>
                <a:gd name="connsiteY1" fmla="*/ 30683 h 818207"/>
                <a:gd name="connsiteX2" fmla="*/ 1114943 w 2168250"/>
                <a:gd name="connsiteY2" fmla="*/ 30683 h 818207"/>
                <a:gd name="connsiteX3" fmla="*/ 1065851 w 2168250"/>
                <a:gd name="connsiteY3" fmla="*/ 30683 h 818207"/>
                <a:gd name="connsiteX4" fmla="*/ 390830 w 2168250"/>
                <a:gd name="connsiteY4" fmla="*/ 30683 h 818207"/>
                <a:gd name="connsiteX5" fmla="*/ 235370 w 2168250"/>
                <a:gd name="connsiteY5" fmla="*/ 525699 h 818207"/>
                <a:gd name="connsiteX6" fmla="*/ 259916 w 2168250"/>
                <a:gd name="connsiteY6" fmla="*/ 816162 h 818207"/>
                <a:gd name="connsiteX7" fmla="*/ 1065851 w 2168250"/>
                <a:gd name="connsiteY7" fmla="*/ 816162 h 818207"/>
                <a:gd name="connsiteX8" fmla="*/ 1114943 w 2168250"/>
                <a:gd name="connsiteY8" fmla="*/ 816162 h 818207"/>
                <a:gd name="connsiteX9" fmla="*/ 1920878 w 2168250"/>
                <a:gd name="connsiteY9" fmla="*/ 816162 h 818207"/>
                <a:gd name="connsiteX10" fmla="*/ 1941333 w 2168250"/>
                <a:gd name="connsiteY10" fmla="*/ 525699 h 818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68250" h="818207">
                  <a:moveTo>
                    <a:pt x="1941333" y="525699"/>
                  </a:moveTo>
                  <a:cubicBezTo>
                    <a:pt x="1789965" y="370239"/>
                    <a:pt x="1785874" y="30683"/>
                    <a:pt x="1785874" y="30683"/>
                  </a:cubicBezTo>
                  <a:lnTo>
                    <a:pt x="1114943" y="30683"/>
                  </a:lnTo>
                  <a:lnTo>
                    <a:pt x="1065851" y="30683"/>
                  </a:lnTo>
                  <a:lnTo>
                    <a:pt x="390830" y="30683"/>
                  </a:lnTo>
                  <a:cubicBezTo>
                    <a:pt x="390830" y="30683"/>
                    <a:pt x="386739" y="366148"/>
                    <a:pt x="235370" y="525699"/>
                  </a:cubicBezTo>
                  <a:cubicBezTo>
                    <a:pt x="84002" y="681158"/>
                    <a:pt x="-149188" y="816162"/>
                    <a:pt x="259916" y="816162"/>
                  </a:cubicBezTo>
                  <a:cubicBezTo>
                    <a:pt x="587199" y="816162"/>
                    <a:pt x="939029" y="816162"/>
                    <a:pt x="1065851" y="816162"/>
                  </a:cubicBezTo>
                  <a:cubicBezTo>
                    <a:pt x="1098579" y="816162"/>
                    <a:pt x="1114943" y="816162"/>
                    <a:pt x="1114943" y="816162"/>
                  </a:cubicBezTo>
                  <a:cubicBezTo>
                    <a:pt x="1245857" y="816162"/>
                    <a:pt x="1597686" y="816162"/>
                    <a:pt x="1920878" y="816162"/>
                  </a:cubicBezTo>
                  <a:cubicBezTo>
                    <a:pt x="2329982" y="816162"/>
                    <a:pt x="2092702" y="681158"/>
                    <a:pt x="1941333" y="525699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75000"/>
                  </a:schemeClr>
                </a:gs>
                <a:gs pos="53000">
                  <a:schemeClr val="bg1">
                    <a:lumMod val="85000"/>
                  </a:schemeClr>
                </a:gs>
                <a:gs pos="8300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6200000" scaled="0"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="" xmlns:a16="http://schemas.microsoft.com/office/drawing/2014/main" id="{232DD351-C802-4FB7-A3FB-6D9D628FD3DD}"/>
                </a:ext>
              </a:extLst>
            </p:cNvPr>
            <p:cNvSpPr/>
            <p:nvPr/>
          </p:nvSpPr>
          <p:spPr>
            <a:xfrm>
              <a:off x="2444748" y="555045"/>
              <a:ext cx="7282048" cy="4950157"/>
            </a:xfrm>
            <a:custGeom>
              <a:avLst/>
              <a:gdLst>
                <a:gd name="connsiteX0" fmla="*/ 7038632 w 7282048"/>
                <a:gd name="connsiteY0" fmla="*/ 30683 h 4950157"/>
                <a:gd name="connsiteX1" fmla="*/ 3704436 w 7282048"/>
                <a:gd name="connsiteY1" fmla="*/ 30683 h 4950157"/>
                <a:gd name="connsiteX2" fmla="*/ 3589886 w 7282048"/>
                <a:gd name="connsiteY2" fmla="*/ 30683 h 4950157"/>
                <a:gd name="connsiteX3" fmla="*/ 259781 w 7282048"/>
                <a:gd name="connsiteY3" fmla="*/ 30683 h 4950157"/>
                <a:gd name="connsiteX4" fmla="*/ 30683 w 7282048"/>
                <a:gd name="connsiteY4" fmla="*/ 259781 h 4950157"/>
                <a:gd name="connsiteX5" fmla="*/ 30683 w 7282048"/>
                <a:gd name="connsiteY5" fmla="*/ 4698558 h 4950157"/>
                <a:gd name="connsiteX6" fmla="*/ 239326 w 7282048"/>
                <a:gd name="connsiteY6" fmla="*/ 4931748 h 4950157"/>
                <a:gd name="connsiteX7" fmla="*/ 7042723 w 7282048"/>
                <a:gd name="connsiteY7" fmla="*/ 4931748 h 4950157"/>
                <a:gd name="connsiteX8" fmla="*/ 7251366 w 7282048"/>
                <a:gd name="connsiteY8" fmla="*/ 4698558 h 4950157"/>
                <a:gd name="connsiteX9" fmla="*/ 7251366 w 7282048"/>
                <a:gd name="connsiteY9" fmla="*/ 259781 h 4950157"/>
                <a:gd name="connsiteX10" fmla="*/ 7038632 w 7282048"/>
                <a:gd name="connsiteY10" fmla="*/ 30683 h 49501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7282048" h="4950157">
                  <a:moveTo>
                    <a:pt x="7038632" y="30683"/>
                  </a:moveTo>
                  <a:lnTo>
                    <a:pt x="3704436" y="30683"/>
                  </a:lnTo>
                  <a:lnTo>
                    <a:pt x="3589886" y="30683"/>
                  </a:lnTo>
                  <a:lnTo>
                    <a:pt x="259781" y="30683"/>
                  </a:lnTo>
                  <a:cubicBezTo>
                    <a:pt x="141141" y="30683"/>
                    <a:pt x="30683" y="128868"/>
                    <a:pt x="30683" y="259781"/>
                  </a:cubicBezTo>
                  <a:lnTo>
                    <a:pt x="30683" y="4698558"/>
                  </a:lnTo>
                  <a:cubicBezTo>
                    <a:pt x="30683" y="4829472"/>
                    <a:pt x="124777" y="4931748"/>
                    <a:pt x="239326" y="4931748"/>
                  </a:cubicBezTo>
                  <a:lnTo>
                    <a:pt x="7042723" y="4931748"/>
                  </a:lnTo>
                  <a:cubicBezTo>
                    <a:pt x="7157272" y="4931748"/>
                    <a:pt x="7251366" y="4825380"/>
                    <a:pt x="7251366" y="4698558"/>
                  </a:cubicBezTo>
                  <a:lnTo>
                    <a:pt x="7251366" y="259781"/>
                  </a:lnTo>
                  <a:cubicBezTo>
                    <a:pt x="7251366" y="128868"/>
                    <a:pt x="7157272" y="30683"/>
                    <a:pt x="7038632" y="30683"/>
                  </a:cubicBez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="" xmlns:a16="http://schemas.microsoft.com/office/drawing/2014/main" id="{6EE04FA9-DA25-47C2-8FE7-52F824AAD573}"/>
                </a:ext>
              </a:extLst>
            </p:cNvPr>
            <p:cNvSpPr/>
            <p:nvPr/>
          </p:nvSpPr>
          <p:spPr>
            <a:xfrm>
              <a:off x="8706599" y="5435655"/>
              <a:ext cx="490925" cy="81821"/>
            </a:xfrm>
            <a:custGeom>
              <a:avLst/>
              <a:gdLst>
                <a:gd name="connsiteX0" fmla="*/ 32212 w 490924"/>
                <a:gd name="connsiteY0" fmla="*/ 30683 h 81820"/>
                <a:gd name="connsiteX1" fmla="*/ 64939 w 490924"/>
                <a:gd name="connsiteY1" fmla="*/ 71593 h 81820"/>
                <a:gd name="connsiteX2" fmla="*/ 461771 w 490924"/>
                <a:gd name="connsiteY2" fmla="*/ 71593 h 81820"/>
                <a:gd name="connsiteX3" fmla="*/ 498590 w 490924"/>
                <a:gd name="connsiteY3" fmla="*/ 30683 h 81820"/>
                <a:gd name="connsiteX4" fmla="*/ 32212 w 490924"/>
                <a:gd name="connsiteY4" fmla="*/ 30683 h 818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0924" h="81820">
                  <a:moveTo>
                    <a:pt x="32212" y="30683"/>
                  </a:moveTo>
                  <a:cubicBezTo>
                    <a:pt x="32212" y="30683"/>
                    <a:pt x="19938" y="67502"/>
                    <a:pt x="64939" y="71593"/>
                  </a:cubicBezTo>
                  <a:lnTo>
                    <a:pt x="461771" y="71593"/>
                  </a:lnTo>
                  <a:cubicBezTo>
                    <a:pt x="461771" y="71593"/>
                    <a:pt x="502681" y="75684"/>
                    <a:pt x="498590" y="30683"/>
                  </a:cubicBezTo>
                  <a:lnTo>
                    <a:pt x="32212" y="30683"/>
                  </a:lnTo>
                  <a:close/>
                </a:path>
              </a:pathLst>
            </a:custGeom>
            <a:solidFill>
              <a:srgbClr val="999999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="" xmlns:a16="http://schemas.microsoft.com/office/drawing/2014/main" id="{9E344A55-1F80-4651-8A8D-16A064418085}"/>
                </a:ext>
              </a:extLst>
            </p:cNvPr>
            <p:cNvSpPr/>
            <p:nvPr/>
          </p:nvSpPr>
          <p:spPr>
            <a:xfrm>
              <a:off x="2481568" y="595956"/>
              <a:ext cx="7200228" cy="4336501"/>
            </a:xfrm>
            <a:custGeom>
              <a:avLst/>
              <a:gdLst>
                <a:gd name="connsiteX0" fmla="*/ 6973175 w 7200227"/>
                <a:gd name="connsiteY0" fmla="*/ 30683 h 4336501"/>
                <a:gd name="connsiteX1" fmla="*/ 3671707 w 7200227"/>
                <a:gd name="connsiteY1" fmla="*/ 30683 h 4336501"/>
                <a:gd name="connsiteX2" fmla="*/ 3561249 w 7200227"/>
                <a:gd name="connsiteY2" fmla="*/ 30683 h 4336501"/>
                <a:gd name="connsiteX3" fmla="*/ 259781 w 7200227"/>
                <a:gd name="connsiteY3" fmla="*/ 30683 h 4336501"/>
                <a:gd name="connsiteX4" fmla="*/ 30683 w 7200227"/>
                <a:gd name="connsiteY4" fmla="*/ 231144 h 4336501"/>
                <a:gd name="connsiteX5" fmla="*/ 30683 w 7200227"/>
                <a:gd name="connsiteY5" fmla="*/ 4330365 h 4336501"/>
                <a:gd name="connsiteX6" fmla="*/ 7185909 w 7200227"/>
                <a:gd name="connsiteY6" fmla="*/ 4330365 h 4336501"/>
                <a:gd name="connsiteX7" fmla="*/ 7185909 w 7200227"/>
                <a:gd name="connsiteY7" fmla="*/ 231144 h 4336501"/>
                <a:gd name="connsiteX8" fmla="*/ 6973175 w 7200227"/>
                <a:gd name="connsiteY8" fmla="*/ 30683 h 43365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4336501">
                  <a:moveTo>
                    <a:pt x="6973175" y="30683"/>
                  </a:moveTo>
                  <a:lnTo>
                    <a:pt x="3671707" y="30683"/>
                  </a:lnTo>
                  <a:lnTo>
                    <a:pt x="3561249" y="30683"/>
                  </a:lnTo>
                  <a:lnTo>
                    <a:pt x="259781" y="30683"/>
                  </a:lnTo>
                  <a:cubicBezTo>
                    <a:pt x="141141" y="30683"/>
                    <a:pt x="30683" y="112504"/>
                    <a:pt x="30683" y="231144"/>
                  </a:cubicBezTo>
                  <a:lnTo>
                    <a:pt x="30683" y="4330365"/>
                  </a:lnTo>
                  <a:lnTo>
                    <a:pt x="7185909" y="4330365"/>
                  </a:lnTo>
                  <a:lnTo>
                    <a:pt x="7185909" y="231144"/>
                  </a:lnTo>
                  <a:cubicBezTo>
                    <a:pt x="7185909" y="112504"/>
                    <a:pt x="7091815" y="30683"/>
                    <a:pt x="6973175" y="30683"/>
                  </a:cubicBezTo>
                  <a:close/>
                </a:path>
              </a:pathLst>
            </a:custGeom>
            <a:solidFill>
              <a:srgbClr val="231F2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="" xmlns:a16="http://schemas.microsoft.com/office/drawing/2014/main" id="{6D22142E-8676-40C1-A728-6FC82196179A}"/>
                </a:ext>
              </a:extLst>
            </p:cNvPr>
            <p:cNvSpPr/>
            <p:nvPr/>
          </p:nvSpPr>
          <p:spPr>
            <a:xfrm>
              <a:off x="4968919" y="6159768"/>
              <a:ext cx="2168250" cy="122731"/>
            </a:xfrm>
            <a:custGeom>
              <a:avLst/>
              <a:gdLst>
                <a:gd name="connsiteX0" fmla="*/ 30683 w 2168250"/>
                <a:gd name="connsiteY0" fmla="*/ 34774 h 122731"/>
                <a:gd name="connsiteX1" fmla="*/ 30683 w 2168250"/>
                <a:gd name="connsiteY1" fmla="*/ 34774 h 122731"/>
                <a:gd name="connsiteX2" fmla="*/ 30683 w 2168250"/>
                <a:gd name="connsiteY2" fmla="*/ 38865 h 122731"/>
                <a:gd name="connsiteX3" fmla="*/ 30683 w 2168250"/>
                <a:gd name="connsiteY3" fmla="*/ 38865 h 122731"/>
                <a:gd name="connsiteX4" fmla="*/ 263872 w 2168250"/>
                <a:gd name="connsiteY4" fmla="*/ 96140 h 122731"/>
                <a:gd name="connsiteX5" fmla="*/ 1069807 w 2168250"/>
                <a:gd name="connsiteY5" fmla="*/ 96140 h 122731"/>
                <a:gd name="connsiteX6" fmla="*/ 1118899 w 2168250"/>
                <a:gd name="connsiteY6" fmla="*/ 96140 h 122731"/>
                <a:gd name="connsiteX7" fmla="*/ 1924834 w 2168250"/>
                <a:gd name="connsiteY7" fmla="*/ 96140 h 122731"/>
                <a:gd name="connsiteX8" fmla="*/ 2153932 w 2168250"/>
                <a:gd name="connsiteY8" fmla="*/ 30683 h 122731"/>
                <a:gd name="connsiteX9" fmla="*/ 2137568 w 2168250"/>
                <a:gd name="connsiteY9" fmla="*/ 30683 h 122731"/>
                <a:gd name="connsiteX10" fmla="*/ 2137568 w 2168250"/>
                <a:gd name="connsiteY10" fmla="*/ 30683 h 122731"/>
                <a:gd name="connsiteX11" fmla="*/ 30683 w 2168250"/>
                <a:gd name="connsiteY11" fmla="*/ 30683 h 1227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2168250" h="122731">
                  <a:moveTo>
                    <a:pt x="30683" y="34774"/>
                  </a:moveTo>
                  <a:lnTo>
                    <a:pt x="30683" y="34774"/>
                  </a:lnTo>
                  <a:cubicBezTo>
                    <a:pt x="30683" y="38865"/>
                    <a:pt x="30683" y="38865"/>
                    <a:pt x="30683" y="38865"/>
                  </a:cubicBezTo>
                  <a:lnTo>
                    <a:pt x="30683" y="38865"/>
                  </a:lnTo>
                  <a:cubicBezTo>
                    <a:pt x="30683" y="79775"/>
                    <a:pt x="96139" y="96140"/>
                    <a:pt x="263872" y="96140"/>
                  </a:cubicBezTo>
                  <a:cubicBezTo>
                    <a:pt x="591155" y="96140"/>
                    <a:pt x="942984" y="96140"/>
                    <a:pt x="1069807" y="96140"/>
                  </a:cubicBezTo>
                  <a:cubicBezTo>
                    <a:pt x="1102535" y="96140"/>
                    <a:pt x="1118899" y="96140"/>
                    <a:pt x="1118899" y="96140"/>
                  </a:cubicBezTo>
                  <a:cubicBezTo>
                    <a:pt x="1249812" y="96140"/>
                    <a:pt x="1601642" y="96140"/>
                    <a:pt x="1924834" y="96140"/>
                  </a:cubicBezTo>
                  <a:cubicBezTo>
                    <a:pt x="2092566" y="96140"/>
                    <a:pt x="2149841" y="75684"/>
                    <a:pt x="2153932" y="30683"/>
                  </a:cubicBezTo>
                  <a:lnTo>
                    <a:pt x="2137568" y="30683"/>
                  </a:lnTo>
                  <a:lnTo>
                    <a:pt x="2137568" y="30683"/>
                  </a:lnTo>
                  <a:lnTo>
                    <a:pt x="30683" y="30683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="" xmlns:a16="http://schemas.microsoft.com/office/drawing/2014/main" id="{16C51FB6-13BA-4CC3-BDF7-32959A5B17EC}"/>
                </a:ext>
              </a:extLst>
            </p:cNvPr>
            <p:cNvSpPr/>
            <p:nvPr/>
          </p:nvSpPr>
          <p:spPr>
            <a:xfrm>
              <a:off x="2481568" y="4903820"/>
              <a:ext cx="7200228" cy="572745"/>
            </a:xfrm>
            <a:custGeom>
              <a:avLst/>
              <a:gdLst>
                <a:gd name="connsiteX0" fmla="*/ 30683 w 7200227"/>
                <a:gd name="connsiteY0" fmla="*/ 362057 h 572745"/>
                <a:gd name="connsiteX1" fmla="*/ 259781 w 7200227"/>
                <a:gd name="connsiteY1" fmla="*/ 562518 h 572745"/>
                <a:gd name="connsiteX2" fmla="*/ 3561249 w 7200227"/>
                <a:gd name="connsiteY2" fmla="*/ 562518 h 572745"/>
                <a:gd name="connsiteX3" fmla="*/ 3671707 w 7200227"/>
                <a:gd name="connsiteY3" fmla="*/ 562518 h 572745"/>
                <a:gd name="connsiteX4" fmla="*/ 6973175 w 7200227"/>
                <a:gd name="connsiteY4" fmla="*/ 562518 h 572745"/>
                <a:gd name="connsiteX5" fmla="*/ 7185909 w 7200227"/>
                <a:gd name="connsiteY5" fmla="*/ 362057 h 572745"/>
                <a:gd name="connsiteX6" fmla="*/ 7185909 w 7200227"/>
                <a:gd name="connsiteY6" fmla="*/ 30683 h 572745"/>
                <a:gd name="connsiteX7" fmla="*/ 30683 w 7200227"/>
                <a:gd name="connsiteY7" fmla="*/ 30683 h 572745"/>
                <a:gd name="connsiteX8" fmla="*/ 30683 w 7200227"/>
                <a:gd name="connsiteY8" fmla="*/ 362057 h 572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200227" h="572745">
                  <a:moveTo>
                    <a:pt x="30683" y="362057"/>
                  </a:moveTo>
                  <a:cubicBezTo>
                    <a:pt x="30683" y="464333"/>
                    <a:pt x="141141" y="562518"/>
                    <a:pt x="259781" y="562518"/>
                  </a:cubicBezTo>
                  <a:lnTo>
                    <a:pt x="3561249" y="562518"/>
                  </a:lnTo>
                  <a:lnTo>
                    <a:pt x="3671707" y="562518"/>
                  </a:lnTo>
                  <a:lnTo>
                    <a:pt x="6973175" y="562518"/>
                  </a:lnTo>
                  <a:cubicBezTo>
                    <a:pt x="7091815" y="562518"/>
                    <a:pt x="7185909" y="464333"/>
                    <a:pt x="7185909" y="362057"/>
                  </a:cubicBezTo>
                  <a:lnTo>
                    <a:pt x="7185909" y="30683"/>
                  </a:lnTo>
                  <a:lnTo>
                    <a:pt x="30683" y="30683"/>
                  </a:lnTo>
                  <a:lnTo>
                    <a:pt x="30683" y="362057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="" xmlns:a16="http://schemas.microsoft.com/office/drawing/2014/main" id="{01DD32C5-0449-4E79-A9E8-36CEB2A675C0}"/>
                </a:ext>
              </a:extLst>
            </p:cNvPr>
            <p:cNvSpPr/>
            <p:nvPr/>
          </p:nvSpPr>
          <p:spPr>
            <a:xfrm>
              <a:off x="2747714" y="910966"/>
              <a:ext cx="6676116" cy="3763756"/>
            </a:xfrm>
            <a:custGeom>
              <a:avLst/>
              <a:gdLst>
                <a:gd name="connsiteX0" fmla="*/ 30683 w 6586571"/>
                <a:gd name="connsiteY0" fmla="*/ 30683 h 3763755"/>
                <a:gd name="connsiteX1" fmla="*/ 6564071 w 6586571"/>
                <a:gd name="connsiteY1" fmla="*/ 30683 h 3763755"/>
                <a:gd name="connsiteX2" fmla="*/ 6564071 w 6586571"/>
                <a:gd name="connsiteY2" fmla="*/ 3753528 h 3763755"/>
                <a:gd name="connsiteX3" fmla="*/ 30683 w 6586571"/>
                <a:gd name="connsiteY3" fmla="*/ 3753528 h 37637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586571" h="3763755">
                  <a:moveTo>
                    <a:pt x="30683" y="30683"/>
                  </a:moveTo>
                  <a:lnTo>
                    <a:pt x="6564071" y="30683"/>
                  </a:lnTo>
                  <a:lnTo>
                    <a:pt x="6564071" y="3753528"/>
                  </a:lnTo>
                  <a:lnTo>
                    <a:pt x="30683" y="3753528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="" xmlns:a16="http://schemas.microsoft.com/office/drawing/2014/main" id="{1E6F913E-32C0-4C35-8046-52451C5D5F62}"/>
                </a:ext>
              </a:extLst>
            </p:cNvPr>
            <p:cNvSpPr/>
            <p:nvPr/>
          </p:nvSpPr>
          <p:spPr>
            <a:xfrm>
              <a:off x="5654591" y="939518"/>
              <a:ext cx="3769239" cy="3736342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32" name="그림 개체 틀 2">
            <a:extLst>
              <a:ext uri="{FF2B5EF4-FFF2-40B4-BE49-F238E27FC236}">
                <a16:creationId xmlns="" xmlns:a16="http://schemas.microsoft.com/office/drawing/2014/main" id="{619CA950-4E1C-4BD9-B2E1-BE7A82515509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770754" y="2388883"/>
            <a:ext cx="4701092" cy="274012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35" name="Text Placeholder 9">
            <a:extLst>
              <a:ext uri="{FF2B5EF4-FFF2-40B4-BE49-F238E27FC236}">
                <a16:creationId xmlns="" xmlns:a16="http://schemas.microsoft.com/office/drawing/2014/main" id="{215CF0EF-0DB2-4A53-B37A-64A5491C9B9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39188379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55743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="" xmlns:a16="http://schemas.microsoft.com/office/drawing/2014/main" id="{89F953EB-1FCA-4A8F-B0DE-144F57381D8E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5517143" y="2"/>
            <a:ext cx="6674856" cy="6857999"/>
          </a:xfrm>
          <a:custGeom>
            <a:avLst/>
            <a:gdLst>
              <a:gd name="connsiteX0" fmla="*/ 5395694 w 6674856"/>
              <a:gd name="connsiteY0" fmla="*/ 387 h 6857999"/>
              <a:gd name="connsiteX1" fmla="*/ 5516631 w 6674856"/>
              <a:gd name="connsiteY1" fmla="*/ 3876 h 6857999"/>
              <a:gd name="connsiteX2" fmla="*/ 5746101 w 6674856"/>
              <a:gd name="connsiteY2" fmla="*/ 189930 h 6857999"/>
              <a:gd name="connsiteX3" fmla="*/ 5972471 w 6674856"/>
              <a:gd name="connsiteY3" fmla="*/ 983778 h 6857999"/>
              <a:gd name="connsiteX4" fmla="*/ 6549259 w 6674856"/>
              <a:gd name="connsiteY4" fmla="*/ 1309382 h 6857999"/>
              <a:gd name="connsiteX5" fmla="*/ 6659725 w 6674856"/>
              <a:gd name="connsiteY5" fmla="*/ 1248526 h 6857999"/>
              <a:gd name="connsiteX6" fmla="*/ 6674856 w 6674856"/>
              <a:gd name="connsiteY6" fmla="*/ 1231170 h 6857999"/>
              <a:gd name="connsiteX7" fmla="*/ 6674856 w 6674856"/>
              <a:gd name="connsiteY7" fmla="*/ 4649495 h 6857999"/>
              <a:gd name="connsiteX8" fmla="*/ 6604594 w 6674856"/>
              <a:gd name="connsiteY8" fmla="*/ 4593931 h 6857999"/>
              <a:gd name="connsiteX9" fmla="*/ 5761607 w 6674856"/>
              <a:gd name="connsiteY9" fmla="*/ 4332831 h 6857999"/>
              <a:gd name="connsiteX10" fmla="*/ 4328955 w 6674856"/>
              <a:gd name="connsiteY10" fmla="*/ 5765482 h 6857999"/>
              <a:gd name="connsiteX11" fmla="*/ 4747976 w 6674856"/>
              <a:gd name="connsiteY11" fmla="*/ 6791903 h 6857999"/>
              <a:gd name="connsiteX12" fmla="*/ 4821819 w 6674856"/>
              <a:gd name="connsiteY12" fmla="*/ 6857999 h 6857999"/>
              <a:gd name="connsiteX13" fmla="*/ 1401800 w 6674856"/>
              <a:gd name="connsiteY13" fmla="*/ 6857999 h 6857999"/>
              <a:gd name="connsiteX14" fmla="*/ 1375865 w 6674856"/>
              <a:gd name="connsiteY14" fmla="*/ 6806099 h 6857999"/>
              <a:gd name="connsiteX15" fmla="*/ 1091542 w 6674856"/>
              <a:gd name="connsiteY15" fmla="*/ 6639953 h 6857999"/>
              <a:gd name="connsiteX16" fmla="*/ 313201 w 6674856"/>
              <a:gd name="connsiteY16" fmla="*/ 6534521 h 6857999"/>
              <a:gd name="connsiteX17" fmla="*/ 6202 w 6674856"/>
              <a:gd name="connsiteY17" fmla="*/ 6317456 h 6857999"/>
              <a:gd name="connsiteX18" fmla="*/ 0 w 6674856"/>
              <a:gd name="connsiteY18" fmla="*/ 5932936 h 6857999"/>
              <a:gd name="connsiteX19" fmla="*/ 226376 w 6674856"/>
              <a:gd name="connsiteY19" fmla="*/ 5768578 h 6857999"/>
              <a:gd name="connsiteX20" fmla="*/ 1020223 w 6674856"/>
              <a:gd name="connsiteY20" fmla="*/ 5545310 h 6857999"/>
              <a:gd name="connsiteX21" fmla="*/ 1293108 w 6674856"/>
              <a:gd name="connsiteY21" fmla="*/ 5241413 h 6857999"/>
              <a:gd name="connsiteX22" fmla="*/ 1308614 w 6674856"/>
              <a:gd name="connsiteY22" fmla="*/ 5111173 h 6857999"/>
              <a:gd name="connsiteX23" fmla="*/ 1138059 w 6674856"/>
              <a:gd name="connsiteY23" fmla="*/ 4794878 h 6857999"/>
              <a:gd name="connsiteX24" fmla="*/ 418632 w 6674856"/>
              <a:gd name="connsiteY24" fmla="*/ 4373145 h 6857999"/>
              <a:gd name="connsiteX25" fmla="*/ 263583 w 6674856"/>
              <a:gd name="connsiteY25" fmla="*/ 3994828 h 6857999"/>
              <a:gd name="connsiteX26" fmla="*/ 279088 w 6674856"/>
              <a:gd name="connsiteY26" fmla="*/ 3942109 h 6857999"/>
              <a:gd name="connsiteX27" fmla="*/ 688416 w 6674856"/>
              <a:gd name="connsiteY27" fmla="*/ 3659920 h 6857999"/>
              <a:gd name="connsiteX28" fmla="*/ 1451260 w 6674856"/>
              <a:gd name="connsiteY28" fmla="*/ 3746745 h 6857999"/>
              <a:gd name="connsiteX29" fmla="*/ 1841981 w 6674856"/>
              <a:gd name="connsiteY29" fmla="*/ 3566893 h 6857999"/>
              <a:gd name="connsiteX30" fmla="*/ 1810969 w 6674856"/>
              <a:gd name="connsiteY30" fmla="*/ 3036627 h 6857999"/>
              <a:gd name="connsiteX31" fmla="*/ 1336519 w 6674856"/>
              <a:gd name="connsiteY31" fmla="*/ 2407127 h 6857999"/>
              <a:gd name="connsiteX32" fmla="*/ 1336519 w 6674856"/>
              <a:gd name="connsiteY32" fmla="*/ 2056719 h 6857999"/>
              <a:gd name="connsiteX33" fmla="*/ 1491567 w 6674856"/>
              <a:gd name="connsiteY33" fmla="*/ 1883063 h 6857999"/>
              <a:gd name="connsiteX34" fmla="*/ 1823374 w 6674856"/>
              <a:gd name="connsiteY34" fmla="*/ 1845850 h 6857999"/>
              <a:gd name="connsiteX35" fmla="*/ 2527296 w 6674856"/>
              <a:gd name="connsiteY35" fmla="*/ 2242774 h 6857999"/>
              <a:gd name="connsiteX36" fmla="*/ 3156790 w 6674856"/>
              <a:gd name="connsiteY36" fmla="*/ 2066022 h 6857999"/>
              <a:gd name="connsiteX37" fmla="*/ 3172296 w 6674856"/>
              <a:gd name="connsiteY37" fmla="*/ 1793137 h 6857999"/>
              <a:gd name="connsiteX38" fmla="*/ 2967635 w 6674856"/>
              <a:gd name="connsiteY38" fmla="*/ 1002384 h 6857999"/>
              <a:gd name="connsiteX39" fmla="*/ 3116476 w 6674856"/>
              <a:gd name="connsiteY39" fmla="*/ 636472 h 6857999"/>
              <a:gd name="connsiteX40" fmla="*/ 3231217 w 6674856"/>
              <a:gd name="connsiteY40" fmla="*/ 574455 h 6857999"/>
              <a:gd name="connsiteX41" fmla="*/ 3659146 w 6674856"/>
              <a:gd name="connsiteY41" fmla="*/ 679887 h 6857999"/>
              <a:gd name="connsiteX42" fmla="*/ 4152204 w 6674856"/>
              <a:gd name="connsiteY42" fmla="*/ 1306281 h 6857999"/>
              <a:gd name="connsiteX43" fmla="*/ 4825115 w 6674856"/>
              <a:gd name="connsiteY43" fmla="*/ 1303180 h 6857999"/>
              <a:gd name="connsiteX44" fmla="*/ 4905743 w 6674856"/>
              <a:gd name="connsiteY44" fmla="*/ 1017890 h 6857999"/>
              <a:gd name="connsiteX45" fmla="*/ 5004973 w 6674856"/>
              <a:gd name="connsiteY45" fmla="*/ 292267 h 6857999"/>
              <a:gd name="connsiteX46" fmla="*/ 5274751 w 6674856"/>
              <a:gd name="connsiteY46" fmla="*/ 13179 h 6857999"/>
              <a:gd name="connsiteX47" fmla="*/ 5395694 w 6674856"/>
              <a:gd name="connsiteY47" fmla="*/ 387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6674856" h="6857999">
                <a:moveTo>
                  <a:pt x="5395694" y="387"/>
                </a:moveTo>
                <a:cubicBezTo>
                  <a:pt x="5436007" y="-776"/>
                  <a:pt x="5476320" y="775"/>
                  <a:pt x="5516631" y="3876"/>
                </a:cubicBezTo>
                <a:cubicBezTo>
                  <a:pt x="5634468" y="10078"/>
                  <a:pt x="5715097" y="72094"/>
                  <a:pt x="5746101" y="189930"/>
                </a:cubicBezTo>
                <a:cubicBezTo>
                  <a:pt x="5820529" y="453512"/>
                  <a:pt x="5898050" y="720196"/>
                  <a:pt x="5972471" y="983778"/>
                </a:cubicBezTo>
                <a:cubicBezTo>
                  <a:pt x="6049999" y="1253568"/>
                  <a:pt x="6273266" y="1380708"/>
                  <a:pt x="6549259" y="1309382"/>
                </a:cubicBezTo>
                <a:cubicBezTo>
                  <a:pt x="6594219" y="1298528"/>
                  <a:pt x="6629879" y="1276822"/>
                  <a:pt x="6659725" y="1248526"/>
                </a:cubicBezTo>
                <a:lnTo>
                  <a:pt x="6674856" y="1231170"/>
                </a:lnTo>
                <a:lnTo>
                  <a:pt x="6674856" y="4649495"/>
                </a:lnTo>
                <a:lnTo>
                  <a:pt x="6604594" y="4593931"/>
                </a:lnTo>
                <a:cubicBezTo>
                  <a:pt x="6375601" y="4430802"/>
                  <a:pt x="6089536" y="4331668"/>
                  <a:pt x="5761607" y="4332831"/>
                </a:cubicBezTo>
                <a:cubicBezTo>
                  <a:pt x="4952254" y="4335932"/>
                  <a:pt x="4332063" y="4953028"/>
                  <a:pt x="4328955" y="5765482"/>
                </a:cubicBezTo>
                <a:cubicBezTo>
                  <a:pt x="4327405" y="6177912"/>
                  <a:pt x="4488656" y="6536073"/>
                  <a:pt x="4747976" y="6791903"/>
                </a:cubicBezTo>
                <a:lnTo>
                  <a:pt x="4821819" y="6857999"/>
                </a:lnTo>
                <a:lnTo>
                  <a:pt x="1401800" y="6857999"/>
                </a:lnTo>
                <a:lnTo>
                  <a:pt x="1375865" y="6806099"/>
                </a:lnTo>
                <a:cubicBezTo>
                  <a:pt x="1317721" y="6707984"/>
                  <a:pt x="1226436" y="6653908"/>
                  <a:pt x="1091542" y="6639953"/>
                </a:cubicBezTo>
                <a:cubicBezTo>
                  <a:pt x="831062" y="6612043"/>
                  <a:pt x="573681" y="6562431"/>
                  <a:pt x="313201" y="6534521"/>
                </a:cubicBezTo>
                <a:cubicBezTo>
                  <a:pt x="164353" y="6519016"/>
                  <a:pt x="58922" y="6460101"/>
                  <a:pt x="6202" y="6317456"/>
                </a:cubicBezTo>
                <a:cubicBezTo>
                  <a:pt x="0" y="6184114"/>
                  <a:pt x="0" y="6060070"/>
                  <a:pt x="0" y="5932936"/>
                </a:cubicBezTo>
                <a:cubicBezTo>
                  <a:pt x="49618" y="5839903"/>
                  <a:pt x="127140" y="5793392"/>
                  <a:pt x="226376" y="5768578"/>
                </a:cubicBezTo>
                <a:cubicBezTo>
                  <a:pt x="493059" y="5697258"/>
                  <a:pt x="753540" y="5616636"/>
                  <a:pt x="1020223" y="5545310"/>
                </a:cubicBezTo>
                <a:cubicBezTo>
                  <a:pt x="1181468" y="5501900"/>
                  <a:pt x="1277603" y="5411968"/>
                  <a:pt x="1293108" y="5241413"/>
                </a:cubicBezTo>
                <a:cubicBezTo>
                  <a:pt x="1296209" y="5198004"/>
                  <a:pt x="1302406" y="5154588"/>
                  <a:pt x="1308614" y="5111173"/>
                </a:cubicBezTo>
                <a:cubicBezTo>
                  <a:pt x="1324120" y="4965433"/>
                  <a:pt x="1258997" y="4866197"/>
                  <a:pt x="1138059" y="4794878"/>
                </a:cubicBezTo>
                <a:cubicBezTo>
                  <a:pt x="896185" y="4655334"/>
                  <a:pt x="657411" y="4512689"/>
                  <a:pt x="418632" y="4373145"/>
                </a:cubicBezTo>
                <a:cubicBezTo>
                  <a:pt x="241875" y="4270808"/>
                  <a:pt x="210870" y="4193287"/>
                  <a:pt x="263583" y="3994828"/>
                </a:cubicBezTo>
                <a:cubicBezTo>
                  <a:pt x="269785" y="3976221"/>
                  <a:pt x="272886" y="3957614"/>
                  <a:pt x="279088" y="3942109"/>
                </a:cubicBezTo>
                <a:cubicBezTo>
                  <a:pt x="356610" y="3684729"/>
                  <a:pt x="424835" y="3635111"/>
                  <a:pt x="688416" y="3659920"/>
                </a:cubicBezTo>
                <a:cubicBezTo>
                  <a:pt x="942696" y="3684729"/>
                  <a:pt x="1196975" y="3712639"/>
                  <a:pt x="1451260" y="3746745"/>
                </a:cubicBezTo>
                <a:cubicBezTo>
                  <a:pt x="1652820" y="3771554"/>
                  <a:pt x="1739645" y="3737442"/>
                  <a:pt x="1841981" y="3566893"/>
                </a:cubicBezTo>
                <a:cubicBezTo>
                  <a:pt x="1987721" y="3331214"/>
                  <a:pt x="1981525" y="3256794"/>
                  <a:pt x="1810969" y="3036627"/>
                </a:cubicBezTo>
                <a:cubicBezTo>
                  <a:pt x="1649718" y="2828859"/>
                  <a:pt x="1491567" y="2617996"/>
                  <a:pt x="1336519" y="2407127"/>
                </a:cubicBezTo>
                <a:cubicBezTo>
                  <a:pt x="1243491" y="2283088"/>
                  <a:pt x="1243491" y="2180758"/>
                  <a:pt x="1336519" y="2056719"/>
                </a:cubicBezTo>
                <a:cubicBezTo>
                  <a:pt x="1383035" y="1994697"/>
                  <a:pt x="1432652" y="1932681"/>
                  <a:pt x="1491567" y="1883063"/>
                </a:cubicBezTo>
                <a:cubicBezTo>
                  <a:pt x="1609403" y="1783834"/>
                  <a:pt x="1690033" y="1771429"/>
                  <a:pt x="1823374" y="1845850"/>
                </a:cubicBezTo>
                <a:cubicBezTo>
                  <a:pt x="2059046" y="1976090"/>
                  <a:pt x="2300927" y="2097028"/>
                  <a:pt x="2527296" y="2242774"/>
                </a:cubicBezTo>
                <a:cubicBezTo>
                  <a:pt x="2787777" y="2410228"/>
                  <a:pt x="2967635" y="2298594"/>
                  <a:pt x="3156790" y="2066022"/>
                </a:cubicBezTo>
                <a:cubicBezTo>
                  <a:pt x="3218813" y="1988495"/>
                  <a:pt x="3197105" y="1886164"/>
                  <a:pt x="3172296" y="1793137"/>
                </a:cubicBezTo>
                <a:cubicBezTo>
                  <a:pt x="3104071" y="1529555"/>
                  <a:pt x="3035853" y="1265967"/>
                  <a:pt x="2967635" y="1002384"/>
                </a:cubicBezTo>
                <a:cubicBezTo>
                  <a:pt x="2918017" y="813229"/>
                  <a:pt x="2949022" y="735701"/>
                  <a:pt x="3116476" y="636472"/>
                </a:cubicBezTo>
                <a:cubicBezTo>
                  <a:pt x="3153689" y="614764"/>
                  <a:pt x="3190903" y="593056"/>
                  <a:pt x="3231217" y="574455"/>
                </a:cubicBezTo>
                <a:cubicBezTo>
                  <a:pt x="3432777" y="481422"/>
                  <a:pt x="3522703" y="503130"/>
                  <a:pt x="3659146" y="679887"/>
                </a:cubicBezTo>
                <a:cubicBezTo>
                  <a:pt x="3823499" y="887649"/>
                  <a:pt x="3987851" y="1098519"/>
                  <a:pt x="4152204" y="1306281"/>
                </a:cubicBezTo>
                <a:cubicBezTo>
                  <a:pt x="4307253" y="1498544"/>
                  <a:pt x="4670065" y="1498544"/>
                  <a:pt x="4825115" y="1303180"/>
                </a:cubicBezTo>
                <a:cubicBezTo>
                  <a:pt x="4890238" y="1219456"/>
                  <a:pt x="4890238" y="1114024"/>
                  <a:pt x="4905743" y="1017890"/>
                </a:cubicBezTo>
                <a:cubicBezTo>
                  <a:pt x="4942951" y="776016"/>
                  <a:pt x="4973962" y="534141"/>
                  <a:pt x="5004973" y="292267"/>
                </a:cubicBezTo>
                <a:cubicBezTo>
                  <a:pt x="5029781" y="100004"/>
                  <a:pt x="5082495" y="47285"/>
                  <a:pt x="5274751" y="13179"/>
                </a:cubicBezTo>
                <a:cubicBezTo>
                  <a:pt x="5315066" y="5426"/>
                  <a:pt x="5355380" y="1550"/>
                  <a:pt x="5395694" y="38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ko-KR" altLang="en-US" sz="1800" dirty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marL="0" lvl="0" algn="ctr"/>
            <a:r>
              <a:rPr lang="en-US" altLang="ko-KR" dirty="0"/>
              <a:t>Place Your Picture Here And Send To Back</a:t>
            </a:r>
            <a:endParaRPr lang="ko-KR" altLang="en-US" dirty="0"/>
          </a:p>
        </p:txBody>
      </p:sp>
      <p:sp>
        <p:nvSpPr>
          <p:cNvPr id="8" name="Freeform: Shape 7">
            <a:extLst>
              <a:ext uri="{FF2B5EF4-FFF2-40B4-BE49-F238E27FC236}">
                <a16:creationId xmlns="" xmlns:a16="http://schemas.microsoft.com/office/drawing/2014/main" id="{17881AC1-277D-494D-985E-AAF32463F2B7}"/>
              </a:ext>
            </a:extLst>
          </p:cNvPr>
          <p:cNvSpPr/>
          <p:nvPr userDrawn="1"/>
        </p:nvSpPr>
        <p:spPr>
          <a:xfrm>
            <a:off x="1" y="1"/>
            <a:ext cx="3880483" cy="4196531"/>
          </a:xfrm>
          <a:custGeom>
            <a:avLst/>
            <a:gdLst>
              <a:gd name="connsiteX0" fmla="*/ 916463 w 3880483"/>
              <a:gd name="connsiteY0" fmla="*/ 0 h 4196531"/>
              <a:gd name="connsiteX1" fmla="*/ 3020188 w 3880483"/>
              <a:gd name="connsiteY1" fmla="*/ 0 h 4196531"/>
              <a:gd name="connsiteX2" fmla="*/ 3039308 w 3880483"/>
              <a:gd name="connsiteY2" fmla="*/ 45692 h 4196531"/>
              <a:gd name="connsiteX3" fmla="*/ 3189062 w 3880483"/>
              <a:gd name="connsiteY3" fmla="*/ 136184 h 4196531"/>
              <a:gd name="connsiteX4" fmla="*/ 3705385 w 3880483"/>
              <a:gd name="connsiteY4" fmla="*/ 206419 h 4196531"/>
              <a:gd name="connsiteX5" fmla="*/ 3872430 w 3880483"/>
              <a:gd name="connsiteY5" fmla="*/ 371566 h 4196531"/>
              <a:gd name="connsiteX6" fmla="*/ 3878125 w 3880483"/>
              <a:gd name="connsiteY6" fmla="*/ 519628 h 4196531"/>
              <a:gd name="connsiteX7" fmla="*/ 3756640 w 3880483"/>
              <a:gd name="connsiteY7" fmla="*/ 661999 h 4196531"/>
              <a:gd name="connsiteX8" fmla="*/ 3270686 w 3880483"/>
              <a:gd name="connsiteY8" fmla="*/ 800570 h 4196531"/>
              <a:gd name="connsiteX9" fmla="*/ 3073271 w 3880483"/>
              <a:gd name="connsiteY9" fmla="*/ 1128966 h 4196531"/>
              <a:gd name="connsiteX10" fmla="*/ 3173875 w 3880483"/>
              <a:gd name="connsiteY10" fmla="*/ 1261845 h 4196531"/>
              <a:gd name="connsiteX11" fmla="*/ 3619964 w 3880483"/>
              <a:gd name="connsiteY11" fmla="*/ 1523800 h 4196531"/>
              <a:gd name="connsiteX12" fmla="*/ 3716775 w 3880483"/>
              <a:gd name="connsiteY12" fmla="*/ 1749693 h 4196531"/>
              <a:gd name="connsiteX13" fmla="*/ 3712978 w 3880483"/>
              <a:gd name="connsiteY13" fmla="*/ 1772470 h 4196531"/>
              <a:gd name="connsiteX14" fmla="*/ 3445325 w 3880483"/>
              <a:gd name="connsiteY14" fmla="*/ 1964193 h 4196531"/>
              <a:gd name="connsiteX15" fmla="*/ 2978358 w 3880483"/>
              <a:gd name="connsiteY15" fmla="*/ 1905349 h 4196531"/>
              <a:gd name="connsiteX16" fmla="*/ 2742977 w 3880483"/>
              <a:gd name="connsiteY16" fmla="*/ 2026835 h 4196531"/>
              <a:gd name="connsiteX17" fmla="*/ 2739176 w 3880483"/>
              <a:gd name="connsiteY17" fmla="*/ 2307776 h 4196531"/>
              <a:gd name="connsiteX18" fmla="*/ 3040999 w 3880483"/>
              <a:gd name="connsiteY18" fmla="*/ 2706407 h 4196531"/>
              <a:gd name="connsiteX19" fmla="*/ 3040999 w 3880483"/>
              <a:gd name="connsiteY19" fmla="*/ 2966466 h 4196531"/>
              <a:gd name="connsiteX20" fmla="*/ 3029609 w 3880483"/>
              <a:gd name="connsiteY20" fmla="*/ 2979755 h 4196531"/>
              <a:gd name="connsiteX21" fmla="*/ 2703112 w 3880483"/>
              <a:gd name="connsiteY21" fmla="*/ 3044294 h 4196531"/>
              <a:gd name="connsiteX22" fmla="*/ 2298786 w 3880483"/>
              <a:gd name="connsiteY22" fmla="*/ 2816506 h 4196531"/>
              <a:gd name="connsiteX23" fmla="*/ 2021641 w 3880483"/>
              <a:gd name="connsiteY23" fmla="*/ 2856371 h 4196531"/>
              <a:gd name="connsiteX24" fmla="*/ 1932424 w 3880483"/>
              <a:gd name="connsiteY24" fmla="*/ 3106935 h 4196531"/>
              <a:gd name="connsiteX25" fmla="*/ 2063401 w 3880483"/>
              <a:gd name="connsiteY25" fmla="*/ 3611872 h 4196531"/>
              <a:gd name="connsiteX26" fmla="*/ 1989370 w 3880483"/>
              <a:gd name="connsiteY26" fmla="*/ 3801694 h 4196531"/>
              <a:gd name="connsiteX27" fmla="*/ 1856494 w 3880483"/>
              <a:gd name="connsiteY27" fmla="*/ 3870030 h 4196531"/>
              <a:gd name="connsiteX28" fmla="*/ 1657177 w 3880483"/>
              <a:gd name="connsiteY28" fmla="*/ 3814982 h 4196531"/>
              <a:gd name="connsiteX29" fmla="*/ 1343968 w 3880483"/>
              <a:gd name="connsiteY29" fmla="*/ 3418250 h 4196531"/>
              <a:gd name="connsiteX30" fmla="*/ 939642 w 3880483"/>
              <a:gd name="connsiteY30" fmla="*/ 3384080 h 4196531"/>
              <a:gd name="connsiteX31" fmla="*/ 886489 w 3880483"/>
              <a:gd name="connsiteY31" fmla="*/ 3490383 h 4196531"/>
              <a:gd name="connsiteX32" fmla="*/ 814360 w 3880483"/>
              <a:gd name="connsiteY32" fmla="*/ 4012401 h 4196531"/>
              <a:gd name="connsiteX33" fmla="*/ 677684 w 3880483"/>
              <a:gd name="connsiteY33" fmla="*/ 4196531 h 4196531"/>
              <a:gd name="connsiteX34" fmla="*/ 447997 w 3880483"/>
              <a:gd name="connsiteY34" fmla="*/ 4196531 h 4196531"/>
              <a:gd name="connsiteX35" fmla="*/ 347390 w 3880483"/>
              <a:gd name="connsiteY35" fmla="*/ 4056059 h 4196531"/>
              <a:gd name="connsiteX36" fmla="*/ 205019 w 3880483"/>
              <a:gd name="connsiteY36" fmla="*/ 3553024 h 4196531"/>
              <a:gd name="connsiteX37" fmla="*/ 36078 w 3880483"/>
              <a:gd name="connsiteY37" fmla="*/ 3404962 h 4196531"/>
              <a:gd name="connsiteX38" fmla="*/ 0 w 3880483"/>
              <a:gd name="connsiteY38" fmla="*/ 3400953 h 4196531"/>
              <a:gd name="connsiteX39" fmla="*/ 0 w 3880483"/>
              <a:gd name="connsiteY39" fmla="*/ 1478582 h 4196531"/>
              <a:gd name="connsiteX40" fmla="*/ 79520 w 3880483"/>
              <a:gd name="connsiteY40" fmla="*/ 1507156 h 4196531"/>
              <a:gd name="connsiteX41" fmla="*/ 337898 w 3880483"/>
              <a:gd name="connsiteY41" fmla="*/ 1546580 h 4196531"/>
              <a:gd name="connsiteX42" fmla="*/ 1224380 w 3880483"/>
              <a:gd name="connsiteY42" fmla="*/ 671491 h 4196531"/>
              <a:gd name="connsiteX43" fmla="*/ 985912 w 3880483"/>
              <a:gd name="connsiteY43" fmla="*/ 60729 h 4196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3880483" h="4196531">
                <a:moveTo>
                  <a:pt x="916463" y="0"/>
                </a:moveTo>
                <a:lnTo>
                  <a:pt x="3020188" y="0"/>
                </a:lnTo>
                <a:lnTo>
                  <a:pt x="3039308" y="45692"/>
                </a:lnTo>
                <a:cubicBezTo>
                  <a:pt x="3070540" y="97745"/>
                  <a:pt x="3120725" y="127642"/>
                  <a:pt x="3189062" y="136184"/>
                </a:cubicBezTo>
                <a:cubicBezTo>
                  <a:pt x="3361802" y="158964"/>
                  <a:pt x="3534543" y="183639"/>
                  <a:pt x="3705385" y="206419"/>
                </a:cubicBezTo>
                <a:cubicBezTo>
                  <a:pt x="3807891" y="219707"/>
                  <a:pt x="3861040" y="269060"/>
                  <a:pt x="3872430" y="371566"/>
                </a:cubicBezTo>
                <a:cubicBezTo>
                  <a:pt x="3878125" y="420923"/>
                  <a:pt x="3883820" y="470275"/>
                  <a:pt x="3878125" y="519628"/>
                </a:cubicBezTo>
                <a:cubicBezTo>
                  <a:pt x="3868634" y="597456"/>
                  <a:pt x="3828769" y="641118"/>
                  <a:pt x="3756640" y="661999"/>
                </a:cubicBezTo>
                <a:cubicBezTo>
                  <a:pt x="3595285" y="707555"/>
                  <a:pt x="3432037" y="753112"/>
                  <a:pt x="3270686" y="800570"/>
                </a:cubicBezTo>
                <a:cubicBezTo>
                  <a:pt x="3113132" y="846126"/>
                  <a:pt x="3040999" y="965717"/>
                  <a:pt x="3073271" y="1128966"/>
                </a:cubicBezTo>
                <a:cubicBezTo>
                  <a:pt x="3084657" y="1191607"/>
                  <a:pt x="3120725" y="1231472"/>
                  <a:pt x="3173875" y="1261845"/>
                </a:cubicBezTo>
                <a:cubicBezTo>
                  <a:pt x="3321941" y="1349165"/>
                  <a:pt x="3469999" y="1436480"/>
                  <a:pt x="3619964" y="1523800"/>
                </a:cubicBezTo>
                <a:cubicBezTo>
                  <a:pt x="3730063" y="1588343"/>
                  <a:pt x="3747148" y="1626306"/>
                  <a:pt x="3716775" y="1749693"/>
                </a:cubicBezTo>
                <a:cubicBezTo>
                  <a:pt x="3714876" y="1757287"/>
                  <a:pt x="3714876" y="1764880"/>
                  <a:pt x="3712978" y="1772470"/>
                </a:cubicBezTo>
                <a:cubicBezTo>
                  <a:pt x="3667418" y="1922434"/>
                  <a:pt x="3616167" y="1996465"/>
                  <a:pt x="3445325" y="1964193"/>
                </a:cubicBezTo>
                <a:cubicBezTo>
                  <a:pt x="3291568" y="1933820"/>
                  <a:pt x="3134014" y="1928129"/>
                  <a:pt x="2978358" y="1905349"/>
                </a:cubicBezTo>
                <a:cubicBezTo>
                  <a:pt x="2868259" y="1890162"/>
                  <a:pt x="2796126" y="1933820"/>
                  <a:pt x="2742977" y="2026835"/>
                </a:cubicBezTo>
                <a:cubicBezTo>
                  <a:pt x="2687925" y="2121747"/>
                  <a:pt x="2663247" y="2210965"/>
                  <a:pt x="2739176" y="2307776"/>
                </a:cubicBezTo>
                <a:cubicBezTo>
                  <a:pt x="2841682" y="2438757"/>
                  <a:pt x="2940392" y="2573531"/>
                  <a:pt x="3040999" y="2706407"/>
                </a:cubicBezTo>
                <a:cubicBezTo>
                  <a:pt x="3124522" y="2814608"/>
                  <a:pt x="3124522" y="2858269"/>
                  <a:pt x="3040999" y="2966466"/>
                </a:cubicBezTo>
                <a:cubicBezTo>
                  <a:pt x="3037203" y="2970263"/>
                  <a:pt x="3033406" y="2975958"/>
                  <a:pt x="3029609" y="2979755"/>
                </a:cubicBezTo>
                <a:cubicBezTo>
                  <a:pt x="2919510" y="3097447"/>
                  <a:pt x="2875852" y="3148699"/>
                  <a:pt x="2703112" y="3044294"/>
                </a:cubicBezTo>
                <a:cubicBezTo>
                  <a:pt x="2570236" y="2964568"/>
                  <a:pt x="2429763" y="2896232"/>
                  <a:pt x="2298786" y="2816506"/>
                </a:cubicBezTo>
                <a:cubicBezTo>
                  <a:pt x="2190585" y="2751966"/>
                  <a:pt x="2107062" y="2789929"/>
                  <a:pt x="2021641" y="2856371"/>
                </a:cubicBezTo>
                <a:cubicBezTo>
                  <a:pt x="1936220" y="2920910"/>
                  <a:pt x="1902050" y="2998738"/>
                  <a:pt x="1932424" y="3106935"/>
                </a:cubicBezTo>
                <a:cubicBezTo>
                  <a:pt x="1979878" y="3273985"/>
                  <a:pt x="2021641" y="3442925"/>
                  <a:pt x="2063401" y="3611872"/>
                </a:cubicBezTo>
                <a:cubicBezTo>
                  <a:pt x="2086184" y="3702985"/>
                  <a:pt x="2067201" y="3752341"/>
                  <a:pt x="1989370" y="3801694"/>
                </a:cubicBezTo>
                <a:cubicBezTo>
                  <a:pt x="1947610" y="3828271"/>
                  <a:pt x="1903949" y="3852949"/>
                  <a:pt x="1856494" y="3870030"/>
                </a:cubicBezTo>
                <a:cubicBezTo>
                  <a:pt x="1772971" y="3900403"/>
                  <a:pt x="1712228" y="3885217"/>
                  <a:pt x="1657177" y="3814982"/>
                </a:cubicBezTo>
                <a:cubicBezTo>
                  <a:pt x="1552773" y="3684005"/>
                  <a:pt x="1448372" y="3551126"/>
                  <a:pt x="1343968" y="3418250"/>
                </a:cubicBezTo>
                <a:cubicBezTo>
                  <a:pt x="1243360" y="3292964"/>
                  <a:pt x="1061131" y="3275883"/>
                  <a:pt x="939642" y="3384080"/>
                </a:cubicBezTo>
                <a:cubicBezTo>
                  <a:pt x="907370" y="3412555"/>
                  <a:pt x="892187" y="3448620"/>
                  <a:pt x="886489" y="3490383"/>
                </a:cubicBezTo>
                <a:cubicBezTo>
                  <a:pt x="861814" y="3665022"/>
                  <a:pt x="833339" y="3837762"/>
                  <a:pt x="814360" y="4012401"/>
                </a:cubicBezTo>
                <a:cubicBezTo>
                  <a:pt x="802966" y="4103517"/>
                  <a:pt x="766901" y="4168057"/>
                  <a:pt x="677684" y="4196531"/>
                </a:cubicBezTo>
                <a:cubicBezTo>
                  <a:pt x="601754" y="4196531"/>
                  <a:pt x="523927" y="4196531"/>
                  <a:pt x="447997" y="4196531"/>
                </a:cubicBezTo>
                <a:cubicBezTo>
                  <a:pt x="394844" y="4164260"/>
                  <a:pt x="364474" y="4116802"/>
                  <a:pt x="347390" y="4056059"/>
                </a:cubicBezTo>
                <a:cubicBezTo>
                  <a:pt x="301833" y="3889013"/>
                  <a:pt x="250578" y="3721968"/>
                  <a:pt x="205019" y="3553024"/>
                </a:cubicBezTo>
                <a:cubicBezTo>
                  <a:pt x="180344" y="3463806"/>
                  <a:pt x="125296" y="3416352"/>
                  <a:pt x="36078" y="3404962"/>
                </a:cubicBezTo>
                <a:lnTo>
                  <a:pt x="0" y="3400953"/>
                </a:lnTo>
                <a:lnTo>
                  <a:pt x="0" y="1478582"/>
                </a:lnTo>
                <a:lnTo>
                  <a:pt x="79520" y="1507156"/>
                </a:lnTo>
                <a:cubicBezTo>
                  <a:pt x="161383" y="1532209"/>
                  <a:pt x="248206" y="1545868"/>
                  <a:pt x="337898" y="1546580"/>
                </a:cubicBezTo>
                <a:cubicBezTo>
                  <a:pt x="827644" y="1550376"/>
                  <a:pt x="1222482" y="1157441"/>
                  <a:pt x="1224380" y="671491"/>
                </a:cubicBezTo>
                <a:cubicBezTo>
                  <a:pt x="1227226" y="446548"/>
                  <a:pt x="1140381" y="225402"/>
                  <a:pt x="985912" y="6072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515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49280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748309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96040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248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24463927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/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bg1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=""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=""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Line Color</a:t>
            </a:r>
            <a:endParaRPr lang="ko-KR" altLang="en-US" sz="1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=""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www.allppt.com</a:t>
            </a:r>
            <a:endParaRPr lang="ko-KR" altLang="en-US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=""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3136765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84720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5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4.xml"/><Relationship Id="rId2" Type="http://schemas.openxmlformats.org/officeDocument/2006/relationships/slideLayout" Target="../slideLayouts/slideLayout4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6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5990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15311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4" r:id="rId2"/>
    <p:sldLayoutId id="2147483675" r:id="rId3"/>
    <p:sldLayoutId id="2147483676" r:id="rId4"/>
    <p:sldLayoutId id="2147483678" r:id="rId5"/>
    <p:sldLayoutId id="2147483679" r:id="rId6"/>
    <p:sldLayoutId id="2147483680" r:id="rId7"/>
    <p:sldLayoutId id="2147483682" r:id="rId8"/>
    <p:sldLayoutId id="2147483683" r:id="rId9"/>
    <p:sldLayoutId id="2147483684" r:id="rId10"/>
    <p:sldLayoutId id="2147483689" r:id="rId11"/>
    <p:sldLayoutId id="2147483687" r:id="rId12"/>
    <p:sldLayoutId id="2147483688" r:id="rId13"/>
    <p:sldLayoutId id="2147483671" r:id="rId14"/>
    <p:sldLayoutId id="2147483672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8408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03B4C724-0776-4328-8F0A-B72DA1579537}"/>
              </a:ext>
            </a:extLst>
          </p:cNvPr>
          <p:cNvSpPr txBox="1"/>
          <p:nvPr/>
        </p:nvSpPr>
        <p:spPr>
          <a:xfrm>
            <a:off x="557348" y="3442369"/>
            <a:ext cx="5085805" cy="193899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sz="6000" b="1" dirty="0" smtClean="0">
                <a:solidFill>
                  <a:schemeClr val="bg1"/>
                </a:solidFill>
                <a:latin typeface="Geometr415 Blk BT" panose="020B0802020204020303" pitchFamily="34" charset="0"/>
              </a:rPr>
              <a:t>JARINGAN</a:t>
            </a:r>
          </a:p>
          <a:p>
            <a:r>
              <a:rPr lang="en-US" altLang="ko-KR" sz="6000" b="1" dirty="0" smtClean="0">
                <a:solidFill>
                  <a:schemeClr val="bg1"/>
                </a:solidFill>
                <a:latin typeface="Geometr415 Blk BT" panose="020B0802020204020303" pitchFamily="34" charset="0"/>
                <a:cs typeface="Arial" pitchFamily="34" charset="0"/>
              </a:rPr>
              <a:t>KOMPUTER</a:t>
            </a:r>
            <a:endParaRPr lang="ko-KR" altLang="en-US" sz="6000" b="1" dirty="0">
              <a:solidFill>
                <a:schemeClr val="bg1"/>
              </a:solidFill>
              <a:latin typeface="Geometr415 Blk BT" panose="020B0802020204020303" pitchFamily="34" charset="0"/>
              <a:cs typeface="Arial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2B6167FF-AD5E-41E4-8385-3024DC936CF2}"/>
              </a:ext>
            </a:extLst>
          </p:cNvPr>
          <p:cNvSpPr txBox="1"/>
          <p:nvPr/>
        </p:nvSpPr>
        <p:spPr>
          <a:xfrm>
            <a:off x="557347" y="5381361"/>
            <a:ext cx="5085805" cy="8309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400" dirty="0" smtClean="0">
                <a:solidFill>
                  <a:schemeClr val="bg1"/>
                </a:solidFill>
                <a:cs typeface="Arial" pitchFamily="34" charset="0"/>
              </a:rPr>
              <a:t>Muhammad </a:t>
            </a:r>
            <a:r>
              <a:rPr lang="en-US" altLang="ko-KR" sz="2400" dirty="0" err="1" smtClean="0">
                <a:solidFill>
                  <a:schemeClr val="bg1"/>
                </a:solidFill>
                <a:cs typeface="Arial" pitchFamily="34" charset="0"/>
              </a:rPr>
              <a:t>Farid</a:t>
            </a:r>
            <a:r>
              <a:rPr lang="en-US" altLang="ko-KR" sz="2400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en-US" altLang="ko-KR" sz="2400" dirty="0" err="1" smtClean="0">
                <a:solidFill>
                  <a:schemeClr val="bg1"/>
                </a:solidFill>
                <a:cs typeface="Arial" pitchFamily="34" charset="0"/>
              </a:rPr>
              <a:t>Akmal</a:t>
            </a:r>
            <a:endParaRPr lang="en-US" altLang="ko-KR" sz="2400" dirty="0" smtClean="0">
              <a:solidFill>
                <a:schemeClr val="bg1"/>
              </a:solidFill>
              <a:cs typeface="Arial" pitchFamily="34" charset="0"/>
            </a:endParaRPr>
          </a:p>
          <a:p>
            <a:r>
              <a:rPr lang="en-US" altLang="ko-KR" sz="2400" dirty="0" smtClean="0">
                <a:solidFill>
                  <a:schemeClr val="bg1"/>
                </a:solidFill>
                <a:cs typeface="Arial" pitchFamily="34" charset="0"/>
              </a:rPr>
              <a:t>informatika@yartaqi.sch.id</a:t>
            </a:r>
            <a:endParaRPr lang="ko-KR" altLang="en-US" sz="2400" dirty="0">
              <a:solidFill>
                <a:schemeClr val="bg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2006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 smtClean="0"/>
              <a:t>Jaringan</a:t>
            </a:r>
            <a:r>
              <a:rPr lang="en-US" dirty="0" smtClean="0"/>
              <a:t> </a:t>
            </a:r>
            <a:r>
              <a:rPr lang="en-US" dirty="0" err="1" smtClean="0"/>
              <a:t>Komputer</a:t>
            </a:r>
            <a:endParaRPr lang="en-US" dirty="0"/>
          </a:p>
        </p:txBody>
      </p:sp>
      <p:sp>
        <p:nvSpPr>
          <p:cNvPr id="3" name="자유형: 도형 40">
            <a:extLst>
              <a:ext uri="{FF2B5EF4-FFF2-40B4-BE49-F238E27FC236}">
                <a16:creationId xmlns="" xmlns:a16="http://schemas.microsoft.com/office/drawing/2014/main" id="{448AD13E-E54E-4DE0-8186-E50F83347E49}"/>
              </a:ext>
            </a:extLst>
          </p:cNvPr>
          <p:cNvSpPr/>
          <p:nvPr/>
        </p:nvSpPr>
        <p:spPr>
          <a:xfrm>
            <a:off x="4794899" y="1885975"/>
            <a:ext cx="6516079" cy="874800"/>
          </a:xfrm>
          <a:custGeom>
            <a:avLst/>
            <a:gdLst>
              <a:gd name="connsiteX0" fmla="*/ 5292079 w 6516079"/>
              <a:gd name="connsiteY0" fmla="*/ 0 h 874800"/>
              <a:gd name="connsiteX1" fmla="*/ 6516079 w 6516079"/>
              <a:gd name="connsiteY1" fmla="*/ 0 h 874800"/>
              <a:gd name="connsiteX2" fmla="*/ 6516079 w 6516079"/>
              <a:gd name="connsiteY2" fmla="*/ 874800 h 874800"/>
              <a:gd name="connsiteX3" fmla="*/ 5292080 w 6516079"/>
              <a:gd name="connsiteY3" fmla="*/ 874800 h 874800"/>
              <a:gd name="connsiteX4" fmla="*/ 5292079 w 6516079"/>
              <a:gd name="connsiteY4" fmla="*/ 874800 h 874800"/>
              <a:gd name="connsiteX5" fmla="*/ 532903 w 6516079"/>
              <a:gd name="connsiteY5" fmla="*/ 874800 h 874800"/>
              <a:gd name="connsiteX6" fmla="*/ 509661 w 6516079"/>
              <a:gd name="connsiteY6" fmla="*/ 775877 h 874800"/>
              <a:gd name="connsiteX7" fmla="*/ 462893 w 6516079"/>
              <a:gd name="connsiteY7" fmla="*/ 660067 h 874800"/>
              <a:gd name="connsiteX8" fmla="*/ 406772 w 6516079"/>
              <a:gd name="connsiteY8" fmla="*/ 552529 h 874800"/>
              <a:gd name="connsiteX9" fmla="*/ 341297 w 6516079"/>
              <a:gd name="connsiteY9" fmla="*/ 451885 h 874800"/>
              <a:gd name="connsiteX10" fmla="*/ 266469 w 6516079"/>
              <a:gd name="connsiteY10" fmla="*/ 356755 h 874800"/>
              <a:gd name="connsiteX11" fmla="*/ 183624 w 6516079"/>
              <a:gd name="connsiteY11" fmla="*/ 269898 h 874800"/>
              <a:gd name="connsiteX12" fmla="*/ 94097 w 6516079"/>
              <a:gd name="connsiteY12" fmla="*/ 189934 h 874800"/>
              <a:gd name="connsiteX13" fmla="*/ 0 w 6516079"/>
              <a:gd name="connsiteY13" fmla="*/ 119445 h 874800"/>
              <a:gd name="connsiteX14" fmla="*/ 0 w 6516079"/>
              <a:gd name="connsiteY14" fmla="*/ 207 h 874800"/>
              <a:gd name="connsiteX15" fmla="*/ 5292079 w 6516079"/>
              <a:gd name="connsiteY15" fmla="*/ 207 h 874800"/>
              <a:gd name="connsiteX0" fmla="*/ 5292079 w 6516079"/>
              <a:gd name="connsiteY0" fmla="*/ 207 h 874800"/>
              <a:gd name="connsiteX1" fmla="*/ 6516079 w 6516079"/>
              <a:gd name="connsiteY1" fmla="*/ 0 h 874800"/>
              <a:gd name="connsiteX2" fmla="*/ 6516079 w 6516079"/>
              <a:gd name="connsiteY2" fmla="*/ 874800 h 874800"/>
              <a:gd name="connsiteX3" fmla="*/ 5292080 w 6516079"/>
              <a:gd name="connsiteY3" fmla="*/ 874800 h 874800"/>
              <a:gd name="connsiteX4" fmla="*/ 5292079 w 6516079"/>
              <a:gd name="connsiteY4" fmla="*/ 874800 h 874800"/>
              <a:gd name="connsiteX5" fmla="*/ 532903 w 6516079"/>
              <a:gd name="connsiteY5" fmla="*/ 874800 h 874800"/>
              <a:gd name="connsiteX6" fmla="*/ 509661 w 6516079"/>
              <a:gd name="connsiteY6" fmla="*/ 775877 h 874800"/>
              <a:gd name="connsiteX7" fmla="*/ 462893 w 6516079"/>
              <a:gd name="connsiteY7" fmla="*/ 660067 h 874800"/>
              <a:gd name="connsiteX8" fmla="*/ 406772 w 6516079"/>
              <a:gd name="connsiteY8" fmla="*/ 552529 h 874800"/>
              <a:gd name="connsiteX9" fmla="*/ 341297 w 6516079"/>
              <a:gd name="connsiteY9" fmla="*/ 451885 h 874800"/>
              <a:gd name="connsiteX10" fmla="*/ 266469 w 6516079"/>
              <a:gd name="connsiteY10" fmla="*/ 356755 h 874800"/>
              <a:gd name="connsiteX11" fmla="*/ 183624 w 6516079"/>
              <a:gd name="connsiteY11" fmla="*/ 269898 h 874800"/>
              <a:gd name="connsiteX12" fmla="*/ 94097 w 6516079"/>
              <a:gd name="connsiteY12" fmla="*/ 189934 h 874800"/>
              <a:gd name="connsiteX13" fmla="*/ 0 w 6516079"/>
              <a:gd name="connsiteY13" fmla="*/ 119445 h 874800"/>
              <a:gd name="connsiteX14" fmla="*/ 0 w 6516079"/>
              <a:gd name="connsiteY14" fmla="*/ 207 h 874800"/>
              <a:gd name="connsiteX15" fmla="*/ 5292079 w 6516079"/>
              <a:gd name="connsiteY15" fmla="*/ 207 h 874800"/>
              <a:gd name="connsiteX0" fmla="*/ 0 w 6516079"/>
              <a:gd name="connsiteY0" fmla="*/ 207 h 874800"/>
              <a:gd name="connsiteX1" fmla="*/ 6516079 w 6516079"/>
              <a:gd name="connsiteY1" fmla="*/ 0 h 874800"/>
              <a:gd name="connsiteX2" fmla="*/ 6516079 w 6516079"/>
              <a:gd name="connsiteY2" fmla="*/ 874800 h 874800"/>
              <a:gd name="connsiteX3" fmla="*/ 5292080 w 6516079"/>
              <a:gd name="connsiteY3" fmla="*/ 874800 h 874800"/>
              <a:gd name="connsiteX4" fmla="*/ 5292079 w 6516079"/>
              <a:gd name="connsiteY4" fmla="*/ 874800 h 874800"/>
              <a:gd name="connsiteX5" fmla="*/ 532903 w 6516079"/>
              <a:gd name="connsiteY5" fmla="*/ 874800 h 874800"/>
              <a:gd name="connsiteX6" fmla="*/ 509661 w 6516079"/>
              <a:gd name="connsiteY6" fmla="*/ 775877 h 874800"/>
              <a:gd name="connsiteX7" fmla="*/ 462893 w 6516079"/>
              <a:gd name="connsiteY7" fmla="*/ 660067 h 874800"/>
              <a:gd name="connsiteX8" fmla="*/ 406772 w 6516079"/>
              <a:gd name="connsiteY8" fmla="*/ 552529 h 874800"/>
              <a:gd name="connsiteX9" fmla="*/ 341297 w 6516079"/>
              <a:gd name="connsiteY9" fmla="*/ 451885 h 874800"/>
              <a:gd name="connsiteX10" fmla="*/ 266469 w 6516079"/>
              <a:gd name="connsiteY10" fmla="*/ 356755 h 874800"/>
              <a:gd name="connsiteX11" fmla="*/ 183624 w 6516079"/>
              <a:gd name="connsiteY11" fmla="*/ 269898 h 874800"/>
              <a:gd name="connsiteX12" fmla="*/ 94097 w 6516079"/>
              <a:gd name="connsiteY12" fmla="*/ 189934 h 874800"/>
              <a:gd name="connsiteX13" fmla="*/ 0 w 6516079"/>
              <a:gd name="connsiteY13" fmla="*/ 119445 h 874800"/>
              <a:gd name="connsiteX14" fmla="*/ 0 w 6516079"/>
              <a:gd name="connsiteY14" fmla="*/ 207 h 874800"/>
              <a:gd name="connsiteX0" fmla="*/ 0 w 6516079"/>
              <a:gd name="connsiteY0" fmla="*/ 207 h 874800"/>
              <a:gd name="connsiteX1" fmla="*/ 6516079 w 6516079"/>
              <a:gd name="connsiteY1" fmla="*/ 0 h 874800"/>
              <a:gd name="connsiteX2" fmla="*/ 6516079 w 6516079"/>
              <a:gd name="connsiteY2" fmla="*/ 874800 h 874800"/>
              <a:gd name="connsiteX3" fmla="*/ 5292080 w 6516079"/>
              <a:gd name="connsiteY3" fmla="*/ 874800 h 874800"/>
              <a:gd name="connsiteX4" fmla="*/ 532903 w 6516079"/>
              <a:gd name="connsiteY4" fmla="*/ 874800 h 874800"/>
              <a:gd name="connsiteX5" fmla="*/ 509661 w 6516079"/>
              <a:gd name="connsiteY5" fmla="*/ 775877 h 874800"/>
              <a:gd name="connsiteX6" fmla="*/ 462893 w 6516079"/>
              <a:gd name="connsiteY6" fmla="*/ 660067 h 874800"/>
              <a:gd name="connsiteX7" fmla="*/ 406772 w 6516079"/>
              <a:gd name="connsiteY7" fmla="*/ 552529 h 874800"/>
              <a:gd name="connsiteX8" fmla="*/ 341297 w 6516079"/>
              <a:gd name="connsiteY8" fmla="*/ 451885 h 874800"/>
              <a:gd name="connsiteX9" fmla="*/ 266469 w 6516079"/>
              <a:gd name="connsiteY9" fmla="*/ 356755 h 874800"/>
              <a:gd name="connsiteX10" fmla="*/ 183624 w 6516079"/>
              <a:gd name="connsiteY10" fmla="*/ 269898 h 874800"/>
              <a:gd name="connsiteX11" fmla="*/ 94097 w 6516079"/>
              <a:gd name="connsiteY11" fmla="*/ 189934 h 874800"/>
              <a:gd name="connsiteX12" fmla="*/ 0 w 6516079"/>
              <a:gd name="connsiteY12" fmla="*/ 119445 h 874800"/>
              <a:gd name="connsiteX13" fmla="*/ 0 w 6516079"/>
              <a:gd name="connsiteY13" fmla="*/ 207 h 874800"/>
              <a:gd name="connsiteX0" fmla="*/ 0 w 6516079"/>
              <a:gd name="connsiteY0" fmla="*/ 207 h 874800"/>
              <a:gd name="connsiteX1" fmla="*/ 6516079 w 6516079"/>
              <a:gd name="connsiteY1" fmla="*/ 0 h 874800"/>
              <a:gd name="connsiteX2" fmla="*/ 6516079 w 6516079"/>
              <a:gd name="connsiteY2" fmla="*/ 874800 h 874800"/>
              <a:gd name="connsiteX3" fmla="*/ 532903 w 6516079"/>
              <a:gd name="connsiteY3" fmla="*/ 874800 h 874800"/>
              <a:gd name="connsiteX4" fmla="*/ 509661 w 6516079"/>
              <a:gd name="connsiteY4" fmla="*/ 775877 h 874800"/>
              <a:gd name="connsiteX5" fmla="*/ 462893 w 6516079"/>
              <a:gd name="connsiteY5" fmla="*/ 660067 h 874800"/>
              <a:gd name="connsiteX6" fmla="*/ 406772 w 6516079"/>
              <a:gd name="connsiteY6" fmla="*/ 552529 h 874800"/>
              <a:gd name="connsiteX7" fmla="*/ 341297 w 6516079"/>
              <a:gd name="connsiteY7" fmla="*/ 451885 h 874800"/>
              <a:gd name="connsiteX8" fmla="*/ 266469 w 6516079"/>
              <a:gd name="connsiteY8" fmla="*/ 356755 h 874800"/>
              <a:gd name="connsiteX9" fmla="*/ 183624 w 6516079"/>
              <a:gd name="connsiteY9" fmla="*/ 269898 h 874800"/>
              <a:gd name="connsiteX10" fmla="*/ 94097 w 6516079"/>
              <a:gd name="connsiteY10" fmla="*/ 189934 h 874800"/>
              <a:gd name="connsiteX11" fmla="*/ 0 w 6516079"/>
              <a:gd name="connsiteY11" fmla="*/ 119445 h 874800"/>
              <a:gd name="connsiteX12" fmla="*/ 0 w 6516079"/>
              <a:gd name="connsiteY12" fmla="*/ 207 h 87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516079" h="874800">
                <a:moveTo>
                  <a:pt x="0" y="207"/>
                </a:moveTo>
                <a:lnTo>
                  <a:pt x="6516079" y="0"/>
                </a:lnTo>
                <a:lnTo>
                  <a:pt x="6516079" y="874800"/>
                </a:lnTo>
                <a:lnTo>
                  <a:pt x="532903" y="874800"/>
                </a:lnTo>
                <a:lnTo>
                  <a:pt x="509661" y="775877"/>
                </a:lnTo>
                <a:lnTo>
                  <a:pt x="462893" y="660067"/>
                </a:lnTo>
                <a:lnTo>
                  <a:pt x="406772" y="552529"/>
                </a:lnTo>
                <a:lnTo>
                  <a:pt x="341297" y="451885"/>
                </a:lnTo>
                <a:lnTo>
                  <a:pt x="266469" y="356755"/>
                </a:lnTo>
                <a:lnTo>
                  <a:pt x="183624" y="269898"/>
                </a:lnTo>
                <a:lnTo>
                  <a:pt x="94097" y="189934"/>
                </a:lnTo>
                <a:lnTo>
                  <a:pt x="0" y="119445"/>
                </a:lnTo>
                <a:lnTo>
                  <a:pt x="0" y="20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z="2701"/>
          </a:p>
        </p:txBody>
      </p:sp>
      <p:sp>
        <p:nvSpPr>
          <p:cNvPr id="4" name="자유형: 도형 41">
            <a:extLst>
              <a:ext uri="{FF2B5EF4-FFF2-40B4-BE49-F238E27FC236}">
                <a16:creationId xmlns="" xmlns:a16="http://schemas.microsoft.com/office/drawing/2014/main" id="{3FAFAB69-7A81-4D97-99FE-6F069E725D7C}"/>
              </a:ext>
            </a:extLst>
          </p:cNvPr>
          <p:cNvSpPr/>
          <p:nvPr/>
        </p:nvSpPr>
        <p:spPr>
          <a:xfrm>
            <a:off x="5358023" y="2760775"/>
            <a:ext cx="5952955" cy="1003008"/>
          </a:xfrm>
          <a:custGeom>
            <a:avLst/>
            <a:gdLst>
              <a:gd name="connsiteX0" fmla="*/ 4728955 w 5952955"/>
              <a:gd name="connsiteY0" fmla="*/ 0 h 874800"/>
              <a:gd name="connsiteX1" fmla="*/ 5952955 w 5952955"/>
              <a:gd name="connsiteY1" fmla="*/ 0 h 874800"/>
              <a:gd name="connsiteX2" fmla="*/ 5952955 w 5952955"/>
              <a:gd name="connsiteY2" fmla="*/ 874800 h 874800"/>
              <a:gd name="connsiteX3" fmla="*/ 4728956 w 5952955"/>
              <a:gd name="connsiteY3" fmla="*/ 874800 h 874800"/>
              <a:gd name="connsiteX4" fmla="*/ 4728955 w 5952955"/>
              <a:gd name="connsiteY4" fmla="*/ 874800 h 874800"/>
              <a:gd name="connsiteX5" fmla="*/ 285146 w 5952955"/>
              <a:gd name="connsiteY5" fmla="*/ 874800 h 874800"/>
              <a:gd name="connsiteX6" fmla="*/ 232487 w 5952955"/>
              <a:gd name="connsiteY6" fmla="*/ 820467 h 874800"/>
              <a:gd name="connsiteX7" fmla="*/ 181711 w 5952955"/>
              <a:gd name="connsiteY7" fmla="*/ 759805 h 874800"/>
              <a:gd name="connsiteX8" fmla="*/ 133607 w 5952955"/>
              <a:gd name="connsiteY8" fmla="*/ 700521 h 874800"/>
              <a:gd name="connsiteX9" fmla="*/ 89512 w 5952955"/>
              <a:gd name="connsiteY9" fmla="*/ 632965 h 874800"/>
              <a:gd name="connsiteX10" fmla="*/ 53434 w 5952955"/>
              <a:gd name="connsiteY10" fmla="*/ 559895 h 874800"/>
              <a:gd name="connsiteX11" fmla="*/ 33391 w 5952955"/>
              <a:gd name="connsiteY11" fmla="*/ 499232 h 874800"/>
              <a:gd name="connsiteX12" fmla="*/ 26710 w 5952955"/>
              <a:gd name="connsiteY12" fmla="*/ 439949 h 874800"/>
              <a:gd name="connsiteX13" fmla="*/ 26710 w 5952955"/>
              <a:gd name="connsiteY13" fmla="*/ 376529 h 874800"/>
              <a:gd name="connsiteX14" fmla="*/ 28046 w 5952955"/>
              <a:gd name="connsiteY14" fmla="*/ 308973 h 874800"/>
              <a:gd name="connsiteX15" fmla="*/ 30718 w 5952955"/>
              <a:gd name="connsiteY15" fmla="*/ 241417 h 874800"/>
              <a:gd name="connsiteX16" fmla="*/ 28046 w 5952955"/>
              <a:gd name="connsiteY16" fmla="*/ 168346 h 874800"/>
              <a:gd name="connsiteX17" fmla="*/ 21365 w 5952955"/>
              <a:gd name="connsiteY17" fmla="*/ 91140 h 874800"/>
              <a:gd name="connsiteX18" fmla="*/ 0 w 5952955"/>
              <a:gd name="connsiteY18" fmla="*/ 207 h 874800"/>
              <a:gd name="connsiteX19" fmla="*/ 4728955 w 5952955"/>
              <a:gd name="connsiteY19" fmla="*/ 207 h 874800"/>
              <a:gd name="connsiteX0" fmla="*/ 4728955 w 5952955"/>
              <a:gd name="connsiteY0" fmla="*/ 207 h 874800"/>
              <a:gd name="connsiteX1" fmla="*/ 5952955 w 5952955"/>
              <a:gd name="connsiteY1" fmla="*/ 0 h 874800"/>
              <a:gd name="connsiteX2" fmla="*/ 5952955 w 5952955"/>
              <a:gd name="connsiteY2" fmla="*/ 874800 h 874800"/>
              <a:gd name="connsiteX3" fmla="*/ 4728956 w 5952955"/>
              <a:gd name="connsiteY3" fmla="*/ 874800 h 874800"/>
              <a:gd name="connsiteX4" fmla="*/ 4728955 w 5952955"/>
              <a:gd name="connsiteY4" fmla="*/ 874800 h 874800"/>
              <a:gd name="connsiteX5" fmla="*/ 285146 w 5952955"/>
              <a:gd name="connsiteY5" fmla="*/ 874800 h 874800"/>
              <a:gd name="connsiteX6" fmla="*/ 232487 w 5952955"/>
              <a:gd name="connsiteY6" fmla="*/ 820467 h 874800"/>
              <a:gd name="connsiteX7" fmla="*/ 181711 w 5952955"/>
              <a:gd name="connsiteY7" fmla="*/ 759805 h 874800"/>
              <a:gd name="connsiteX8" fmla="*/ 133607 w 5952955"/>
              <a:gd name="connsiteY8" fmla="*/ 700521 h 874800"/>
              <a:gd name="connsiteX9" fmla="*/ 89512 w 5952955"/>
              <a:gd name="connsiteY9" fmla="*/ 632965 h 874800"/>
              <a:gd name="connsiteX10" fmla="*/ 53434 w 5952955"/>
              <a:gd name="connsiteY10" fmla="*/ 559895 h 874800"/>
              <a:gd name="connsiteX11" fmla="*/ 33391 w 5952955"/>
              <a:gd name="connsiteY11" fmla="*/ 499232 h 874800"/>
              <a:gd name="connsiteX12" fmla="*/ 26710 w 5952955"/>
              <a:gd name="connsiteY12" fmla="*/ 439949 h 874800"/>
              <a:gd name="connsiteX13" fmla="*/ 26710 w 5952955"/>
              <a:gd name="connsiteY13" fmla="*/ 376529 h 874800"/>
              <a:gd name="connsiteX14" fmla="*/ 28046 w 5952955"/>
              <a:gd name="connsiteY14" fmla="*/ 308973 h 874800"/>
              <a:gd name="connsiteX15" fmla="*/ 30718 w 5952955"/>
              <a:gd name="connsiteY15" fmla="*/ 241417 h 874800"/>
              <a:gd name="connsiteX16" fmla="*/ 28046 w 5952955"/>
              <a:gd name="connsiteY16" fmla="*/ 168346 h 874800"/>
              <a:gd name="connsiteX17" fmla="*/ 21365 w 5952955"/>
              <a:gd name="connsiteY17" fmla="*/ 91140 h 874800"/>
              <a:gd name="connsiteX18" fmla="*/ 0 w 5952955"/>
              <a:gd name="connsiteY18" fmla="*/ 207 h 874800"/>
              <a:gd name="connsiteX19" fmla="*/ 4728955 w 5952955"/>
              <a:gd name="connsiteY19" fmla="*/ 207 h 874800"/>
              <a:gd name="connsiteX0" fmla="*/ 0 w 5952955"/>
              <a:gd name="connsiteY0" fmla="*/ 207 h 874800"/>
              <a:gd name="connsiteX1" fmla="*/ 5952955 w 5952955"/>
              <a:gd name="connsiteY1" fmla="*/ 0 h 874800"/>
              <a:gd name="connsiteX2" fmla="*/ 5952955 w 5952955"/>
              <a:gd name="connsiteY2" fmla="*/ 874800 h 874800"/>
              <a:gd name="connsiteX3" fmla="*/ 4728956 w 5952955"/>
              <a:gd name="connsiteY3" fmla="*/ 874800 h 874800"/>
              <a:gd name="connsiteX4" fmla="*/ 4728955 w 5952955"/>
              <a:gd name="connsiteY4" fmla="*/ 874800 h 874800"/>
              <a:gd name="connsiteX5" fmla="*/ 285146 w 5952955"/>
              <a:gd name="connsiteY5" fmla="*/ 874800 h 874800"/>
              <a:gd name="connsiteX6" fmla="*/ 232487 w 5952955"/>
              <a:gd name="connsiteY6" fmla="*/ 820467 h 874800"/>
              <a:gd name="connsiteX7" fmla="*/ 181711 w 5952955"/>
              <a:gd name="connsiteY7" fmla="*/ 759805 h 874800"/>
              <a:gd name="connsiteX8" fmla="*/ 133607 w 5952955"/>
              <a:gd name="connsiteY8" fmla="*/ 700521 h 874800"/>
              <a:gd name="connsiteX9" fmla="*/ 89512 w 5952955"/>
              <a:gd name="connsiteY9" fmla="*/ 632965 h 874800"/>
              <a:gd name="connsiteX10" fmla="*/ 53434 w 5952955"/>
              <a:gd name="connsiteY10" fmla="*/ 559895 h 874800"/>
              <a:gd name="connsiteX11" fmla="*/ 33391 w 5952955"/>
              <a:gd name="connsiteY11" fmla="*/ 499232 h 874800"/>
              <a:gd name="connsiteX12" fmla="*/ 26710 w 5952955"/>
              <a:gd name="connsiteY12" fmla="*/ 439949 h 874800"/>
              <a:gd name="connsiteX13" fmla="*/ 26710 w 5952955"/>
              <a:gd name="connsiteY13" fmla="*/ 376529 h 874800"/>
              <a:gd name="connsiteX14" fmla="*/ 28046 w 5952955"/>
              <a:gd name="connsiteY14" fmla="*/ 308973 h 874800"/>
              <a:gd name="connsiteX15" fmla="*/ 30718 w 5952955"/>
              <a:gd name="connsiteY15" fmla="*/ 241417 h 874800"/>
              <a:gd name="connsiteX16" fmla="*/ 28046 w 5952955"/>
              <a:gd name="connsiteY16" fmla="*/ 168346 h 874800"/>
              <a:gd name="connsiteX17" fmla="*/ 21365 w 5952955"/>
              <a:gd name="connsiteY17" fmla="*/ 91140 h 874800"/>
              <a:gd name="connsiteX18" fmla="*/ 0 w 5952955"/>
              <a:gd name="connsiteY18" fmla="*/ 207 h 874800"/>
              <a:gd name="connsiteX0" fmla="*/ 0 w 5952955"/>
              <a:gd name="connsiteY0" fmla="*/ 207 h 874800"/>
              <a:gd name="connsiteX1" fmla="*/ 5952955 w 5952955"/>
              <a:gd name="connsiteY1" fmla="*/ 0 h 874800"/>
              <a:gd name="connsiteX2" fmla="*/ 5952955 w 5952955"/>
              <a:gd name="connsiteY2" fmla="*/ 874800 h 874800"/>
              <a:gd name="connsiteX3" fmla="*/ 4728956 w 5952955"/>
              <a:gd name="connsiteY3" fmla="*/ 874800 h 874800"/>
              <a:gd name="connsiteX4" fmla="*/ 285146 w 5952955"/>
              <a:gd name="connsiteY4" fmla="*/ 874800 h 874800"/>
              <a:gd name="connsiteX5" fmla="*/ 232487 w 5952955"/>
              <a:gd name="connsiteY5" fmla="*/ 820467 h 874800"/>
              <a:gd name="connsiteX6" fmla="*/ 181711 w 5952955"/>
              <a:gd name="connsiteY6" fmla="*/ 759805 h 874800"/>
              <a:gd name="connsiteX7" fmla="*/ 133607 w 5952955"/>
              <a:gd name="connsiteY7" fmla="*/ 700521 h 874800"/>
              <a:gd name="connsiteX8" fmla="*/ 89512 w 5952955"/>
              <a:gd name="connsiteY8" fmla="*/ 632965 h 874800"/>
              <a:gd name="connsiteX9" fmla="*/ 53434 w 5952955"/>
              <a:gd name="connsiteY9" fmla="*/ 559895 h 874800"/>
              <a:gd name="connsiteX10" fmla="*/ 33391 w 5952955"/>
              <a:gd name="connsiteY10" fmla="*/ 499232 h 874800"/>
              <a:gd name="connsiteX11" fmla="*/ 26710 w 5952955"/>
              <a:gd name="connsiteY11" fmla="*/ 439949 h 874800"/>
              <a:gd name="connsiteX12" fmla="*/ 26710 w 5952955"/>
              <a:gd name="connsiteY12" fmla="*/ 376529 h 874800"/>
              <a:gd name="connsiteX13" fmla="*/ 28046 w 5952955"/>
              <a:gd name="connsiteY13" fmla="*/ 308973 h 874800"/>
              <a:gd name="connsiteX14" fmla="*/ 30718 w 5952955"/>
              <a:gd name="connsiteY14" fmla="*/ 241417 h 874800"/>
              <a:gd name="connsiteX15" fmla="*/ 28046 w 5952955"/>
              <a:gd name="connsiteY15" fmla="*/ 168346 h 874800"/>
              <a:gd name="connsiteX16" fmla="*/ 21365 w 5952955"/>
              <a:gd name="connsiteY16" fmla="*/ 91140 h 874800"/>
              <a:gd name="connsiteX17" fmla="*/ 0 w 5952955"/>
              <a:gd name="connsiteY17" fmla="*/ 207 h 874800"/>
              <a:gd name="connsiteX0" fmla="*/ 0 w 5952955"/>
              <a:gd name="connsiteY0" fmla="*/ 207 h 874800"/>
              <a:gd name="connsiteX1" fmla="*/ 5952955 w 5952955"/>
              <a:gd name="connsiteY1" fmla="*/ 0 h 874800"/>
              <a:gd name="connsiteX2" fmla="*/ 5952955 w 5952955"/>
              <a:gd name="connsiteY2" fmla="*/ 874800 h 874800"/>
              <a:gd name="connsiteX3" fmla="*/ 285146 w 5952955"/>
              <a:gd name="connsiteY3" fmla="*/ 874800 h 874800"/>
              <a:gd name="connsiteX4" fmla="*/ 232487 w 5952955"/>
              <a:gd name="connsiteY4" fmla="*/ 820467 h 874800"/>
              <a:gd name="connsiteX5" fmla="*/ 181711 w 5952955"/>
              <a:gd name="connsiteY5" fmla="*/ 759805 h 874800"/>
              <a:gd name="connsiteX6" fmla="*/ 133607 w 5952955"/>
              <a:gd name="connsiteY6" fmla="*/ 700521 h 874800"/>
              <a:gd name="connsiteX7" fmla="*/ 89512 w 5952955"/>
              <a:gd name="connsiteY7" fmla="*/ 632965 h 874800"/>
              <a:gd name="connsiteX8" fmla="*/ 53434 w 5952955"/>
              <a:gd name="connsiteY8" fmla="*/ 559895 h 874800"/>
              <a:gd name="connsiteX9" fmla="*/ 33391 w 5952955"/>
              <a:gd name="connsiteY9" fmla="*/ 499232 h 874800"/>
              <a:gd name="connsiteX10" fmla="*/ 26710 w 5952955"/>
              <a:gd name="connsiteY10" fmla="*/ 439949 h 874800"/>
              <a:gd name="connsiteX11" fmla="*/ 26710 w 5952955"/>
              <a:gd name="connsiteY11" fmla="*/ 376529 h 874800"/>
              <a:gd name="connsiteX12" fmla="*/ 28046 w 5952955"/>
              <a:gd name="connsiteY12" fmla="*/ 308973 h 874800"/>
              <a:gd name="connsiteX13" fmla="*/ 30718 w 5952955"/>
              <a:gd name="connsiteY13" fmla="*/ 241417 h 874800"/>
              <a:gd name="connsiteX14" fmla="*/ 28046 w 5952955"/>
              <a:gd name="connsiteY14" fmla="*/ 168346 h 874800"/>
              <a:gd name="connsiteX15" fmla="*/ 21365 w 5952955"/>
              <a:gd name="connsiteY15" fmla="*/ 91140 h 874800"/>
              <a:gd name="connsiteX16" fmla="*/ 0 w 5952955"/>
              <a:gd name="connsiteY16" fmla="*/ 207 h 87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952955" h="874800">
                <a:moveTo>
                  <a:pt x="0" y="207"/>
                </a:moveTo>
                <a:lnTo>
                  <a:pt x="5952955" y="0"/>
                </a:lnTo>
                <a:lnTo>
                  <a:pt x="5952955" y="874800"/>
                </a:lnTo>
                <a:lnTo>
                  <a:pt x="285146" y="874800"/>
                </a:lnTo>
                <a:lnTo>
                  <a:pt x="232487" y="820467"/>
                </a:lnTo>
                <a:lnTo>
                  <a:pt x="181711" y="759805"/>
                </a:lnTo>
                <a:lnTo>
                  <a:pt x="133607" y="700521"/>
                </a:lnTo>
                <a:lnTo>
                  <a:pt x="89512" y="632965"/>
                </a:lnTo>
                <a:lnTo>
                  <a:pt x="53434" y="559895"/>
                </a:lnTo>
                <a:lnTo>
                  <a:pt x="33391" y="499232"/>
                </a:lnTo>
                <a:lnTo>
                  <a:pt x="26710" y="439949"/>
                </a:lnTo>
                <a:lnTo>
                  <a:pt x="26710" y="376529"/>
                </a:lnTo>
                <a:cubicBezTo>
                  <a:pt x="27155" y="354010"/>
                  <a:pt x="27601" y="331492"/>
                  <a:pt x="28046" y="308973"/>
                </a:cubicBezTo>
                <a:lnTo>
                  <a:pt x="30718" y="241417"/>
                </a:lnTo>
                <a:cubicBezTo>
                  <a:pt x="29827" y="217060"/>
                  <a:pt x="28937" y="192703"/>
                  <a:pt x="28046" y="168346"/>
                </a:cubicBezTo>
                <a:lnTo>
                  <a:pt x="21365" y="91140"/>
                </a:lnTo>
                <a:lnTo>
                  <a:pt x="0" y="207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z="2701"/>
          </a:p>
        </p:txBody>
      </p:sp>
      <p:sp>
        <p:nvSpPr>
          <p:cNvPr id="5" name="자유형: 도형 42">
            <a:extLst>
              <a:ext uri="{FF2B5EF4-FFF2-40B4-BE49-F238E27FC236}">
                <a16:creationId xmlns="" xmlns:a16="http://schemas.microsoft.com/office/drawing/2014/main" id="{DD96DDE0-AB48-479A-9968-C49EFC873451}"/>
              </a:ext>
            </a:extLst>
          </p:cNvPr>
          <p:cNvSpPr/>
          <p:nvPr/>
        </p:nvSpPr>
        <p:spPr>
          <a:xfrm>
            <a:off x="5474135" y="3892198"/>
            <a:ext cx="5836840" cy="1003216"/>
          </a:xfrm>
          <a:custGeom>
            <a:avLst/>
            <a:gdLst>
              <a:gd name="connsiteX0" fmla="*/ 4612840 w 5836840"/>
              <a:gd name="connsiteY0" fmla="*/ 0 h 874800"/>
              <a:gd name="connsiteX1" fmla="*/ 5836840 w 5836840"/>
              <a:gd name="connsiteY1" fmla="*/ 0 h 874800"/>
              <a:gd name="connsiteX2" fmla="*/ 5836840 w 5836840"/>
              <a:gd name="connsiteY2" fmla="*/ 874800 h 874800"/>
              <a:gd name="connsiteX3" fmla="*/ 4612843 w 5836840"/>
              <a:gd name="connsiteY3" fmla="*/ 874800 h 874800"/>
              <a:gd name="connsiteX4" fmla="*/ 4612840 w 5836840"/>
              <a:gd name="connsiteY4" fmla="*/ 874800 h 874800"/>
              <a:gd name="connsiteX5" fmla="*/ 0 w 5836840"/>
              <a:gd name="connsiteY5" fmla="*/ 874800 h 874800"/>
              <a:gd name="connsiteX6" fmla="*/ 123 w 5836840"/>
              <a:gd name="connsiteY6" fmla="*/ 874708 h 874800"/>
              <a:gd name="connsiteX7" fmla="*/ 18830 w 5836840"/>
              <a:gd name="connsiteY7" fmla="*/ 855406 h 874800"/>
              <a:gd name="connsiteX8" fmla="*/ 33529 w 5836840"/>
              <a:gd name="connsiteY8" fmla="*/ 830590 h 874800"/>
              <a:gd name="connsiteX9" fmla="*/ 38873 w 5836840"/>
              <a:gd name="connsiteY9" fmla="*/ 803016 h 874800"/>
              <a:gd name="connsiteX10" fmla="*/ 36201 w 5836840"/>
              <a:gd name="connsiteY10" fmla="*/ 775442 h 874800"/>
              <a:gd name="connsiteX11" fmla="*/ 26847 w 5836840"/>
              <a:gd name="connsiteY11" fmla="*/ 749247 h 874800"/>
              <a:gd name="connsiteX12" fmla="*/ 14822 w 5836840"/>
              <a:gd name="connsiteY12" fmla="*/ 727188 h 874800"/>
              <a:gd name="connsiteX13" fmla="*/ 6804 w 5836840"/>
              <a:gd name="connsiteY13" fmla="*/ 705129 h 874800"/>
              <a:gd name="connsiteX14" fmla="*/ 45554 w 5836840"/>
              <a:gd name="connsiteY14" fmla="*/ 677555 h 874800"/>
              <a:gd name="connsiteX15" fmla="*/ 72279 w 5836840"/>
              <a:gd name="connsiteY15" fmla="*/ 649981 h 874800"/>
              <a:gd name="connsiteX16" fmla="*/ 86977 w 5836840"/>
              <a:gd name="connsiteY16" fmla="*/ 622408 h 874800"/>
              <a:gd name="connsiteX17" fmla="*/ 89650 w 5836840"/>
              <a:gd name="connsiteY17" fmla="*/ 592076 h 874800"/>
              <a:gd name="connsiteX18" fmla="*/ 85641 w 5836840"/>
              <a:gd name="connsiteY18" fmla="*/ 564503 h 874800"/>
              <a:gd name="connsiteX19" fmla="*/ 74951 w 5836840"/>
              <a:gd name="connsiteY19" fmla="*/ 534171 h 874800"/>
              <a:gd name="connsiteX20" fmla="*/ 60253 w 5836840"/>
              <a:gd name="connsiteY20" fmla="*/ 503840 h 874800"/>
              <a:gd name="connsiteX21" fmla="*/ 44218 w 5836840"/>
              <a:gd name="connsiteY21" fmla="*/ 473509 h 874800"/>
              <a:gd name="connsiteX22" fmla="*/ 29520 w 5836840"/>
              <a:gd name="connsiteY22" fmla="*/ 441799 h 874800"/>
              <a:gd name="connsiteX23" fmla="*/ 14822 w 5836840"/>
              <a:gd name="connsiteY23" fmla="*/ 411468 h 874800"/>
              <a:gd name="connsiteX24" fmla="*/ 6804 w 5836840"/>
              <a:gd name="connsiteY24" fmla="*/ 378379 h 874800"/>
              <a:gd name="connsiteX25" fmla="*/ 33529 w 5836840"/>
              <a:gd name="connsiteY25" fmla="*/ 353563 h 874800"/>
              <a:gd name="connsiteX26" fmla="*/ 70943 w 5836840"/>
              <a:gd name="connsiteY26" fmla="*/ 334261 h 874800"/>
              <a:gd name="connsiteX27" fmla="*/ 112365 w 5836840"/>
              <a:gd name="connsiteY27" fmla="*/ 316338 h 874800"/>
              <a:gd name="connsiteX28" fmla="*/ 155124 w 5836840"/>
              <a:gd name="connsiteY28" fmla="*/ 301173 h 874800"/>
              <a:gd name="connsiteX29" fmla="*/ 199219 w 5836840"/>
              <a:gd name="connsiteY29" fmla="*/ 286007 h 874800"/>
              <a:gd name="connsiteX30" fmla="*/ 243314 w 5836840"/>
              <a:gd name="connsiteY30" fmla="*/ 270841 h 874800"/>
              <a:gd name="connsiteX31" fmla="*/ 284737 w 5836840"/>
              <a:gd name="connsiteY31" fmla="*/ 252918 h 874800"/>
              <a:gd name="connsiteX32" fmla="*/ 318143 w 5836840"/>
              <a:gd name="connsiteY32" fmla="*/ 233617 h 874800"/>
              <a:gd name="connsiteX33" fmla="*/ 347539 w 5836840"/>
              <a:gd name="connsiteY33" fmla="*/ 206043 h 874800"/>
              <a:gd name="connsiteX34" fmla="*/ 364910 w 5836840"/>
              <a:gd name="connsiteY34" fmla="*/ 172954 h 874800"/>
              <a:gd name="connsiteX35" fmla="*/ 371591 w 5836840"/>
              <a:gd name="connsiteY35" fmla="*/ 138487 h 874800"/>
              <a:gd name="connsiteX36" fmla="*/ 366246 w 5836840"/>
              <a:gd name="connsiteY36" fmla="*/ 105399 h 874800"/>
              <a:gd name="connsiteX37" fmla="*/ 354220 w 5836840"/>
              <a:gd name="connsiteY37" fmla="*/ 75067 h 874800"/>
              <a:gd name="connsiteX38" fmla="*/ 335513 w 5836840"/>
              <a:gd name="connsiteY38" fmla="*/ 50251 h 874800"/>
              <a:gd name="connsiteX39" fmla="*/ 312798 w 5836840"/>
              <a:gd name="connsiteY39" fmla="*/ 25434 h 874800"/>
              <a:gd name="connsiteX40" fmla="*/ 291418 w 5836840"/>
              <a:gd name="connsiteY40" fmla="*/ 4754 h 874800"/>
              <a:gd name="connsiteX41" fmla="*/ 286644 w 5836840"/>
              <a:gd name="connsiteY41" fmla="*/ 207 h 874800"/>
              <a:gd name="connsiteX42" fmla="*/ 4612840 w 5836840"/>
              <a:gd name="connsiteY42" fmla="*/ 207 h 874800"/>
              <a:gd name="connsiteX0" fmla="*/ 4612840 w 5836840"/>
              <a:gd name="connsiteY0" fmla="*/ 207 h 874800"/>
              <a:gd name="connsiteX1" fmla="*/ 5836840 w 5836840"/>
              <a:gd name="connsiteY1" fmla="*/ 0 h 874800"/>
              <a:gd name="connsiteX2" fmla="*/ 5836840 w 5836840"/>
              <a:gd name="connsiteY2" fmla="*/ 874800 h 874800"/>
              <a:gd name="connsiteX3" fmla="*/ 4612843 w 5836840"/>
              <a:gd name="connsiteY3" fmla="*/ 874800 h 874800"/>
              <a:gd name="connsiteX4" fmla="*/ 4612840 w 5836840"/>
              <a:gd name="connsiteY4" fmla="*/ 874800 h 874800"/>
              <a:gd name="connsiteX5" fmla="*/ 0 w 5836840"/>
              <a:gd name="connsiteY5" fmla="*/ 874800 h 874800"/>
              <a:gd name="connsiteX6" fmla="*/ 123 w 5836840"/>
              <a:gd name="connsiteY6" fmla="*/ 874708 h 874800"/>
              <a:gd name="connsiteX7" fmla="*/ 18830 w 5836840"/>
              <a:gd name="connsiteY7" fmla="*/ 855406 h 874800"/>
              <a:gd name="connsiteX8" fmla="*/ 33529 w 5836840"/>
              <a:gd name="connsiteY8" fmla="*/ 830590 h 874800"/>
              <a:gd name="connsiteX9" fmla="*/ 38873 w 5836840"/>
              <a:gd name="connsiteY9" fmla="*/ 803016 h 874800"/>
              <a:gd name="connsiteX10" fmla="*/ 36201 w 5836840"/>
              <a:gd name="connsiteY10" fmla="*/ 775442 h 874800"/>
              <a:gd name="connsiteX11" fmla="*/ 26847 w 5836840"/>
              <a:gd name="connsiteY11" fmla="*/ 749247 h 874800"/>
              <a:gd name="connsiteX12" fmla="*/ 14822 w 5836840"/>
              <a:gd name="connsiteY12" fmla="*/ 727188 h 874800"/>
              <a:gd name="connsiteX13" fmla="*/ 6804 w 5836840"/>
              <a:gd name="connsiteY13" fmla="*/ 705129 h 874800"/>
              <a:gd name="connsiteX14" fmla="*/ 45554 w 5836840"/>
              <a:gd name="connsiteY14" fmla="*/ 677555 h 874800"/>
              <a:gd name="connsiteX15" fmla="*/ 72279 w 5836840"/>
              <a:gd name="connsiteY15" fmla="*/ 649981 h 874800"/>
              <a:gd name="connsiteX16" fmla="*/ 86977 w 5836840"/>
              <a:gd name="connsiteY16" fmla="*/ 622408 h 874800"/>
              <a:gd name="connsiteX17" fmla="*/ 89650 w 5836840"/>
              <a:gd name="connsiteY17" fmla="*/ 592076 h 874800"/>
              <a:gd name="connsiteX18" fmla="*/ 85641 w 5836840"/>
              <a:gd name="connsiteY18" fmla="*/ 564503 h 874800"/>
              <a:gd name="connsiteX19" fmla="*/ 74951 w 5836840"/>
              <a:gd name="connsiteY19" fmla="*/ 534171 h 874800"/>
              <a:gd name="connsiteX20" fmla="*/ 60253 w 5836840"/>
              <a:gd name="connsiteY20" fmla="*/ 503840 h 874800"/>
              <a:gd name="connsiteX21" fmla="*/ 44218 w 5836840"/>
              <a:gd name="connsiteY21" fmla="*/ 473509 h 874800"/>
              <a:gd name="connsiteX22" fmla="*/ 29520 w 5836840"/>
              <a:gd name="connsiteY22" fmla="*/ 441799 h 874800"/>
              <a:gd name="connsiteX23" fmla="*/ 14822 w 5836840"/>
              <a:gd name="connsiteY23" fmla="*/ 411468 h 874800"/>
              <a:gd name="connsiteX24" fmla="*/ 6804 w 5836840"/>
              <a:gd name="connsiteY24" fmla="*/ 378379 h 874800"/>
              <a:gd name="connsiteX25" fmla="*/ 33529 w 5836840"/>
              <a:gd name="connsiteY25" fmla="*/ 353563 h 874800"/>
              <a:gd name="connsiteX26" fmla="*/ 70943 w 5836840"/>
              <a:gd name="connsiteY26" fmla="*/ 334261 h 874800"/>
              <a:gd name="connsiteX27" fmla="*/ 112365 w 5836840"/>
              <a:gd name="connsiteY27" fmla="*/ 316338 h 874800"/>
              <a:gd name="connsiteX28" fmla="*/ 155124 w 5836840"/>
              <a:gd name="connsiteY28" fmla="*/ 301173 h 874800"/>
              <a:gd name="connsiteX29" fmla="*/ 199219 w 5836840"/>
              <a:gd name="connsiteY29" fmla="*/ 286007 h 874800"/>
              <a:gd name="connsiteX30" fmla="*/ 243314 w 5836840"/>
              <a:gd name="connsiteY30" fmla="*/ 270841 h 874800"/>
              <a:gd name="connsiteX31" fmla="*/ 284737 w 5836840"/>
              <a:gd name="connsiteY31" fmla="*/ 252918 h 874800"/>
              <a:gd name="connsiteX32" fmla="*/ 318143 w 5836840"/>
              <a:gd name="connsiteY32" fmla="*/ 233617 h 874800"/>
              <a:gd name="connsiteX33" fmla="*/ 347539 w 5836840"/>
              <a:gd name="connsiteY33" fmla="*/ 206043 h 874800"/>
              <a:gd name="connsiteX34" fmla="*/ 364910 w 5836840"/>
              <a:gd name="connsiteY34" fmla="*/ 172954 h 874800"/>
              <a:gd name="connsiteX35" fmla="*/ 371591 w 5836840"/>
              <a:gd name="connsiteY35" fmla="*/ 138487 h 874800"/>
              <a:gd name="connsiteX36" fmla="*/ 366246 w 5836840"/>
              <a:gd name="connsiteY36" fmla="*/ 105399 h 874800"/>
              <a:gd name="connsiteX37" fmla="*/ 354220 w 5836840"/>
              <a:gd name="connsiteY37" fmla="*/ 75067 h 874800"/>
              <a:gd name="connsiteX38" fmla="*/ 335513 w 5836840"/>
              <a:gd name="connsiteY38" fmla="*/ 50251 h 874800"/>
              <a:gd name="connsiteX39" fmla="*/ 312798 w 5836840"/>
              <a:gd name="connsiteY39" fmla="*/ 25434 h 874800"/>
              <a:gd name="connsiteX40" fmla="*/ 291418 w 5836840"/>
              <a:gd name="connsiteY40" fmla="*/ 4754 h 874800"/>
              <a:gd name="connsiteX41" fmla="*/ 286644 w 5836840"/>
              <a:gd name="connsiteY41" fmla="*/ 207 h 874800"/>
              <a:gd name="connsiteX42" fmla="*/ 4612840 w 5836840"/>
              <a:gd name="connsiteY42" fmla="*/ 207 h 874800"/>
              <a:gd name="connsiteX0" fmla="*/ 286644 w 5836840"/>
              <a:gd name="connsiteY0" fmla="*/ 207 h 874800"/>
              <a:gd name="connsiteX1" fmla="*/ 5836840 w 5836840"/>
              <a:gd name="connsiteY1" fmla="*/ 0 h 874800"/>
              <a:gd name="connsiteX2" fmla="*/ 5836840 w 5836840"/>
              <a:gd name="connsiteY2" fmla="*/ 874800 h 874800"/>
              <a:gd name="connsiteX3" fmla="*/ 4612843 w 5836840"/>
              <a:gd name="connsiteY3" fmla="*/ 874800 h 874800"/>
              <a:gd name="connsiteX4" fmla="*/ 4612840 w 5836840"/>
              <a:gd name="connsiteY4" fmla="*/ 874800 h 874800"/>
              <a:gd name="connsiteX5" fmla="*/ 0 w 5836840"/>
              <a:gd name="connsiteY5" fmla="*/ 874800 h 874800"/>
              <a:gd name="connsiteX6" fmla="*/ 123 w 5836840"/>
              <a:gd name="connsiteY6" fmla="*/ 874708 h 874800"/>
              <a:gd name="connsiteX7" fmla="*/ 18830 w 5836840"/>
              <a:gd name="connsiteY7" fmla="*/ 855406 h 874800"/>
              <a:gd name="connsiteX8" fmla="*/ 33529 w 5836840"/>
              <a:gd name="connsiteY8" fmla="*/ 830590 h 874800"/>
              <a:gd name="connsiteX9" fmla="*/ 38873 w 5836840"/>
              <a:gd name="connsiteY9" fmla="*/ 803016 h 874800"/>
              <a:gd name="connsiteX10" fmla="*/ 36201 w 5836840"/>
              <a:gd name="connsiteY10" fmla="*/ 775442 h 874800"/>
              <a:gd name="connsiteX11" fmla="*/ 26847 w 5836840"/>
              <a:gd name="connsiteY11" fmla="*/ 749247 h 874800"/>
              <a:gd name="connsiteX12" fmla="*/ 14822 w 5836840"/>
              <a:gd name="connsiteY12" fmla="*/ 727188 h 874800"/>
              <a:gd name="connsiteX13" fmla="*/ 6804 w 5836840"/>
              <a:gd name="connsiteY13" fmla="*/ 705129 h 874800"/>
              <a:gd name="connsiteX14" fmla="*/ 45554 w 5836840"/>
              <a:gd name="connsiteY14" fmla="*/ 677555 h 874800"/>
              <a:gd name="connsiteX15" fmla="*/ 72279 w 5836840"/>
              <a:gd name="connsiteY15" fmla="*/ 649981 h 874800"/>
              <a:gd name="connsiteX16" fmla="*/ 86977 w 5836840"/>
              <a:gd name="connsiteY16" fmla="*/ 622408 h 874800"/>
              <a:gd name="connsiteX17" fmla="*/ 89650 w 5836840"/>
              <a:gd name="connsiteY17" fmla="*/ 592076 h 874800"/>
              <a:gd name="connsiteX18" fmla="*/ 85641 w 5836840"/>
              <a:gd name="connsiteY18" fmla="*/ 564503 h 874800"/>
              <a:gd name="connsiteX19" fmla="*/ 74951 w 5836840"/>
              <a:gd name="connsiteY19" fmla="*/ 534171 h 874800"/>
              <a:gd name="connsiteX20" fmla="*/ 60253 w 5836840"/>
              <a:gd name="connsiteY20" fmla="*/ 503840 h 874800"/>
              <a:gd name="connsiteX21" fmla="*/ 44218 w 5836840"/>
              <a:gd name="connsiteY21" fmla="*/ 473509 h 874800"/>
              <a:gd name="connsiteX22" fmla="*/ 29520 w 5836840"/>
              <a:gd name="connsiteY22" fmla="*/ 441799 h 874800"/>
              <a:gd name="connsiteX23" fmla="*/ 14822 w 5836840"/>
              <a:gd name="connsiteY23" fmla="*/ 411468 h 874800"/>
              <a:gd name="connsiteX24" fmla="*/ 6804 w 5836840"/>
              <a:gd name="connsiteY24" fmla="*/ 378379 h 874800"/>
              <a:gd name="connsiteX25" fmla="*/ 33529 w 5836840"/>
              <a:gd name="connsiteY25" fmla="*/ 353563 h 874800"/>
              <a:gd name="connsiteX26" fmla="*/ 70943 w 5836840"/>
              <a:gd name="connsiteY26" fmla="*/ 334261 h 874800"/>
              <a:gd name="connsiteX27" fmla="*/ 112365 w 5836840"/>
              <a:gd name="connsiteY27" fmla="*/ 316338 h 874800"/>
              <a:gd name="connsiteX28" fmla="*/ 155124 w 5836840"/>
              <a:gd name="connsiteY28" fmla="*/ 301173 h 874800"/>
              <a:gd name="connsiteX29" fmla="*/ 199219 w 5836840"/>
              <a:gd name="connsiteY29" fmla="*/ 286007 h 874800"/>
              <a:gd name="connsiteX30" fmla="*/ 243314 w 5836840"/>
              <a:gd name="connsiteY30" fmla="*/ 270841 h 874800"/>
              <a:gd name="connsiteX31" fmla="*/ 284737 w 5836840"/>
              <a:gd name="connsiteY31" fmla="*/ 252918 h 874800"/>
              <a:gd name="connsiteX32" fmla="*/ 318143 w 5836840"/>
              <a:gd name="connsiteY32" fmla="*/ 233617 h 874800"/>
              <a:gd name="connsiteX33" fmla="*/ 347539 w 5836840"/>
              <a:gd name="connsiteY33" fmla="*/ 206043 h 874800"/>
              <a:gd name="connsiteX34" fmla="*/ 364910 w 5836840"/>
              <a:gd name="connsiteY34" fmla="*/ 172954 h 874800"/>
              <a:gd name="connsiteX35" fmla="*/ 371591 w 5836840"/>
              <a:gd name="connsiteY35" fmla="*/ 138487 h 874800"/>
              <a:gd name="connsiteX36" fmla="*/ 366246 w 5836840"/>
              <a:gd name="connsiteY36" fmla="*/ 105399 h 874800"/>
              <a:gd name="connsiteX37" fmla="*/ 354220 w 5836840"/>
              <a:gd name="connsiteY37" fmla="*/ 75067 h 874800"/>
              <a:gd name="connsiteX38" fmla="*/ 335513 w 5836840"/>
              <a:gd name="connsiteY38" fmla="*/ 50251 h 874800"/>
              <a:gd name="connsiteX39" fmla="*/ 312798 w 5836840"/>
              <a:gd name="connsiteY39" fmla="*/ 25434 h 874800"/>
              <a:gd name="connsiteX40" fmla="*/ 291418 w 5836840"/>
              <a:gd name="connsiteY40" fmla="*/ 4754 h 874800"/>
              <a:gd name="connsiteX41" fmla="*/ 286644 w 5836840"/>
              <a:gd name="connsiteY41" fmla="*/ 207 h 874800"/>
              <a:gd name="connsiteX0" fmla="*/ 286644 w 5836840"/>
              <a:gd name="connsiteY0" fmla="*/ 207 h 874800"/>
              <a:gd name="connsiteX1" fmla="*/ 5836840 w 5836840"/>
              <a:gd name="connsiteY1" fmla="*/ 0 h 874800"/>
              <a:gd name="connsiteX2" fmla="*/ 5836840 w 5836840"/>
              <a:gd name="connsiteY2" fmla="*/ 874800 h 874800"/>
              <a:gd name="connsiteX3" fmla="*/ 4612843 w 5836840"/>
              <a:gd name="connsiteY3" fmla="*/ 874800 h 874800"/>
              <a:gd name="connsiteX4" fmla="*/ 0 w 5836840"/>
              <a:gd name="connsiteY4" fmla="*/ 874800 h 874800"/>
              <a:gd name="connsiteX5" fmla="*/ 123 w 5836840"/>
              <a:gd name="connsiteY5" fmla="*/ 874708 h 874800"/>
              <a:gd name="connsiteX6" fmla="*/ 18830 w 5836840"/>
              <a:gd name="connsiteY6" fmla="*/ 855406 h 874800"/>
              <a:gd name="connsiteX7" fmla="*/ 33529 w 5836840"/>
              <a:gd name="connsiteY7" fmla="*/ 830590 h 874800"/>
              <a:gd name="connsiteX8" fmla="*/ 38873 w 5836840"/>
              <a:gd name="connsiteY8" fmla="*/ 803016 h 874800"/>
              <a:gd name="connsiteX9" fmla="*/ 36201 w 5836840"/>
              <a:gd name="connsiteY9" fmla="*/ 775442 h 874800"/>
              <a:gd name="connsiteX10" fmla="*/ 26847 w 5836840"/>
              <a:gd name="connsiteY10" fmla="*/ 749247 h 874800"/>
              <a:gd name="connsiteX11" fmla="*/ 14822 w 5836840"/>
              <a:gd name="connsiteY11" fmla="*/ 727188 h 874800"/>
              <a:gd name="connsiteX12" fmla="*/ 6804 w 5836840"/>
              <a:gd name="connsiteY12" fmla="*/ 705129 h 874800"/>
              <a:gd name="connsiteX13" fmla="*/ 45554 w 5836840"/>
              <a:gd name="connsiteY13" fmla="*/ 677555 h 874800"/>
              <a:gd name="connsiteX14" fmla="*/ 72279 w 5836840"/>
              <a:gd name="connsiteY14" fmla="*/ 649981 h 874800"/>
              <a:gd name="connsiteX15" fmla="*/ 86977 w 5836840"/>
              <a:gd name="connsiteY15" fmla="*/ 622408 h 874800"/>
              <a:gd name="connsiteX16" fmla="*/ 89650 w 5836840"/>
              <a:gd name="connsiteY16" fmla="*/ 592076 h 874800"/>
              <a:gd name="connsiteX17" fmla="*/ 85641 w 5836840"/>
              <a:gd name="connsiteY17" fmla="*/ 564503 h 874800"/>
              <a:gd name="connsiteX18" fmla="*/ 74951 w 5836840"/>
              <a:gd name="connsiteY18" fmla="*/ 534171 h 874800"/>
              <a:gd name="connsiteX19" fmla="*/ 60253 w 5836840"/>
              <a:gd name="connsiteY19" fmla="*/ 503840 h 874800"/>
              <a:gd name="connsiteX20" fmla="*/ 44218 w 5836840"/>
              <a:gd name="connsiteY20" fmla="*/ 473509 h 874800"/>
              <a:gd name="connsiteX21" fmla="*/ 29520 w 5836840"/>
              <a:gd name="connsiteY21" fmla="*/ 441799 h 874800"/>
              <a:gd name="connsiteX22" fmla="*/ 14822 w 5836840"/>
              <a:gd name="connsiteY22" fmla="*/ 411468 h 874800"/>
              <a:gd name="connsiteX23" fmla="*/ 6804 w 5836840"/>
              <a:gd name="connsiteY23" fmla="*/ 378379 h 874800"/>
              <a:gd name="connsiteX24" fmla="*/ 33529 w 5836840"/>
              <a:gd name="connsiteY24" fmla="*/ 353563 h 874800"/>
              <a:gd name="connsiteX25" fmla="*/ 70943 w 5836840"/>
              <a:gd name="connsiteY25" fmla="*/ 334261 h 874800"/>
              <a:gd name="connsiteX26" fmla="*/ 112365 w 5836840"/>
              <a:gd name="connsiteY26" fmla="*/ 316338 h 874800"/>
              <a:gd name="connsiteX27" fmla="*/ 155124 w 5836840"/>
              <a:gd name="connsiteY27" fmla="*/ 301173 h 874800"/>
              <a:gd name="connsiteX28" fmla="*/ 199219 w 5836840"/>
              <a:gd name="connsiteY28" fmla="*/ 286007 h 874800"/>
              <a:gd name="connsiteX29" fmla="*/ 243314 w 5836840"/>
              <a:gd name="connsiteY29" fmla="*/ 270841 h 874800"/>
              <a:gd name="connsiteX30" fmla="*/ 284737 w 5836840"/>
              <a:gd name="connsiteY30" fmla="*/ 252918 h 874800"/>
              <a:gd name="connsiteX31" fmla="*/ 318143 w 5836840"/>
              <a:gd name="connsiteY31" fmla="*/ 233617 h 874800"/>
              <a:gd name="connsiteX32" fmla="*/ 347539 w 5836840"/>
              <a:gd name="connsiteY32" fmla="*/ 206043 h 874800"/>
              <a:gd name="connsiteX33" fmla="*/ 364910 w 5836840"/>
              <a:gd name="connsiteY33" fmla="*/ 172954 h 874800"/>
              <a:gd name="connsiteX34" fmla="*/ 371591 w 5836840"/>
              <a:gd name="connsiteY34" fmla="*/ 138487 h 874800"/>
              <a:gd name="connsiteX35" fmla="*/ 366246 w 5836840"/>
              <a:gd name="connsiteY35" fmla="*/ 105399 h 874800"/>
              <a:gd name="connsiteX36" fmla="*/ 354220 w 5836840"/>
              <a:gd name="connsiteY36" fmla="*/ 75067 h 874800"/>
              <a:gd name="connsiteX37" fmla="*/ 335513 w 5836840"/>
              <a:gd name="connsiteY37" fmla="*/ 50251 h 874800"/>
              <a:gd name="connsiteX38" fmla="*/ 312798 w 5836840"/>
              <a:gd name="connsiteY38" fmla="*/ 25434 h 874800"/>
              <a:gd name="connsiteX39" fmla="*/ 291418 w 5836840"/>
              <a:gd name="connsiteY39" fmla="*/ 4754 h 874800"/>
              <a:gd name="connsiteX40" fmla="*/ 286644 w 5836840"/>
              <a:gd name="connsiteY40" fmla="*/ 207 h 874800"/>
              <a:gd name="connsiteX0" fmla="*/ 286644 w 5836840"/>
              <a:gd name="connsiteY0" fmla="*/ 207 h 874800"/>
              <a:gd name="connsiteX1" fmla="*/ 5836840 w 5836840"/>
              <a:gd name="connsiteY1" fmla="*/ 0 h 874800"/>
              <a:gd name="connsiteX2" fmla="*/ 5836840 w 5836840"/>
              <a:gd name="connsiteY2" fmla="*/ 874800 h 874800"/>
              <a:gd name="connsiteX3" fmla="*/ 0 w 5836840"/>
              <a:gd name="connsiteY3" fmla="*/ 874800 h 874800"/>
              <a:gd name="connsiteX4" fmla="*/ 123 w 5836840"/>
              <a:gd name="connsiteY4" fmla="*/ 874708 h 874800"/>
              <a:gd name="connsiteX5" fmla="*/ 18830 w 5836840"/>
              <a:gd name="connsiteY5" fmla="*/ 855406 h 874800"/>
              <a:gd name="connsiteX6" fmla="*/ 33529 w 5836840"/>
              <a:gd name="connsiteY6" fmla="*/ 830590 h 874800"/>
              <a:gd name="connsiteX7" fmla="*/ 38873 w 5836840"/>
              <a:gd name="connsiteY7" fmla="*/ 803016 h 874800"/>
              <a:gd name="connsiteX8" fmla="*/ 36201 w 5836840"/>
              <a:gd name="connsiteY8" fmla="*/ 775442 h 874800"/>
              <a:gd name="connsiteX9" fmla="*/ 26847 w 5836840"/>
              <a:gd name="connsiteY9" fmla="*/ 749247 h 874800"/>
              <a:gd name="connsiteX10" fmla="*/ 14822 w 5836840"/>
              <a:gd name="connsiteY10" fmla="*/ 727188 h 874800"/>
              <a:gd name="connsiteX11" fmla="*/ 6804 w 5836840"/>
              <a:gd name="connsiteY11" fmla="*/ 705129 h 874800"/>
              <a:gd name="connsiteX12" fmla="*/ 45554 w 5836840"/>
              <a:gd name="connsiteY12" fmla="*/ 677555 h 874800"/>
              <a:gd name="connsiteX13" fmla="*/ 72279 w 5836840"/>
              <a:gd name="connsiteY13" fmla="*/ 649981 h 874800"/>
              <a:gd name="connsiteX14" fmla="*/ 86977 w 5836840"/>
              <a:gd name="connsiteY14" fmla="*/ 622408 h 874800"/>
              <a:gd name="connsiteX15" fmla="*/ 89650 w 5836840"/>
              <a:gd name="connsiteY15" fmla="*/ 592076 h 874800"/>
              <a:gd name="connsiteX16" fmla="*/ 85641 w 5836840"/>
              <a:gd name="connsiteY16" fmla="*/ 564503 h 874800"/>
              <a:gd name="connsiteX17" fmla="*/ 74951 w 5836840"/>
              <a:gd name="connsiteY17" fmla="*/ 534171 h 874800"/>
              <a:gd name="connsiteX18" fmla="*/ 60253 w 5836840"/>
              <a:gd name="connsiteY18" fmla="*/ 503840 h 874800"/>
              <a:gd name="connsiteX19" fmla="*/ 44218 w 5836840"/>
              <a:gd name="connsiteY19" fmla="*/ 473509 h 874800"/>
              <a:gd name="connsiteX20" fmla="*/ 29520 w 5836840"/>
              <a:gd name="connsiteY20" fmla="*/ 441799 h 874800"/>
              <a:gd name="connsiteX21" fmla="*/ 14822 w 5836840"/>
              <a:gd name="connsiteY21" fmla="*/ 411468 h 874800"/>
              <a:gd name="connsiteX22" fmla="*/ 6804 w 5836840"/>
              <a:gd name="connsiteY22" fmla="*/ 378379 h 874800"/>
              <a:gd name="connsiteX23" fmla="*/ 33529 w 5836840"/>
              <a:gd name="connsiteY23" fmla="*/ 353563 h 874800"/>
              <a:gd name="connsiteX24" fmla="*/ 70943 w 5836840"/>
              <a:gd name="connsiteY24" fmla="*/ 334261 h 874800"/>
              <a:gd name="connsiteX25" fmla="*/ 112365 w 5836840"/>
              <a:gd name="connsiteY25" fmla="*/ 316338 h 874800"/>
              <a:gd name="connsiteX26" fmla="*/ 155124 w 5836840"/>
              <a:gd name="connsiteY26" fmla="*/ 301173 h 874800"/>
              <a:gd name="connsiteX27" fmla="*/ 199219 w 5836840"/>
              <a:gd name="connsiteY27" fmla="*/ 286007 h 874800"/>
              <a:gd name="connsiteX28" fmla="*/ 243314 w 5836840"/>
              <a:gd name="connsiteY28" fmla="*/ 270841 h 874800"/>
              <a:gd name="connsiteX29" fmla="*/ 284737 w 5836840"/>
              <a:gd name="connsiteY29" fmla="*/ 252918 h 874800"/>
              <a:gd name="connsiteX30" fmla="*/ 318143 w 5836840"/>
              <a:gd name="connsiteY30" fmla="*/ 233617 h 874800"/>
              <a:gd name="connsiteX31" fmla="*/ 347539 w 5836840"/>
              <a:gd name="connsiteY31" fmla="*/ 206043 h 874800"/>
              <a:gd name="connsiteX32" fmla="*/ 364910 w 5836840"/>
              <a:gd name="connsiteY32" fmla="*/ 172954 h 874800"/>
              <a:gd name="connsiteX33" fmla="*/ 371591 w 5836840"/>
              <a:gd name="connsiteY33" fmla="*/ 138487 h 874800"/>
              <a:gd name="connsiteX34" fmla="*/ 366246 w 5836840"/>
              <a:gd name="connsiteY34" fmla="*/ 105399 h 874800"/>
              <a:gd name="connsiteX35" fmla="*/ 354220 w 5836840"/>
              <a:gd name="connsiteY35" fmla="*/ 75067 h 874800"/>
              <a:gd name="connsiteX36" fmla="*/ 335513 w 5836840"/>
              <a:gd name="connsiteY36" fmla="*/ 50251 h 874800"/>
              <a:gd name="connsiteX37" fmla="*/ 312798 w 5836840"/>
              <a:gd name="connsiteY37" fmla="*/ 25434 h 874800"/>
              <a:gd name="connsiteX38" fmla="*/ 291418 w 5836840"/>
              <a:gd name="connsiteY38" fmla="*/ 4754 h 874800"/>
              <a:gd name="connsiteX39" fmla="*/ 286644 w 5836840"/>
              <a:gd name="connsiteY39" fmla="*/ 207 h 87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5836840" h="874800">
                <a:moveTo>
                  <a:pt x="286644" y="207"/>
                </a:moveTo>
                <a:lnTo>
                  <a:pt x="5836840" y="0"/>
                </a:lnTo>
                <a:lnTo>
                  <a:pt x="5836840" y="874800"/>
                </a:lnTo>
                <a:lnTo>
                  <a:pt x="0" y="874800"/>
                </a:lnTo>
                <a:lnTo>
                  <a:pt x="123" y="874708"/>
                </a:lnTo>
                <a:lnTo>
                  <a:pt x="18830" y="855406"/>
                </a:lnTo>
                <a:lnTo>
                  <a:pt x="33529" y="830590"/>
                </a:lnTo>
                <a:lnTo>
                  <a:pt x="38873" y="803016"/>
                </a:lnTo>
                <a:lnTo>
                  <a:pt x="36201" y="775442"/>
                </a:lnTo>
                <a:lnTo>
                  <a:pt x="26847" y="749247"/>
                </a:lnTo>
                <a:lnTo>
                  <a:pt x="14822" y="727188"/>
                </a:lnTo>
                <a:lnTo>
                  <a:pt x="6804" y="705129"/>
                </a:lnTo>
                <a:lnTo>
                  <a:pt x="45554" y="677555"/>
                </a:lnTo>
                <a:lnTo>
                  <a:pt x="72279" y="649981"/>
                </a:lnTo>
                <a:lnTo>
                  <a:pt x="86977" y="622408"/>
                </a:lnTo>
                <a:lnTo>
                  <a:pt x="89650" y="592076"/>
                </a:lnTo>
                <a:lnTo>
                  <a:pt x="85641" y="564503"/>
                </a:lnTo>
                <a:lnTo>
                  <a:pt x="74951" y="534171"/>
                </a:lnTo>
                <a:lnTo>
                  <a:pt x="60253" y="503840"/>
                </a:lnTo>
                <a:lnTo>
                  <a:pt x="44218" y="473509"/>
                </a:lnTo>
                <a:lnTo>
                  <a:pt x="29520" y="441799"/>
                </a:lnTo>
                <a:lnTo>
                  <a:pt x="14822" y="411468"/>
                </a:lnTo>
                <a:lnTo>
                  <a:pt x="6804" y="378379"/>
                </a:lnTo>
                <a:lnTo>
                  <a:pt x="33529" y="353563"/>
                </a:lnTo>
                <a:lnTo>
                  <a:pt x="70943" y="334261"/>
                </a:lnTo>
                <a:lnTo>
                  <a:pt x="112365" y="316338"/>
                </a:lnTo>
                <a:lnTo>
                  <a:pt x="155124" y="301173"/>
                </a:lnTo>
                <a:lnTo>
                  <a:pt x="199219" y="286007"/>
                </a:lnTo>
                <a:lnTo>
                  <a:pt x="243314" y="270841"/>
                </a:lnTo>
                <a:lnTo>
                  <a:pt x="284737" y="252918"/>
                </a:lnTo>
                <a:lnTo>
                  <a:pt x="318143" y="233617"/>
                </a:lnTo>
                <a:lnTo>
                  <a:pt x="347539" y="206043"/>
                </a:lnTo>
                <a:lnTo>
                  <a:pt x="364910" y="172954"/>
                </a:lnTo>
                <a:lnTo>
                  <a:pt x="371591" y="138487"/>
                </a:lnTo>
                <a:lnTo>
                  <a:pt x="366246" y="105399"/>
                </a:lnTo>
                <a:lnTo>
                  <a:pt x="354220" y="75067"/>
                </a:lnTo>
                <a:lnTo>
                  <a:pt x="335513" y="50251"/>
                </a:lnTo>
                <a:lnTo>
                  <a:pt x="312798" y="25434"/>
                </a:lnTo>
                <a:lnTo>
                  <a:pt x="291418" y="4754"/>
                </a:lnTo>
                <a:lnTo>
                  <a:pt x="286644" y="207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z="2701"/>
          </a:p>
        </p:txBody>
      </p:sp>
      <p:sp>
        <p:nvSpPr>
          <p:cNvPr id="6" name="자유형: 도형 43">
            <a:extLst>
              <a:ext uri="{FF2B5EF4-FFF2-40B4-BE49-F238E27FC236}">
                <a16:creationId xmlns="" xmlns:a16="http://schemas.microsoft.com/office/drawing/2014/main" id="{0A333653-8A11-4F30-9595-7E907C733C4A}"/>
              </a:ext>
            </a:extLst>
          </p:cNvPr>
          <p:cNvSpPr/>
          <p:nvPr/>
        </p:nvSpPr>
        <p:spPr>
          <a:xfrm>
            <a:off x="4794899" y="4895414"/>
            <a:ext cx="6516079" cy="874800"/>
          </a:xfrm>
          <a:custGeom>
            <a:avLst/>
            <a:gdLst>
              <a:gd name="connsiteX0" fmla="*/ 5292079 w 6516079"/>
              <a:gd name="connsiteY0" fmla="*/ 0 h 874800"/>
              <a:gd name="connsiteX1" fmla="*/ 6516079 w 6516079"/>
              <a:gd name="connsiteY1" fmla="*/ 0 h 874800"/>
              <a:gd name="connsiteX2" fmla="*/ 6516079 w 6516079"/>
              <a:gd name="connsiteY2" fmla="*/ 874800 h 874800"/>
              <a:gd name="connsiteX3" fmla="*/ 5292080 w 6516079"/>
              <a:gd name="connsiteY3" fmla="*/ 874800 h 874800"/>
              <a:gd name="connsiteX4" fmla="*/ 5292079 w 6516079"/>
              <a:gd name="connsiteY4" fmla="*/ 874800 h 874800"/>
              <a:gd name="connsiteX5" fmla="*/ 0 w 6516079"/>
              <a:gd name="connsiteY5" fmla="*/ 874800 h 874800"/>
              <a:gd name="connsiteX6" fmla="*/ 0 w 6516079"/>
              <a:gd name="connsiteY6" fmla="*/ 539778 h 874800"/>
              <a:gd name="connsiteX7" fmla="*/ 47330 w 6516079"/>
              <a:gd name="connsiteY7" fmla="*/ 545672 h 874800"/>
              <a:gd name="connsiteX8" fmla="*/ 124830 w 6516079"/>
              <a:gd name="connsiteY8" fmla="*/ 553944 h 874800"/>
              <a:gd name="connsiteX9" fmla="*/ 203667 w 6516079"/>
              <a:gd name="connsiteY9" fmla="*/ 556701 h 874800"/>
              <a:gd name="connsiteX10" fmla="*/ 278495 w 6516079"/>
              <a:gd name="connsiteY10" fmla="*/ 551187 h 874800"/>
              <a:gd name="connsiteX11" fmla="*/ 349315 w 6516079"/>
              <a:gd name="connsiteY11" fmla="*/ 538778 h 874800"/>
              <a:gd name="connsiteX12" fmla="*/ 388065 w 6516079"/>
              <a:gd name="connsiteY12" fmla="*/ 529127 h 874800"/>
              <a:gd name="connsiteX13" fmla="*/ 426815 w 6516079"/>
              <a:gd name="connsiteY13" fmla="*/ 511205 h 874800"/>
              <a:gd name="connsiteX14" fmla="*/ 465566 w 6516079"/>
              <a:gd name="connsiteY14" fmla="*/ 490524 h 874800"/>
              <a:gd name="connsiteX15" fmla="*/ 498971 w 6516079"/>
              <a:gd name="connsiteY15" fmla="*/ 465708 h 874800"/>
              <a:gd name="connsiteX16" fmla="*/ 533713 w 6516079"/>
              <a:gd name="connsiteY16" fmla="*/ 435377 h 874800"/>
              <a:gd name="connsiteX17" fmla="*/ 560437 w 6516079"/>
              <a:gd name="connsiteY17" fmla="*/ 403667 h 874800"/>
              <a:gd name="connsiteX18" fmla="*/ 579144 w 6516079"/>
              <a:gd name="connsiteY18" fmla="*/ 363685 h 874800"/>
              <a:gd name="connsiteX19" fmla="*/ 593842 w 6516079"/>
              <a:gd name="connsiteY19" fmla="*/ 318188 h 874800"/>
              <a:gd name="connsiteX20" fmla="*/ 599187 w 6516079"/>
              <a:gd name="connsiteY20" fmla="*/ 268555 h 874800"/>
              <a:gd name="connsiteX21" fmla="*/ 593842 w 6516079"/>
              <a:gd name="connsiteY21" fmla="*/ 213407 h 874800"/>
              <a:gd name="connsiteX22" fmla="*/ 587161 w 6516079"/>
              <a:gd name="connsiteY22" fmla="*/ 174804 h 874800"/>
              <a:gd name="connsiteX23" fmla="*/ 577808 w 6516079"/>
              <a:gd name="connsiteY23" fmla="*/ 132065 h 874800"/>
              <a:gd name="connsiteX24" fmla="*/ 567118 w 6516079"/>
              <a:gd name="connsiteY24" fmla="*/ 87946 h 874800"/>
              <a:gd name="connsiteX25" fmla="*/ 563109 w 6516079"/>
              <a:gd name="connsiteY25" fmla="*/ 45207 h 874800"/>
              <a:gd name="connsiteX26" fmla="*/ 563109 w 6516079"/>
              <a:gd name="connsiteY26" fmla="*/ 207 h 874800"/>
              <a:gd name="connsiteX27" fmla="*/ 5292079 w 6516079"/>
              <a:gd name="connsiteY27" fmla="*/ 207 h 874800"/>
              <a:gd name="connsiteX0" fmla="*/ 5292079 w 6516079"/>
              <a:gd name="connsiteY0" fmla="*/ 207 h 874800"/>
              <a:gd name="connsiteX1" fmla="*/ 6516079 w 6516079"/>
              <a:gd name="connsiteY1" fmla="*/ 0 h 874800"/>
              <a:gd name="connsiteX2" fmla="*/ 6516079 w 6516079"/>
              <a:gd name="connsiteY2" fmla="*/ 874800 h 874800"/>
              <a:gd name="connsiteX3" fmla="*/ 5292080 w 6516079"/>
              <a:gd name="connsiteY3" fmla="*/ 874800 h 874800"/>
              <a:gd name="connsiteX4" fmla="*/ 5292079 w 6516079"/>
              <a:gd name="connsiteY4" fmla="*/ 874800 h 874800"/>
              <a:gd name="connsiteX5" fmla="*/ 0 w 6516079"/>
              <a:gd name="connsiteY5" fmla="*/ 874800 h 874800"/>
              <a:gd name="connsiteX6" fmla="*/ 0 w 6516079"/>
              <a:gd name="connsiteY6" fmla="*/ 539778 h 874800"/>
              <a:gd name="connsiteX7" fmla="*/ 47330 w 6516079"/>
              <a:gd name="connsiteY7" fmla="*/ 545672 h 874800"/>
              <a:gd name="connsiteX8" fmla="*/ 124830 w 6516079"/>
              <a:gd name="connsiteY8" fmla="*/ 553944 h 874800"/>
              <a:gd name="connsiteX9" fmla="*/ 203667 w 6516079"/>
              <a:gd name="connsiteY9" fmla="*/ 556701 h 874800"/>
              <a:gd name="connsiteX10" fmla="*/ 278495 w 6516079"/>
              <a:gd name="connsiteY10" fmla="*/ 551187 h 874800"/>
              <a:gd name="connsiteX11" fmla="*/ 349315 w 6516079"/>
              <a:gd name="connsiteY11" fmla="*/ 538778 h 874800"/>
              <a:gd name="connsiteX12" fmla="*/ 388065 w 6516079"/>
              <a:gd name="connsiteY12" fmla="*/ 529127 h 874800"/>
              <a:gd name="connsiteX13" fmla="*/ 426815 w 6516079"/>
              <a:gd name="connsiteY13" fmla="*/ 511205 h 874800"/>
              <a:gd name="connsiteX14" fmla="*/ 465566 w 6516079"/>
              <a:gd name="connsiteY14" fmla="*/ 490524 h 874800"/>
              <a:gd name="connsiteX15" fmla="*/ 498971 w 6516079"/>
              <a:gd name="connsiteY15" fmla="*/ 465708 h 874800"/>
              <a:gd name="connsiteX16" fmla="*/ 533713 w 6516079"/>
              <a:gd name="connsiteY16" fmla="*/ 435377 h 874800"/>
              <a:gd name="connsiteX17" fmla="*/ 560437 w 6516079"/>
              <a:gd name="connsiteY17" fmla="*/ 403667 h 874800"/>
              <a:gd name="connsiteX18" fmla="*/ 579144 w 6516079"/>
              <a:gd name="connsiteY18" fmla="*/ 363685 h 874800"/>
              <a:gd name="connsiteX19" fmla="*/ 593842 w 6516079"/>
              <a:gd name="connsiteY19" fmla="*/ 318188 h 874800"/>
              <a:gd name="connsiteX20" fmla="*/ 599187 w 6516079"/>
              <a:gd name="connsiteY20" fmla="*/ 268555 h 874800"/>
              <a:gd name="connsiteX21" fmla="*/ 593842 w 6516079"/>
              <a:gd name="connsiteY21" fmla="*/ 213407 h 874800"/>
              <a:gd name="connsiteX22" fmla="*/ 587161 w 6516079"/>
              <a:gd name="connsiteY22" fmla="*/ 174804 h 874800"/>
              <a:gd name="connsiteX23" fmla="*/ 577808 w 6516079"/>
              <a:gd name="connsiteY23" fmla="*/ 132065 h 874800"/>
              <a:gd name="connsiteX24" fmla="*/ 567118 w 6516079"/>
              <a:gd name="connsiteY24" fmla="*/ 87946 h 874800"/>
              <a:gd name="connsiteX25" fmla="*/ 563109 w 6516079"/>
              <a:gd name="connsiteY25" fmla="*/ 45207 h 874800"/>
              <a:gd name="connsiteX26" fmla="*/ 563109 w 6516079"/>
              <a:gd name="connsiteY26" fmla="*/ 207 h 874800"/>
              <a:gd name="connsiteX27" fmla="*/ 5292079 w 6516079"/>
              <a:gd name="connsiteY27" fmla="*/ 207 h 874800"/>
              <a:gd name="connsiteX0" fmla="*/ 5292079 w 6516079"/>
              <a:gd name="connsiteY0" fmla="*/ 207 h 874800"/>
              <a:gd name="connsiteX1" fmla="*/ 6516079 w 6516079"/>
              <a:gd name="connsiteY1" fmla="*/ 0 h 874800"/>
              <a:gd name="connsiteX2" fmla="*/ 6516079 w 6516079"/>
              <a:gd name="connsiteY2" fmla="*/ 874800 h 874800"/>
              <a:gd name="connsiteX3" fmla="*/ 5292080 w 6516079"/>
              <a:gd name="connsiteY3" fmla="*/ 874800 h 874800"/>
              <a:gd name="connsiteX4" fmla="*/ 0 w 6516079"/>
              <a:gd name="connsiteY4" fmla="*/ 874800 h 874800"/>
              <a:gd name="connsiteX5" fmla="*/ 0 w 6516079"/>
              <a:gd name="connsiteY5" fmla="*/ 539778 h 874800"/>
              <a:gd name="connsiteX6" fmla="*/ 47330 w 6516079"/>
              <a:gd name="connsiteY6" fmla="*/ 545672 h 874800"/>
              <a:gd name="connsiteX7" fmla="*/ 124830 w 6516079"/>
              <a:gd name="connsiteY7" fmla="*/ 553944 h 874800"/>
              <a:gd name="connsiteX8" fmla="*/ 203667 w 6516079"/>
              <a:gd name="connsiteY8" fmla="*/ 556701 h 874800"/>
              <a:gd name="connsiteX9" fmla="*/ 278495 w 6516079"/>
              <a:gd name="connsiteY9" fmla="*/ 551187 h 874800"/>
              <a:gd name="connsiteX10" fmla="*/ 349315 w 6516079"/>
              <a:gd name="connsiteY10" fmla="*/ 538778 h 874800"/>
              <a:gd name="connsiteX11" fmla="*/ 388065 w 6516079"/>
              <a:gd name="connsiteY11" fmla="*/ 529127 h 874800"/>
              <a:gd name="connsiteX12" fmla="*/ 426815 w 6516079"/>
              <a:gd name="connsiteY12" fmla="*/ 511205 h 874800"/>
              <a:gd name="connsiteX13" fmla="*/ 465566 w 6516079"/>
              <a:gd name="connsiteY13" fmla="*/ 490524 h 874800"/>
              <a:gd name="connsiteX14" fmla="*/ 498971 w 6516079"/>
              <a:gd name="connsiteY14" fmla="*/ 465708 h 874800"/>
              <a:gd name="connsiteX15" fmla="*/ 533713 w 6516079"/>
              <a:gd name="connsiteY15" fmla="*/ 435377 h 874800"/>
              <a:gd name="connsiteX16" fmla="*/ 560437 w 6516079"/>
              <a:gd name="connsiteY16" fmla="*/ 403667 h 874800"/>
              <a:gd name="connsiteX17" fmla="*/ 579144 w 6516079"/>
              <a:gd name="connsiteY17" fmla="*/ 363685 h 874800"/>
              <a:gd name="connsiteX18" fmla="*/ 593842 w 6516079"/>
              <a:gd name="connsiteY18" fmla="*/ 318188 h 874800"/>
              <a:gd name="connsiteX19" fmla="*/ 599187 w 6516079"/>
              <a:gd name="connsiteY19" fmla="*/ 268555 h 874800"/>
              <a:gd name="connsiteX20" fmla="*/ 593842 w 6516079"/>
              <a:gd name="connsiteY20" fmla="*/ 213407 h 874800"/>
              <a:gd name="connsiteX21" fmla="*/ 587161 w 6516079"/>
              <a:gd name="connsiteY21" fmla="*/ 174804 h 874800"/>
              <a:gd name="connsiteX22" fmla="*/ 577808 w 6516079"/>
              <a:gd name="connsiteY22" fmla="*/ 132065 h 874800"/>
              <a:gd name="connsiteX23" fmla="*/ 567118 w 6516079"/>
              <a:gd name="connsiteY23" fmla="*/ 87946 h 874800"/>
              <a:gd name="connsiteX24" fmla="*/ 563109 w 6516079"/>
              <a:gd name="connsiteY24" fmla="*/ 45207 h 874800"/>
              <a:gd name="connsiteX25" fmla="*/ 563109 w 6516079"/>
              <a:gd name="connsiteY25" fmla="*/ 207 h 874800"/>
              <a:gd name="connsiteX26" fmla="*/ 5292079 w 6516079"/>
              <a:gd name="connsiteY26" fmla="*/ 207 h 874800"/>
              <a:gd name="connsiteX0" fmla="*/ 563109 w 6516079"/>
              <a:gd name="connsiteY0" fmla="*/ 207 h 874800"/>
              <a:gd name="connsiteX1" fmla="*/ 6516079 w 6516079"/>
              <a:gd name="connsiteY1" fmla="*/ 0 h 874800"/>
              <a:gd name="connsiteX2" fmla="*/ 6516079 w 6516079"/>
              <a:gd name="connsiteY2" fmla="*/ 874800 h 874800"/>
              <a:gd name="connsiteX3" fmla="*/ 5292080 w 6516079"/>
              <a:gd name="connsiteY3" fmla="*/ 874800 h 874800"/>
              <a:gd name="connsiteX4" fmla="*/ 0 w 6516079"/>
              <a:gd name="connsiteY4" fmla="*/ 874800 h 874800"/>
              <a:gd name="connsiteX5" fmla="*/ 0 w 6516079"/>
              <a:gd name="connsiteY5" fmla="*/ 539778 h 874800"/>
              <a:gd name="connsiteX6" fmla="*/ 47330 w 6516079"/>
              <a:gd name="connsiteY6" fmla="*/ 545672 h 874800"/>
              <a:gd name="connsiteX7" fmla="*/ 124830 w 6516079"/>
              <a:gd name="connsiteY7" fmla="*/ 553944 h 874800"/>
              <a:gd name="connsiteX8" fmla="*/ 203667 w 6516079"/>
              <a:gd name="connsiteY8" fmla="*/ 556701 h 874800"/>
              <a:gd name="connsiteX9" fmla="*/ 278495 w 6516079"/>
              <a:gd name="connsiteY9" fmla="*/ 551187 h 874800"/>
              <a:gd name="connsiteX10" fmla="*/ 349315 w 6516079"/>
              <a:gd name="connsiteY10" fmla="*/ 538778 h 874800"/>
              <a:gd name="connsiteX11" fmla="*/ 388065 w 6516079"/>
              <a:gd name="connsiteY11" fmla="*/ 529127 h 874800"/>
              <a:gd name="connsiteX12" fmla="*/ 426815 w 6516079"/>
              <a:gd name="connsiteY12" fmla="*/ 511205 h 874800"/>
              <a:gd name="connsiteX13" fmla="*/ 465566 w 6516079"/>
              <a:gd name="connsiteY13" fmla="*/ 490524 h 874800"/>
              <a:gd name="connsiteX14" fmla="*/ 498971 w 6516079"/>
              <a:gd name="connsiteY14" fmla="*/ 465708 h 874800"/>
              <a:gd name="connsiteX15" fmla="*/ 533713 w 6516079"/>
              <a:gd name="connsiteY15" fmla="*/ 435377 h 874800"/>
              <a:gd name="connsiteX16" fmla="*/ 560437 w 6516079"/>
              <a:gd name="connsiteY16" fmla="*/ 403667 h 874800"/>
              <a:gd name="connsiteX17" fmla="*/ 579144 w 6516079"/>
              <a:gd name="connsiteY17" fmla="*/ 363685 h 874800"/>
              <a:gd name="connsiteX18" fmla="*/ 593842 w 6516079"/>
              <a:gd name="connsiteY18" fmla="*/ 318188 h 874800"/>
              <a:gd name="connsiteX19" fmla="*/ 599187 w 6516079"/>
              <a:gd name="connsiteY19" fmla="*/ 268555 h 874800"/>
              <a:gd name="connsiteX20" fmla="*/ 593842 w 6516079"/>
              <a:gd name="connsiteY20" fmla="*/ 213407 h 874800"/>
              <a:gd name="connsiteX21" fmla="*/ 587161 w 6516079"/>
              <a:gd name="connsiteY21" fmla="*/ 174804 h 874800"/>
              <a:gd name="connsiteX22" fmla="*/ 577808 w 6516079"/>
              <a:gd name="connsiteY22" fmla="*/ 132065 h 874800"/>
              <a:gd name="connsiteX23" fmla="*/ 567118 w 6516079"/>
              <a:gd name="connsiteY23" fmla="*/ 87946 h 874800"/>
              <a:gd name="connsiteX24" fmla="*/ 563109 w 6516079"/>
              <a:gd name="connsiteY24" fmla="*/ 45207 h 874800"/>
              <a:gd name="connsiteX25" fmla="*/ 563109 w 6516079"/>
              <a:gd name="connsiteY25" fmla="*/ 207 h 874800"/>
              <a:gd name="connsiteX0" fmla="*/ 563109 w 6516079"/>
              <a:gd name="connsiteY0" fmla="*/ 207 h 874800"/>
              <a:gd name="connsiteX1" fmla="*/ 6516079 w 6516079"/>
              <a:gd name="connsiteY1" fmla="*/ 0 h 874800"/>
              <a:gd name="connsiteX2" fmla="*/ 6516079 w 6516079"/>
              <a:gd name="connsiteY2" fmla="*/ 874800 h 874800"/>
              <a:gd name="connsiteX3" fmla="*/ 0 w 6516079"/>
              <a:gd name="connsiteY3" fmla="*/ 874800 h 874800"/>
              <a:gd name="connsiteX4" fmla="*/ 0 w 6516079"/>
              <a:gd name="connsiteY4" fmla="*/ 539778 h 874800"/>
              <a:gd name="connsiteX5" fmla="*/ 47330 w 6516079"/>
              <a:gd name="connsiteY5" fmla="*/ 545672 h 874800"/>
              <a:gd name="connsiteX6" fmla="*/ 124830 w 6516079"/>
              <a:gd name="connsiteY6" fmla="*/ 553944 h 874800"/>
              <a:gd name="connsiteX7" fmla="*/ 203667 w 6516079"/>
              <a:gd name="connsiteY7" fmla="*/ 556701 h 874800"/>
              <a:gd name="connsiteX8" fmla="*/ 278495 w 6516079"/>
              <a:gd name="connsiteY8" fmla="*/ 551187 h 874800"/>
              <a:gd name="connsiteX9" fmla="*/ 349315 w 6516079"/>
              <a:gd name="connsiteY9" fmla="*/ 538778 h 874800"/>
              <a:gd name="connsiteX10" fmla="*/ 388065 w 6516079"/>
              <a:gd name="connsiteY10" fmla="*/ 529127 h 874800"/>
              <a:gd name="connsiteX11" fmla="*/ 426815 w 6516079"/>
              <a:gd name="connsiteY11" fmla="*/ 511205 h 874800"/>
              <a:gd name="connsiteX12" fmla="*/ 465566 w 6516079"/>
              <a:gd name="connsiteY12" fmla="*/ 490524 h 874800"/>
              <a:gd name="connsiteX13" fmla="*/ 498971 w 6516079"/>
              <a:gd name="connsiteY13" fmla="*/ 465708 h 874800"/>
              <a:gd name="connsiteX14" fmla="*/ 533713 w 6516079"/>
              <a:gd name="connsiteY14" fmla="*/ 435377 h 874800"/>
              <a:gd name="connsiteX15" fmla="*/ 560437 w 6516079"/>
              <a:gd name="connsiteY15" fmla="*/ 403667 h 874800"/>
              <a:gd name="connsiteX16" fmla="*/ 579144 w 6516079"/>
              <a:gd name="connsiteY16" fmla="*/ 363685 h 874800"/>
              <a:gd name="connsiteX17" fmla="*/ 593842 w 6516079"/>
              <a:gd name="connsiteY17" fmla="*/ 318188 h 874800"/>
              <a:gd name="connsiteX18" fmla="*/ 599187 w 6516079"/>
              <a:gd name="connsiteY18" fmla="*/ 268555 h 874800"/>
              <a:gd name="connsiteX19" fmla="*/ 593842 w 6516079"/>
              <a:gd name="connsiteY19" fmla="*/ 213407 h 874800"/>
              <a:gd name="connsiteX20" fmla="*/ 587161 w 6516079"/>
              <a:gd name="connsiteY20" fmla="*/ 174804 h 874800"/>
              <a:gd name="connsiteX21" fmla="*/ 577808 w 6516079"/>
              <a:gd name="connsiteY21" fmla="*/ 132065 h 874800"/>
              <a:gd name="connsiteX22" fmla="*/ 567118 w 6516079"/>
              <a:gd name="connsiteY22" fmla="*/ 87946 h 874800"/>
              <a:gd name="connsiteX23" fmla="*/ 563109 w 6516079"/>
              <a:gd name="connsiteY23" fmla="*/ 45207 h 874800"/>
              <a:gd name="connsiteX24" fmla="*/ 563109 w 6516079"/>
              <a:gd name="connsiteY24" fmla="*/ 207 h 87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6516079" h="874800">
                <a:moveTo>
                  <a:pt x="563109" y="207"/>
                </a:moveTo>
                <a:lnTo>
                  <a:pt x="6516079" y="0"/>
                </a:lnTo>
                <a:lnTo>
                  <a:pt x="6516079" y="874800"/>
                </a:lnTo>
                <a:lnTo>
                  <a:pt x="0" y="874800"/>
                </a:lnTo>
                <a:lnTo>
                  <a:pt x="0" y="539778"/>
                </a:lnTo>
                <a:lnTo>
                  <a:pt x="47330" y="545672"/>
                </a:lnTo>
                <a:lnTo>
                  <a:pt x="124830" y="553944"/>
                </a:lnTo>
                <a:lnTo>
                  <a:pt x="203667" y="556701"/>
                </a:lnTo>
                <a:lnTo>
                  <a:pt x="278495" y="551187"/>
                </a:lnTo>
                <a:lnTo>
                  <a:pt x="349315" y="538778"/>
                </a:lnTo>
                <a:lnTo>
                  <a:pt x="388065" y="529127"/>
                </a:lnTo>
                <a:lnTo>
                  <a:pt x="426815" y="511205"/>
                </a:lnTo>
                <a:lnTo>
                  <a:pt x="465566" y="490524"/>
                </a:lnTo>
                <a:lnTo>
                  <a:pt x="498971" y="465708"/>
                </a:lnTo>
                <a:lnTo>
                  <a:pt x="533713" y="435377"/>
                </a:lnTo>
                <a:lnTo>
                  <a:pt x="560437" y="403667"/>
                </a:lnTo>
                <a:lnTo>
                  <a:pt x="579144" y="363685"/>
                </a:lnTo>
                <a:lnTo>
                  <a:pt x="593842" y="318188"/>
                </a:lnTo>
                <a:lnTo>
                  <a:pt x="599187" y="268555"/>
                </a:lnTo>
                <a:lnTo>
                  <a:pt x="593842" y="213407"/>
                </a:lnTo>
                <a:lnTo>
                  <a:pt x="587161" y="174804"/>
                </a:lnTo>
                <a:lnTo>
                  <a:pt x="577808" y="132065"/>
                </a:lnTo>
                <a:lnTo>
                  <a:pt x="567118" y="87946"/>
                </a:lnTo>
                <a:lnTo>
                  <a:pt x="563109" y="45207"/>
                </a:lnTo>
                <a:lnTo>
                  <a:pt x="563109" y="20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z="2701"/>
          </a:p>
        </p:txBody>
      </p: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76211C3D-B329-4683-B066-10243B6C69B2}"/>
              </a:ext>
            </a:extLst>
          </p:cNvPr>
          <p:cNvGrpSpPr/>
          <p:nvPr/>
        </p:nvGrpSpPr>
        <p:grpSpPr>
          <a:xfrm>
            <a:off x="937764" y="1826004"/>
            <a:ext cx="4193197" cy="4732973"/>
            <a:chOff x="2139373" y="1568826"/>
            <a:chExt cx="4193197" cy="4732973"/>
          </a:xfrm>
        </p:grpSpPr>
        <p:sp>
          <p:nvSpPr>
            <p:cNvPr id="8" name="Freeform 2">
              <a:extLst>
                <a:ext uri="{FF2B5EF4-FFF2-40B4-BE49-F238E27FC236}">
                  <a16:creationId xmlns="" xmlns:a16="http://schemas.microsoft.com/office/drawing/2014/main" id="{34C91429-A1F0-4E7A-8601-918E93CF2048}"/>
                </a:ext>
              </a:extLst>
            </p:cNvPr>
            <p:cNvSpPr/>
            <p:nvPr/>
          </p:nvSpPr>
          <p:spPr>
            <a:xfrm>
              <a:off x="2139373" y="1568826"/>
              <a:ext cx="4193197" cy="4732973"/>
            </a:xfrm>
            <a:custGeom>
              <a:avLst/>
              <a:gdLst>
                <a:gd name="connsiteX0" fmla="*/ 2428875 w 4000500"/>
                <a:gd name="connsiteY0" fmla="*/ 3952875 h 4600575"/>
                <a:gd name="connsiteX1" fmla="*/ 2628900 w 4000500"/>
                <a:gd name="connsiteY1" fmla="*/ 3257550 h 4600575"/>
                <a:gd name="connsiteX2" fmla="*/ 3533775 w 4000500"/>
                <a:gd name="connsiteY2" fmla="*/ 3314700 h 4600575"/>
                <a:gd name="connsiteX3" fmla="*/ 3543300 w 4000500"/>
                <a:gd name="connsiteY3" fmla="*/ 2847975 h 4600575"/>
                <a:gd name="connsiteX4" fmla="*/ 3724275 w 4000500"/>
                <a:gd name="connsiteY4" fmla="*/ 2705100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28900 w 4000500"/>
                <a:gd name="connsiteY1" fmla="*/ 3257550 h 4600575"/>
                <a:gd name="connsiteX2" fmla="*/ 3509921 w 4000500"/>
                <a:gd name="connsiteY2" fmla="*/ 3306749 h 4600575"/>
                <a:gd name="connsiteX3" fmla="*/ 3543300 w 4000500"/>
                <a:gd name="connsiteY3" fmla="*/ 2847975 h 4600575"/>
                <a:gd name="connsiteX4" fmla="*/ 3724275 w 4000500"/>
                <a:gd name="connsiteY4" fmla="*/ 2705100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28900 w 4000500"/>
                <a:gd name="connsiteY1" fmla="*/ 3257550 h 4600575"/>
                <a:gd name="connsiteX2" fmla="*/ 3509921 w 4000500"/>
                <a:gd name="connsiteY2" fmla="*/ 3306749 h 4600575"/>
                <a:gd name="connsiteX3" fmla="*/ 3543300 w 4000500"/>
                <a:gd name="connsiteY3" fmla="*/ 2847975 h 4600575"/>
                <a:gd name="connsiteX4" fmla="*/ 3724275 w 4000500"/>
                <a:gd name="connsiteY4" fmla="*/ 2705100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28900 w 4000500"/>
                <a:gd name="connsiteY1" fmla="*/ 3257550 h 4600575"/>
                <a:gd name="connsiteX2" fmla="*/ 3509921 w 4000500"/>
                <a:gd name="connsiteY2" fmla="*/ 3306749 h 4600575"/>
                <a:gd name="connsiteX3" fmla="*/ 3563178 w 4000500"/>
                <a:gd name="connsiteY3" fmla="*/ 2847975 h 4600575"/>
                <a:gd name="connsiteX4" fmla="*/ 3724275 w 4000500"/>
                <a:gd name="connsiteY4" fmla="*/ 2705100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28900 w 4000500"/>
                <a:gd name="connsiteY1" fmla="*/ 3257550 h 4600575"/>
                <a:gd name="connsiteX2" fmla="*/ 3509921 w 4000500"/>
                <a:gd name="connsiteY2" fmla="*/ 3306749 h 4600575"/>
                <a:gd name="connsiteX3" fmla="*/ 3563178 w 4000500"/>
                <a:gd name="connsiteY3" fmla="*/ 2847975 h 4600575"/>
                <a:gd name="connsiteX4" fmla="*/ 3724275 w 4000500"/>
                <a:gd name="connsiteY4" fmla="*/ 2705100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28900 w 4000500"/>
                <a:gd name="connsiteY1" fmla="*/ 3257550 h 4600575"/>
                <a:gd name="connsiteX2" fmla="*/ 3509921 w 4000500"/>
                <a:gd name="connsiteY2" fmla="*/ 3306749 h 4600575"/>
                <a:gd name="connsiteX3" fmla="*/ 3563178 w 4000500"/>
                <a:gd name="connsiteY3" fmla="*/ 2847975 h 4600575"/>
                <a:gd name="connsiteX4" fmla="*/ 3724275 w 4000500"/>
                <a:gd name="connsiteY4" fmla="*/ 2705100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28900 w 4000500"/>
                <a:gd name="connsiteY1" fmla="*/ 3257550 h 4600575"/>
                <a:gd name="connsiteX2" fmla="*/ 3509921 w 4000500"/>
                <a:gd name="connsiteY2" fmla="*/ 3306749 h 4600575"/>
                <a:gd name="connsiteX3" fmla="*/ 3563178 w 4000500"/>
                <a:gd name="connsiteY3" fmla="*/ 2847975 h 4600575"/>
                <a:gd name="connsiteX4" fmla="*/ 3724275 w 4000500"/>
                <a:gd name="connsiteY4" fmla="*/ 2705100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63178 w 4000500"/>
                <a:gd name="connsiteY3" fmla="*/ 2847975 h 4600575"/>
                <a:gd name="connsiteX4" fmla="*/ 3724275 w 4000500"/>
                <a:gd name="connsiteY4" fmla="*/ 2705100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63178 w 4000500"/>
                <a:gd name="connsiteY3" fmla="*/ 2847975 h 4600575"/>
                <a:gd name="connsiteX4" fmla="*/ 3724275 w 4000500"/>
                <a:gd name="connsiteY4" fmla="*/ 2705100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63178 w 4000500"/>
                <a:gd name="connsiteY3" fmla="*/ 2847975 h 4600575"/>
                <a:gd name="connsiteX4" fmla="*/ 3724275 w 4000500"/>
                <a:gd name="connsiteY4" fmla="*/ 2705100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63178 w 4000500"/>
                <a:gd name="connsiteY3" fmla="*/ 2847975 h 4600575"/>
                <a:gd name="connsiteX4" fmla="*/ 3724275 w 4000500"/>
                <a:gd name="connsiteY4" fmla="*/ 2705100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55226 w 4000500"/>
                <a:gd name="connsiteY3" fmla="*/ 2851950 h 4600575"/>
                <a:gd name="connsiteX4" fmla="*/ 3724275 w 4000500"/>
                <a:gd name="connsiteY4" fmla="*/ 2705100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55226 w 4000500"/>
                <a:gd name="connsiteY3" fmla="*/ 2851950 h 4600575"/>
                <a:gd name="connsiteX4" fmla="*/ 3631427 w 4000500"/>
                <a:gd name="connsiteY4" fmla="*/ 2800019 h 4600575"/>
                <a:gd name="connsiteX5" fmla="*/ 3724275 w 4000500"/>
                <a:gd name="connsiteY5" fmla="*/ 2705100 h 4600575"/>
                <a:gd name="connsiteX6" fmla="*/ 3629025 w 4000500"/>
                <a:gd name="connsiteY6" fmla="*/ 2600325 h 4600575"/>
                <a:gd name="connsiteX7" fmla="*/ 3752850 w 4000500"/>
                <a:gd name="connsiteY7" fmla="*/ 2524125 h 4600575"/>
                <a:gd name="connsiteX8" fmla="*/ 3686175 w 4000500"/>
                <a:gd name="connsiteY8" fmla="*/ 2295525 h 4600575"/>
                <a:gd name="connsiteX9" fmla="*/ 4000500 w 4000500"/>
                <a:gd name="connsiteY9" fmla="*/ 2085975 h 4600575"/>
                <a:gd name="connsiteX10" fmla="*/ 3552825 w 4000500"/>
                <a:gd name="connsiteY10" fmla="*/ 1457325 h 4600575"/>
                <a:gd name="connsiteX11" fmla="*/ 2028825 w 4000500"/>
                <a:gd name="connsiteY11" fmla="*/ 0 h 4600575"/>
                <a:gd name="connsiteX12" fmla="*/ 533400 w 4000500"/>
                <a:gd name="connsiteY12" fmla="*/ 933450 h 4600575"/>
                <a:gd name="connsiteX13" fmla="*/ 1028700 w 4000500"/>
                <a:gd name="connsiteY13" fmla="*/ 2838450 h 4600575"/>
                <a:gd name="connsiteX14" fmla="*/ 0 w 4000500"/>
                <a:gd name="connsiteY14" fmla="*/ 4600575 h 4600575"/>
                <a:gd name="connsiteX15" fmla="*/ 0 w 4000500"/>
                <a:gd name="connsiteY15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55226 w 4000500"/>
                <a:gd name="connsiteY3" fmla="*/ 2851950 h 4600575"/>
                <a:gd name="connsiteX4" fmla="*/ 3724275 w 4000500"/>
                <a:gd name="connsiteY4" fmla="*/ 2705100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55226 w 4000500"/>
                <a:gd name="connsiteY3" fmla="*/ 2851950 h 4600575"/>
                <a:gd name="connsiteX4" fmla="*/ 3712348 w 4000500"/>
                <a:gd name="connsiteY4" fmla="*/ 2709075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55226 w 4000500"/>
                <a:gd name="connsiteY3" fmla="*/ 2851950 h 4600575"/>
                <a:gd name="connsiteX4" fmla="*/ 3712348 w 4000500"/>
                <a:gd name="connsiteY4" fmla="*/ 2709075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55226 w 4000500"/>
                <a:gd name="connsiteY3" fmla="*/ 2851950 h 4600575"/>
                <a:gd name="connsiteX4" fmla="*/ 3712348 w 4000500"/>
                <a:gd name="connsiteY4" fmla="*/ 2709075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55226 w 4000500"/>
                <a:gd name="connsiteY3" fmla="*/ 2851950 h 4600575"/>
                <a:gd name="connsiteX4" fmla="*/ 3696446 w 4000500"/>
                <a:gd name="connsiteY4" fmla="*/ 2701124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55226 w 4000500"/>
                <a:gd name="connsiteY3" fmla="*/ 2851950 h 4600575"/>
                <a:gd name="connsiteX4" fmla="*/ 3696446 w 4000500"/>
                <a:gd name="connsiteY4" fmla="*/ 2701124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55226 w 4000500"/>
                <a:gd name="connsiteY3" fmla="*/ 2851950 h 4600575"/>
                <a:gd name="connsiteX4" fmla="*/ 3696446 w 4000500"/>
                <a:gd name="connsiteY4" fmla="*/ 2701124 h 4600575"/>
                <a:gd name="connsiteX5" fmla="*/ 3629025 w 4000500"/>
                <a:gd name="connsiteY5" fmla="*/ 2600325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55226 w 4000500"/>
                <a:gd name="connsiteY3" fmla="*/ 2851950 h 4600575"/>
                <a:gd name="connsiteX4" fmla="*/ 3696446 w 4000500"/>
                <a:gd name="connsiteY4" fmla="*/ 2701124 h 4600575"/>
                <a:gd name="connsiteX5" fmla="*/ 3664806 w 4000500"/>
                <a:gd name="connsiteY5" fmla="*/ 2620203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55226 w 4000500"/>
                <a:gd name="connsiteY3" fmla="*/ 2851950 h 4600575"/>
                <a:gd name="connsiteX4" fmla="*/ 3696446 w 4000500"/>
                <a:gd name="connsiteY4" fmla="*/ 2701124 h 4600575"/>
                <a:gd name="connsiteX5" fmla="*/ 3664806 w 4000500"/>
                <a:gd name="connsiteY5" fmla="*/ 2620203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55226 w 4000500"/>
                <a:gd name="connsiteY3" fmla="*/ 2851950 h 4600575"/>
                <a:gd name="connsiteX4" fmla="*/ 3696446 w 4000500"/>
                <a:gd name="connsiteY4" fmla="*/ 2701124 h 4600575"/>
                <a:gd name="connsiteX5" fmla="*/ 3664806 w 4000500"/>
                <a:gd name="connsiteY5" fmla="*/ 2620203 h 4600575"/>
                <a:gd name="connsiteX6" fmla="*/ 3752850 w 4000500"/>
                <a:gd name="connsiteY6" fmla="*/ 2524125 h 4600575"/>
                <a:gd name="connsiteX7" fmla="*/ 3686175 w 4000500"/>
                <a:gd name="connsiteY7" fmla="*/ 2295525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55226 w 4000500"/>
                <a:gd name="connsiteY3" fmla="*/ 2851950 h 4600575"/>
                <a:gd name="connsiteX4" fmla="*/ 3696446 w 4000500"/>
                <a:gd name="connsiteY4" fmla="*/ 2701124 h 4600575"/>
                <a:gd name="connsiteX5" fmla="*/ 3664806 w 4000500"/>
                <a:gd name="connsiteY5" fmla="*/ 2620203 h 4600575"/>
                <a:gd name="connsiteX6" fmla="*/ 3752850 w 4000500"/>
                <a:gd name="connsiteY6" fmla="*/ 2524125 h 4600575"/>
                <a:gd name="connsiteX7" fmla="*/ 3666297 w 4000500"/>
                <a:gd name="connsiteY7" fmla="*/ 2291549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55226 w 4000500"/>
                <a:gd name="connsiteY3" fmla="*/ 2851950 h 4600575"/>
                <a:gd name="connsiteX4" fmla="*/ 3696446 w 4000500"/>
                <a:gd name="connsiteY4" fmla="*/ 2701124 h 4600575"/>
                <a:gd name="connsiteX5" fmla="*/ 3664806 w 4000500"/>
                <a:gd name="connsiteY5" fmla="*/ 2620203 h 4600575"/>
                <a:gd name="connsiteX6" fmla="*/ 3752850 w 4000500"/>
                <a:gd name="connsiteY6" fmla="*/ 2524125 h 4600575"/>
                <a:gd name="connsiteX7" fmla="*/ 3666297 w 4000500"/>
                <a:gd name="connsiteY7" fmla="*/ 2291549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55226 w 4000500"/>
                <a:gd name="connsiteY3" fmla="*/ 2851950 h 4600575"/>
                <a:gd name="connsiteX4" fmla="*/ 3696446 w 4000500"/>
                <a:gd name="connsiteY4" fmla="*/ 2701124 h 4600575"/>
                <a:gd name="connsiteX5" fmla="*/ 3664806 w 4000500"/>
                <a:gd name="connsiteY5" fmla="*/ 2620203 h 4600575"/>
                <a:gd name="connsiteX6" fmla="*/ 3752850 w 4000500"/>
                <a:gd name="connsiteY6" fmla="*/ 2524125 h 4600575"/>
                <a:gd name="connsiteX7" fmla="*/ 3666297 w 4000500"/>
                <a:gd name="connsiteY7" fmla="*/ 2291549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00500"/>
                <a:gd name="connsiteY0" fmla="*/ 3952875 h 4600575"/>
                <a:gd name="connsiteX1" fmla="*/ 2632875 w 4000500"/>
                <a:gd name="connsiteY1" fmla="*/ 3281404 h 4600575"/>
                <a:gd name="connsiteX2" fmla="*/ 3509921 w 4000500"/>
                <a:gd name="connsiteY2" fmla="*/ 3306749 h 4600575"/>
                <a:gd name="connsiteX3" fmla="*/ 3555226 w 4000500"/>
                <a:gd name="connsiteY3" fmla="*/ 2851950 h 4600575"/>
                <a:gd name="connsiteX4" fmla="*/ 3696446 w 4000500"/>
                <a:gd name="connsiteY4" fmla="*/ 2701124 h 4600575"/>
                <a:gd name="connsiteX5" fmla="*/ 3664806 w 4000500"/>
                <a:gd name="connsiteY5" fmla="*/ 2620203 h 4600575"/>
                <a:gd name="connsiteX6" fmla="*/ 3752850 w 4000500"/>
                <a:gd name="connsiteY6" fmla="*/ 2524125 h 4600575"/>
                <a:gd name="connsiteX7" fmla="*/ 3666297 w 4000500"/>
                <a:gd name="connsiteY7" fmla="*/ 2291549 h 4600575"/>
                <a:gd name="connsiteX8" fmla="*/ 4000500 w 4000500"/>
                <a:gd name="connsiteY8" fmla="*/ 2085975 h 4600575"/>
                <a:gd name="connsiteX9" fmla="*/ 3552825 w 4000500"/>
                <a:gd name="connsiteY9" fmla="*/ 1457325 h 4600575"/>
                <a:gd name="connsiteX10" fmla="*/ 2028825 w 4000500"/>
                <a:gd name="connsiteY10" fmla="*/ 0 h 4600575"/>
                <a:gd name="connsiteX11" fmla="*/ 533400 w 4000500"/>
                <a:gd name="connsiteY11" fmla="*/ 933450 h 4600575"/>
                <a:gd name="connsiteX12" fmla="*/ 1028700 w 4000500"/>
                <a:gd name="connsiteY12" fmla="*/ 2838450 h 4600575"/>
                <a:gd name="connsiteX13" fmla="*/ 0 w 4000500"/>
                <a:gd name="connsiteY13" fmla="*/ 4600575 h 4600575"/>
                <a:gd name="connsiteX14" fmla="*/ 0 w 4000500"/>
                <a:gd name="connsiteY14" fmla="*/ 4600575 h 4600575"/>
                <a:gd name="connsiteX0" fmla="*/ 2428875 w 4012427"/>
                <a:gd name="connsiteY0" fmla="*/ 3952875 h 4600575"/>
                <a:gd name="connsiteX1" fmla="*/ 2632875 w 4012427"/>
                <a:gd name="connsiteY1" fmla="*/ 3281404 h 4600575"/>
                <a:gd name="connsiteX2" fmla="*/ 3509921 w 4012427"/>
                <a:gd name="connsiteY2" fmla="*/ 3306749 h 4600575"/>
                <a:gd name="connsiteX3" fmla="*/ 3555226 w 4012427"/>
                <a:gd name="connsiteY3" fmla="*/ 2851950 h 4600575"/>
                <a:gd name="connsiteX4" fmla="*/ 3696446 w 4012427"/>
                <a:gd name="connsiteY4" fmla="*/ 2701124 h 4600575"/>
                <a:gd name="connsiteX5" fmla="*/ 3664806 w 4012427"/>
                <a:gd name="connsiteY5" fmla="*/ 2620203 h 4600575"/>
                <a:gd name="connsiteX6" fmla="*/ 3752850 w 4012427"/>
                <a:gd name="connsiteY6" fmla="*/ 2524125 h 4600575"/>
                <a:gd name="connsiteX7" fmla="*/ 3666297 w 4012427"/>
                <a:gd name="connsiteY7" fmla="*/ 2291549 h 4600575"/>
                <a:gd name="connsiteX8" fmla="*/ 4012427 w 4012427"/>
                <a:gd name="connsiteY8" fmla="*/ 2157537 h 4600575"/>
                <a:gd name="connsiteX9" fmla="*/ 3552825 w 4012427"/>
                <a:gd name="connsiteY9" fmla="*/ 1457325 h 4600575"/>
                <a:gd name="connsiteX10" fmla="*/ 2028825 w 4012427"/>
                <a:gd name="connsiteY10" fmla="*/ 0 h 4600575"/>
                <a:gd name="connsiteX11" fmla="*/ 533400 w 4012427"/>
                <a:gd name="connsiteY11" fmla="*/ 933450 h 4600575"/>
                <a:gd name="connsiteX12" fmla="*/ 1028700 w 4012427"/>
                <a:gd name="connsiteY12" fmla="*/ 2838450 h 4600575"/>
                <a:gd name="connsiteX13" fmla="*/ 0 w 4012427"/>
                <a:gd name="connsiteY13" fmla="*/ 4600575 h 4600575"/>
                <a:gd name="connsiteX14" fmla="*/ 0 w 4012427"/>
                <a:gd name="connsiteY14" fmla="*/ 4600575 h 4600575"/>
                <a:gd name="connsiteX0" fmla="*/ 2428875 w 4012427"/>
                <a:gd name="connsiteY0" fmla="*/ 3952875 h 4600575"/>
                <a:gd name="connsiteX1" fmla="*/ 2632875 w 4012427"/>
                <a:gd name="connsiteY1" fmla="*/ 3281404 h 4600575"/>
                <a:gd name="connsiteX2" fmla="*/ 3509921 w 4012427"/>
                <a:gd name="connsiteY2" fmla="*/ 3306749 h 4600575"/>
                <a:gd name="connsiteX3" fmla="*/ 3555226 w 4012427"/>
                <a:gd name="connsiteY3" fmla="*/ 2851950 h 4600575"/>
                <a:gd name="connsiteX4" fmla="*/ 3696446 w 4012427"/>
                <a:gd name="connsiteY4" fmla="*/ 2701124 h 4600575"/>
                <a:gd name="connsiteX5" fmla="*/ 3664806 w 4012427"/>
                <a:gd name="connsiteY5" fmla="*/ 2620203 h 4600575"/>
                <a:gd name="connsiteX6" fmla="*/ 3752850 w 4012427"/>
                <a:gd name="connsiteY6" fmla="*/ 2524125 h 4600575"/>
                <a:gd name="connsiteX7" fmla="*/ 3666297 w 4012427"/>
                <a:gd name="connsiteY7" fmla="*/ 2291549 h 4600575"/>
                <a:gd name="connsiteX8" fmla="*/ 4012427 w 4012427"/>
                <a:gd name="connsiteY8" fmla="*/ 2157537 h 4600575"/>
                <a:gd name="connsiteX9" fmla="*/ 3552825 w 4012427"/>
                <a:gd name="connsiteY9" fmla="*/ 1457325 h 4600575"/>
                <a:gd name="connsiteX10" fmla="*/ 2028825 w 4012427"/>
                <a:gd name="connsiteY10" fmla="*/ 0 h 4600575"/>
                <a:gd name="connsiteX11" fmla="*/ 533400 w 4012427"/>
                <a:gd name="connsiteY11" fmla="*/ 933450 h 4600575"/>
                <a:gd name="connsiteX12" fmla="*/ 1028700 w 4012427"/>
                <a:gd name="connsiteY12" fmla="*/ 2838450 h 4600575"/>
                <a:gd name="connsiteX13" fmla="*/ 0 w 4012427"/>
                <a:gd name="connsiteY13" fmla="*/ 4600575 h 4600575"/>
                <a:gd name="connsiteX14" fmla="*/ 0 w 4012427"/>
                <a:gd name="connsiteY14" fmla="*/ 4600575 h 4600575"/>
                <a:gd name="connsiteX0" fmla="*/ 2428875 w 4024354"/>
                <a:gd name="connsiteY0" fmla="*/ 3952875 h 4600575"/>
                <a:gd name="connsiteX1" fmla="*/ 2632875 w 4024354"/>
                <a:gd name="connsiteY1" fmla="*/ 3281404 h 4600575"/>
                <a:gd name="connsiteX2" fmla="*/ 3509921 w 4024354"/>
                <a:gd name="connsiteY2" fmla="*/ 3306749 h 4600575"/>
                <a:gd name="connsiteX3" fmla="*/ 3555226 w 4024354"/>
                <a:gd name="connsiteY3" fmla="*/ 2851950 h 4600575"/>
                <a:gd name="connsiteX4" fmla="*/ 3696446 w 4024354"/>
                <a:gd name="connsiteY4" fmla="*/ 2701124 h 4600575"/>
                <a:gd name="connsiteX5" fmla="*/ 3664806 w 4024354"/>
                <a:gd name="connsiteY5" fmla="*/ 2620203 h 4600575"/>
                <a:gd name="connsiteX6" fmla="*/ 3752850 w 4024354"/>
                <a:gd name="connsiteY6" fmla="*/ 2524125 h 4600575"/>
                <a:gd name="connsiteX7" fmla="*/ 3666297 w 4024354"/>
                <a:gd name="connsiteY7" fmla="*/ 2291549 h 4600575"/>
                <a:gd name="connsiteX8" fmla="*/ 4024354 w 4024354"/>
                <a:gd name="connsiteY8" fmla="*/ 2097902 h 4600575"/>
                <a:gd name="connsiteX9" fmla="*/ 3552825 w 4024354"/>
                <a:gd name="connsiteY9" fmla="*/ 1457325 h 4600575"/>
                <a:gd name="connsiteX10" fmla="*/ 2028825 w 4024354"/>
                <a:gd name="connsiteY10" fmla="*/ 0 h 4600575"/>
                <a:gd name="connsiteX11" fmla="*/ 533400 w 4024354"/>
                <a:gd name="connsiteY11" fmla="*/ 933450 h 4600575"/>
                <a:gd name="connsiteX12" fmla="*/ 1028700 w 4024354"/>
                <a:gd name="connsiteY12" fmla="*/ 2838450 h 4600575"/>
                <a:gd name="connsiteX13" fmla="*/ 0 w 4024354"/>
                <a:gd name="connsiteY13" fmla="*/ 4600575 h 4600575"/>
                <a:gd name="connsiteX14" fmla="*/ 0 w 4024354"/>
                <a:gd name="connsiteY14" fmla="*/ 4600575 h 4600575"/>
                <a:gd name="connsiteX0" fmla="*/ 2428875 w 4008452"/>
                <a:gd name="connsiteY0" fmla="*/ 3952875 h 4600575"/>
                <a:gd name="connsiteX1" fmla="*/ 2632875 w 4008452"/>
                <a:gd name="connsiteY1" fmla="*/ 3281404 h 4600575"/>
                <a:gd name="connsiteX2" fmla="*/ 3509921 w 4008452"/>
                <a:gd name="connsiteY2" fmla="*/ 3306749 h 4600575"/>
                <a:gd name="connsiteX3" fmla="*/ 3555226 w 4008452"/>
                <a:gd name="connsiteY3" fmla="*/ 2851950 h 4600575"/>
                <a:gd name="connsiteX4" fmla="*/ 3696446 w 4008452"/>
                <a:gd name="connsiteY4" fmla="*/ 2701124 h 4600575"/>
                <a:gd name="connsiteX5" fmla="*/ 3664806 w 4008452"/>
                <a:gd name="connsiteY5" fmla="*/ 2620203 h 4600575"/>
                <a:gd name="connsiteX6" fmla="*/ 3752850 w 4008452"/>
                <a:gd name="connsiteY6" fmla="*/ 2524125 h 4600575"/>
                <a:gd name="connsiteX7" fmla="*/ 3666297 w 4008452"/>
                <a:gd name="connsiteY7" fmla="*/ 2291549 h 4600575"/>
                <a:gd name="connsiteX8" fmla="*/ 4008452 w 4008452"/>
                <a:gd name="connsiteY8" fmla="*/ 2105854 h 4600575"/>
                <a:gd name="connsiteX9" fmla="*/ 3552825 w 4008452"/>
                <a:gd name="connsiteY9" fmla="*/ 1457325 h 4600575"/>
                <a:gd name="connsiteX10" fmla="*/ 2028825 w 4008452"/>
                <a:gd name="connsiteY10" fmla="*/ 0 h 4600575"/>
                <a:gd name="connsiteX11" fmla="*/ 533400 w 4008452"/>
                <a:gd name="connsiteY11" fmla="*/ 933450 h 4600575"/>
                <a:gd name="connsiteX12" fmla="*/ 1028700 w 4008452"/>
                <a:gd name="connsiteY12" fmla="*/ 2838450 h 4600575"/>
                <a:gd name="connsiteX13" fmla="*/ 0 w 4008452"/>
                <a:gd name="connsiteY13" fmla="*/ 4600575 h 4600575"/>
                <a:gd name="connsiteX14" fmla="*/ 0 w 4008452"/>
                <a:gd name="connsiteY14" fmla="*/ 4600575 h 4600575"/>
                <a:gd name="connsiteX0" fmla="*/ 2428875 w 4008452"/>
                <a:gd name="connsiteY0" fmla="*/ 3952875 h 4600575"/>
                <a:gd name="connsiteX1" fmla="*/ 2632875 w 4008452"/>
                <a:gd name="connsiteY1" fmla="*/ 3281404 h 4600575"/>
                <a:gd name="connsiteX2" fmla="*/ 3509921 w 4008452"/>
                <a:gd name="connsiteY2" fmla="*/ 3306749 h 4600575"/>
                <a:gd name="connsiteX3" fmla="*/ 3555226 w 4008452"/>
                <a:gd name="connsiteY3" fmla="*/ 2851950 h 4600575"/>
                <a:gd name="connsiteX4" fmla="*/ 3696446 w 4008452"/>
                <a:gd name="connsiteY4" fmla="*/ 2701124 h 4600575"/>
                <a:gd name="connsiteX5" fmla="*/ 3664806 w 4008452"/>
                <a:gd name="connsiteY5" fmla="*/ 2620203 h 4600575"/>
                <a:gd name="connsiteX6" fmla="*/ 3752850 w 4008452"/>
                <a:gd name="connsiteY6" fmla="*/ 2524125 h 4600575"/>
                <a:gd name="connsiteX7" fmla="*/ 3666297 w 4008452"/>
                <a:gd name="connsiteY7" fmla="*/ 2291549 h 4600575"/>
                <a:gd name="connsiteX8" fmla="*/ 4008452 w 4008452"/>
                <a:gd name="connsiteY8" fmla="*/ 2105854 h 4600575"/>
                <a:gd name="connsiteX9" fmla="*/ 3552825 w 4008452"/>
                <a:gd name="connsiteY9" fmla="*/ 1457325 h 4600575"/>
                <a:gd name="connsiteX10" fmla="*/ 2028825 w 4008452"/>
                <a:gd name="connsiteY10" fmla="*/ 0 h 4600575"/>
                <a:gd name="connsiteX11" fmla="*/ 533400 w 4008452"/>
                <a:gd name="connsiteY11" fmla="*/ 933450 h 4600575"/>
                <a:gd name="connsiteX12" fmla="*/ 1028700 w 4008452"/>
                <a:gd name="connsiteY12" fmla="*/ 2838450 h 4600575"/>
                <a:gd name="connsiteX13" fmla="*/ 0 w 4008452"/>
                <a:gd name="connsiteY13" fmla="*/ 4600575 h 4600575"/>
                <a:gd name="connsiteX14" fmla="*/ 0 w 4008452"/>
                <a:gd name="connsiteY14" fmla="*/ 4600575 h 4600575"/>
                <a:gd name="connsiteX0" fmla="*/ 2428875 w 4008452"/>
                <a:gd name="connsiteY0" fmla="*/ 3952875 h 4600575"/>
                <a:gd name="connsiteX1" fmla="*/ 2632875 w 4008452"/>
                <a:gd name="connsiteY1" fmla="*/ 3281404 h 4600575"/>
                <a:gd name="connsiteX2" fmla="*/ 3509921 w 4008452"/>
                <a:gd name="connsiteY2" fmla="*/ 3306749 h 4600575"/>
                <a:gd name="connsiteX3" fmla="*/ 3555226 w 4008452"/>
                <a:gd name="connsiteY3" fmla="*/ 2851950 h 4600575"/>
                <a:gd name="connsiteX4" fmla="*/ 3696446 w 4008452"/>
                <a:gd name="connsiteY4" fmla="*/ 2701124 h 4600575"/>
                <a:gd name="connsiteX5" fmla="*/ 3664806 w 4008452"/>
                <a:gd name="connsiteY5" fmla="*/ 2620203 h 4600575"/>
                <a:gd name="connsiteX6" fmla="*/ 3752850 w 4008452"/>
                <a:gd name="connsiteY6" fmla="*/ 2524125 h 4600575"/>
                <a:gd name="connsiteX7" fmla="*/ 3686175 w 4008452"/>
                <a:gd name="connsiteY7" fmla="*/ 2315403 h 4600575"/>
                <a:gd name="connsiteX8" fmla="*/ 4008452 w 4008452"/>
                <a:gd name="connsiteY8" fmla="*/ 2105854 h 4600575"/>
                <a:gd name="connsiteX9" fmla="*/ 3552825 w 4008452"/>
                <a:gd name="connsiteY9" fmla="*/ 1457325 h 4600575"/>
                <a:gd name="connsiteX10" fmla="*/ 2028825 w 4008452"/>
                <a:gd name="connsiteY10" fmla="*/ 0 h 4600575"/>
                <a:gd name="connsiteX11" fmla="*/ 533400 w 4008452"/>
                <a:gd name="connsiteY11" fmla="*/ 933450 h 4600575"/>
                <a:gd name="connsiteX12" fmla="*/ 1028700 w 4008452"/>
                <a:gd name="connsiteY12" fmla="*/ 2838450 h 4600575"/>
                <a:gd name="connsiteX13" fmla="*/ 0 w 4008452"/>
                <a:gd name="connsiteY13" fmla="*/ 4600575 h 4600575"/>
                <a:gd name="connsiteX14" fmla="*/ 0 w 4008452"/>
                <a:gd name="connsiteY14" fmla="*/ 4600575 h 4600575"/>
                <a:gd name="connsiteX0" fmla="*/ 2428875 w 4008452"/>
                <a:gd name="connsiteY0" fmla="*/ 3952875 h 4600575"/>
                <a:gd name="connsiteX1" fmla="*/ 2632875 w 4008452"/>
                <a:gd name="connsiteY1" fmla="*/ 3281404 h 4600575"/>
                <a:gd name="connsiteX2" fmla="*/ 3509921 w 4008452"/>
                <a:gd name="connsiteY2" fmla="*/ 3306749 h 4600575"/>
                <a:gd name="connsiteX3" fmla="*/ 3555226 w 4008452"/>
                <a:gd name="connsiteY3" fmla="*/ 2851950 h 4600575"/>
                <a:gd name="connsiteX4" fmla="*/ 3696446 w 4008452"/>
                <a:gd name="connsiteY4" fmla="*/ 2701124 h 4600575"/>
                <a:gd name="connsiteX5" fmla="*/ 3664806 w 4008452"/>
                <a:gd name="connsiteY5" fmla="*/ 2620203 h 4600575"/>
                <a:gd name="connsiteX6" fmla="*/ 3752850 w 4008452"/>
                <a:gd name="connsiteY6" fmla="*/ 2524125 h 4600575"/>
                <a:gd name="connsiteX7" fmla="*/ 3686175 w 4008452"/>
                <a:gd name="connsiteY7" fmla="*/ 2315403 h 4600575"/>
                <a:gd name="connsiteX8" fmla="*/ 4008452 w 4008452"/>
                <a:gd name="connsiteY8" fmla="*/ 2105854 h 4600575"/>
                <a:gd name="connsiteX9" fmla="*/ 3552825 w 4008452"/>
                <a:gd name="connsiteY9" fmla="*/ 1457325 h 4600575"/>
                <a:gd name="connsiteX10" fmla="*/ 2028825 w 4008452"/>
                <a:gd name="connsiteY10" fmla="*/ 0 h 4600575"/>
                <a:gd name="connsiteX11" fmla="*/ 533400 w 4008452"/>
                <a:gd name="connsiteY11" fmla="*/ 933450 h 4600575"/>
                <a:gd name="connsiteX12" fmla="*/ 1028700 w 4008452"/>
                <a:gd name="connsiteY12" fmla="*/ 2838450 h 4600575"/>
                <a:gd name="connsiteX13" fmla="*/ 0 w 4008452"/>
                <a:gd name="connsiteY13" fmla="*/ 4600575 h 4600575"/>
                <a:gd name="connsiteX14" fmla="*/ 0 w 4008452"/>
                <a:gd name="connsiteY14" fmla="*/ 4600575 h 4600575"/>
                <a:gd name="connsiteX0" fmla="*/ 2428875 w 4008452"/>
                <a:gd name="connsiteY0" fmla="*/ 3952875 h 4600575"/>
                <a:gd name="connsiteX1" fmla="*/ 2632875 w 4008452"/>
                <a:gd name="connsiteY1" fmla="*/ 3281404 h 4600575"/>
                <a:gd name="connsiteX2" fmla="*/ 3509921 w 4008452"/>
                <a:gd name="connsiteY2" fmla="*/ 3306749 h 4600575"/>
                <a:gd name="connsiteX3" fmla="*/ 3555226 w 4008452"/>
                <a:gd name="connsiteY3" fmla="*/ 2851950 h 4600575"/>
                <a:gd name="connsiteX4" fmla="*/ 3696446 w 4008452"/>
                <a:gd name="connsiteY4" fmla="*/ 2701124 h 4600575"/>
                <a:gd name="connsiteX5" fmla="*/ 3664806 w 4008452"/>
                <a:gd name="connsiteY5" fmla="*/ 2620203 h 4600575"/>
                <a:gd name="connsiteX6" fmla="*/ 3752850 w 4008452"/>
                <a:gd name="connsiteY6" fmla="*/ 2524125 h 4600575"/>
                <a:gd name="connsiteX7" fmla="*/ 3686175 w 4008452"/>
                <a:gd name="connsiteY7" fmla="*/ 2315403 h 4600575"/>
                <a:gd name="connsiteX8" fmla="*/ 4008452 w 4008452"/>
                <a:gd name="connsiteY8" fmla="*/ 2105854 h 4600575"/>
                <a:gd name="connsiteX9" fmla="*/ 3552825 w 4008452"/>
                <a:gd name="connsiteY9" fmla="*/ 1457325 h 4600575"/>
                <a:gd name="connsiteX10" fmla="*/ 2028825 w 4008452"/>
                <a:gd name="connsiteY10" fmla="*/ 0 h 4600575"/>
                <a:gd name="connsiteX11" fmla="*/ 533400 w 4008452"/>
                <a:gd name="connsiteY11" fmla="*/ 933450 h 4600575"/>
                <a:gd name="connsiteX12" fmla="*/ 1028700 w 4008452"/>
                <a:gd name="connsiteY12" fmla="*/ 2838450 h 4600575"/>
                <a:gd name="connsiteX13" fmla="*/ 0 w 4008452"/>
                <a:gd name="connsiteY13" fmla="*/ 4600575 h 4600575"/>
                <a:gd name="connsiteX14" fmla="*/ 0 w 4008452"/>
                <a:gd name="connsiteY14" fmla="*/ 4600575 h 4600575"/>
                <a:gd name="connsiteX0" fmla="*/ 2428875 w 4008452"/>
                <a:gd name="connsiteY0" fmla="*/ 3952875 h 4600575"/>
                <a:gd name="connsiteX1" fmla="*/ 2632875 w 4008452"/>
                <a:gd name="connsiteY1" fmla="*/ 3281404 h 4600575"/>
                <a:gd name="connsiteX2" fmla="*/ 3509921 w 4008452"/>
                <a:gd name="connsiteY2" fmla="*/ 3306749 h 4600575"/>
                <a:gd name="connsiteX3" fmla="*/ 3555226 w 4008452"/>
                <a:gd name="connsiteY3" fmla="*/ 2851950 h 4600575"/>
                <a:gd name="connsiteX4" fmla="*/ 3696446 w 4008452"/>
                <a:gd name="connsiteY4" fmla="*/ 2701124 h 4600575"/>
                <a:gd name="connsiteX5" fmla="*/ 3664806 w 4008452"/>
                <a:gd name="connsiteY5" fmla="*/ 2620203 h 4600575"/>
                <a:gd name="connsiteX6" fmla="*/ 3752850 w 4008452"/>
                <a:gd name="connsiteY6" fmla="*/ 2524125 h 4600575"/>
                <a:gd name="connsiteX7" fmla="*/ 3686175 w 4008452"/>
                <a:gd name="connsiteY7" fmla="*/ 2315403 h 4600575"/>
                <a:gd name="connsiteX8" fmla="*/ 4008452 w 4008452"/>
                <a:gd name="connsiteY8" fmla="*/ 2105854 h 4600575"/>
                <a:gd name="connsiteX9" fmla="*/ 3592581 w 4008452"/>
                <a:gd name="connsiteY9" fmla="*/ 1489130 h 4600575"/>
                <a:gd name="connsiteX10" fmla="*/ 2028825 w 4008452"/>
                <a:gd name="connsiteY10" fmla="*/ 0 h 4600575"/>
                <a:gd name="connsiteX11" fmla="*/ 533400 w 4008452"/>
                <a:gd name="connsiteY11" fmla="*/ 933450 h 4600575"/>
                <a:gd name="connsiteX12" fmla="*/ 1028700 w 4008452"/>
                <a:gd name="connsiteY12" fmla="*/ 2838450 h 4600575"/>
                <a:gd name="connsiteX13" fmla="*/ 0 w 4008452"/>
                <a:gd name="connsiteY13" fmla="*/ 4600575 h 4600575"/>
                <a:gd name="connsiteX14" fmla="*/ 0 w 4008452"/>
                <a:gd name="connsiteY14" fmla="*/ 4600575 h 4600575"/>
                <a:gd name="connsiteX0" fmla="*/ 2428875 w 4008452"/>
                <a:gd name="connsiteY0" fmla="*/ 3952875 h 4600575"/>
                <a:gd name="connsiteX1" fmla="*/ 2632875 w 4008452"/>
                <a:gd name="connsiteY1" fmla="*/ 3281404 h 4600575"/>
                <a:gd name="connsiteX2" fmla="*/ 3509921 w 4008452"/>
                <a:gd name="connsiteY2" fmla="*/ 3306749 h 4600575"/>
                <a:gd name="connsiteX3" fmla="*/ 3555226 w 4008452"/>
                <a:gd name="connsiteY3" fmla="*/ 2851950 h 4600575"/>
                <a:gd name="connsiteX4" fmla="*/ 3696446 w 4008452"/>
                <a:gd name="connsiteY4" fmla="*/ 2701124 h 4600575"/>
                <a:gd name="connsiteX5" fmla="*/ 3664806 w 4008452"/>
                <a:gd name="connsiteY5" fmla="*/ 2620203 h 4600575"/>
                <a:gd name="connsiteX6" fmla="*/ 3752850 w 4008452"/>
                <a:gd name="connsiteY6" fmla="*/ 2524125 h 4600575"/>
                <a:gd name="connsiteX7" fmla="*/ 3686175 w 4008452"/>
                <a:gd name="connsiteY7" fmla="*/ 2315403 h 4600575"/>
                <a:gd name="connsiteX8" fmla="*/ 4008452 w 4008452"/>
                <a:gd name="connsiteY8" fmla="*/ 2105854 h 4600575"/>
                <a:gd name="connsiteX9" fmla="*/ 3592581 w 4008452"/>
                <a:gd name="connsiteY9" fmla="*/ 1489130 h 4600575"/>
                <a:gd name="connsiteX10" fmla="*/ 2028825 w 4008452"/>
                <a:gd name="connsiteY10" fmla="*/ 0 h 4600575"/>
                <a:gd name="connsiteX11" fmla="*/ 533400 w 4008452"/>
                <a:gd name="connsiteY11" fmla="*/ 933450 h 4600575"/>
                <a:gd name="connsiteX12" fmla="*/ 1028700 w 4008452"/>
                <a:gd name="connsiteY12" fmla="*/ 2838450 h 4600575"/>
                <a:gd name="connsiteX13" fmla="*/ 0 w 4008452"/>
                <a:gd name="connsiteY13" fmla="*/ 4600575 h 4600575"/>
                <a:gd name="connsiteX14" fmla="*/ 0 w 4008452"/>
                <a:gd name="connsiteY14" fmla="*/ 4600575 h 4600575"/>
                <a:gd name="connsiteX0" fmla="*/ 2428875 w 4008470"/>
                <a:gd name="connsiteY0" fmla="*/ 3952875 h 4600575"/>
                <a:gd name="connsiteX1" fmla="*/ 2632875 w 4008470"/>
                <a:gd name="connsiteY1" fmla="*/ 3281404 h 4600575"/>
                <a:gd name="connsiteX2" fmla="*/ 3509921 w 4008470"/>
                <a:gd name="connsiteY2" fmla="*/ 3306749 h 4600575"/>
                <a:gd name="connsiteX3" fmla="*/ 3555226 w 4008470"/>
                <a:gd name="connsiteY3" fmla="*/ 2851950 h 4600575"/>
                <a:gd name="connsiteX4" fmla="*/ 3696446 w 4008470"/>
                <a:gd name="connsiteY4" fmla="*/ 2701124 h 4600575"/>
                <a:gd name="connsiteX5" fmla="*/ 3664806 w 4008470"/>
                <a:gd name="connsiteY5" fmla="*/ 2620203 h 4600575"/>
                <a:gd name="connsiteX6" fmla="*/ 3752850 w 4008470"/>
                <a:gd name="connsiteY6" fmla="*/ 2524125 h 4600575"/>
                <a:gd name="connsiteX7" fmla="*/ 3686175 w 4008470"/>
                <a:gd name="connsiteY7" fmla="*/ 2315403 h 4600575"/>
                <a:gd name="connsiteX8" fmla="*/ 4008452 w 4008470"/>
                <a:gd name="connsiteY8" fmla="*/ 2105854 h 4600575"/>
                <a:gd name="connsiteX9" fmla="*/ 3592581 w 4008470"/>
                <a:gd name="connsiteY9" fmla="*/ 1489130 h 4600575"/>
                <a:gd name="connsiteX10" fmla="*/ 2028825 w 4008470"/>
                <a:gd name="connsiteY10" fmla="*/ 0 h 4600575"/>
                <a:gd name="connsiteX11" fmla="*/ 533400 w 4008470"/>
                <a:gd name="connsiteY11" fmla="*/ 933450 h 4600575"/>
                <a:gd name="connsiteX12" fmla="*/ 1028700 w 4008470"/>
                <a:gd name="connsiteY12" fmla="*/ 2838450 h 4600575"/>
                <a:gd name="connsiteX13" fmla="*/ 0 w 4008470"/>
                <a:gd name="connsiteY13" fmla="*/ 4600575 h 4600575"/>
                <a:gd name="connsiteX14" fmla="*/ 0 w 4008470"/>
                <a:gd name="connsiteY14" fmla="*/ 4600575 h 4600575"/>
                <a:gd name="connsiteX0" fmla="*/ 2428875 w 4008470"/>
                <a:gd name="connsiteY0" fmla="*/ 3952875 h 4600575"/>
                <a:gd name="connsiteX1" fmla="*/ 2632875 w 4008470"/>
                <a:gd name="connsiteY1" fmla="*/ 3281404 h 4600575"/>
                <a:gd name="connsiteX2" fmla="*/ 3509921 w 4008470"/>
                <a:gd name="connsiteY2" fmla="*/ 3306749 h 4600575"/>
                <a:gd name="connsiteX3" fmla="*/ 3555226 w 4008470"/>
                <a:gd name="connsiteY3" fmla="*/ 2851950 h 4600575"/>
                <a:gd name="connsiteX4" fmla="*/ 3696446 w 4008470"/>
                <a:gd name="connsiteY4" fmla="*/ 2701124 h 4600575"/>
                <a:gd name="connsiteX5" fmla="*/ 3664806 w 4008470"/>
                <a:gd name="connsiteY5" fmla="*/ 2620203 h 4600575"/>
                <a:gd name="connsiteX6" fmla="*/ 3752850 w 4008470"/>
                <a:gd name="connsiteY6" fmla="*/ 2524125 h 4600575"/>
                <a:gd name="connsiteX7" fmla="*/ 3686175 w 4008470"/>
                <a:gd name="connsiteY7" fmla="*/ 2315403 h 4600575"/>
                <a:gd name="connsiteX8" fmla="*/ 4008452 w 4008470"/>
                <a:gd name="connsiteY8" fmla="*/ 2105854 h 4600575"/>
                <a:gd name="connsiteX9" fmla="*/ 3592581 w 4008470"/>
                <a:gd name="connsiteY9" fmla="*/ 1489130 h 4600575"/>
                <a:gd name="connsiteX10" fmla="*/ 2028825 w 4008470"/>
                <a:gd name="connsiteY10" fmla="*/ 0 h 4600575"/>
                <a:gd name="connsiteX11" fmla="*/ 533400 w 4008470"/>
                <a:gd name="connsiteY11" fmla="*/ 933450 h 4600575"/>
                <a:gd name="connsiteX12" fmla="*/ 1028700 w 4008470"/>
                <a:gd name="connsiteY12" fmla="*/ 2838450 h 4600575"/>
                <a:gd name="connsiteX13" fmla="*/ 0 w 4008470"/>
                <a:gd name="connsiteY13" fmla="*/ 4600575 h 4600575"/>
                <a:gd name="connsiteX14" fmla="*/ 0 w 4008470"/>
                <a:gd name="connsiteY14" fmla="*/ 4600575 h 4600575"/>
                <a:gd name="connsiteX0" fmla="*/ 2428875 w 4008470"/>
                <a:gd name="connsiteY0" fmla="*/ 3952875 h 4600575"/>
                <a:gd name="connsiteX1" fmla="*/ 2632875 w 4008470"/>
                <a:gd name="connsiteY1" fmla="*/ 3281404 h 4600575"/>
                <a:gd name="connsiteX2" fmla="*/ 3509921 w 4008470"/>
                <a:gd name="connsiteY2" fmla="*/ 3306749 h 4600575"/>
                <a:gd name="connsiteX3" fmla="*/ 3555226 w 4008470"/>
                <a:gd name="connsiteY3" fmla="*/ 2851950 h 4600575"/>
                <a:gd name="connsiteX4" fmla="*/ 3696446 w 4008470"/>
                <a:gd name="connsiteY4" fmla="*/ 2701124 h 4600575"/>
                <a:gd name="connsiteX5" fmla="*/ 3664806 w 4008470"/>
                <a:gd name="connsiteY5" fmla="*/ 2620203 h 4600575"/>
                <a:gd name="connsiteX6" fmla="*/ 3752850 w 4008470"/>
                <a:gd name="connsiteY6" fmla="*/ 2524125 h 4600575"/>
                <a:gd name="connsiteX7" fmla="*/ 3686175 w 4008470"/>
                <a:gd name="connsiteY7" fmla="*/ 2315403 h 4600575"/>
                <a:gd name="connsiteX8" fmla="*/ 4008452 w 4008470"/>
                <a:gd name="connsiteY8" fmla="*/ 2105854 h 4600575"/>
                <a:gd name="connsiteX9" fmla="*/ 3592581 w 4008470"/>
                <a:gd name="connsiteY9" fmla="*/ 1489130 h 4600575"/>
                <a:gd name="connsiteX10" fmla="*/ 2028825 w 4008470"/>
                <a:gd name="connsiteY10" fmla="*/ 0 h 4600575"/>
                <a:gd name="connsiteX11" fmla="*/ 533400 w 4008470"/>
                <a:gd name="connsiteY11" fmla="*/ 933450 h 4600575"/>
                <a:gd name="connsiteX12" fmla="*/ 1028700 w 4008470"/>
                <a:gd name="connsiteY12" fmla="*/ 2838450 h 4600575"/>
                <a:gd name="connsiteX13" fmla="*/ 0 w 4008470"/>
                <a:gd name="connsiteY13" fmla="*/ 4600575 h 4600575"/>
                <a:gd name="connsiteX14" fmla="*/ 0 w 4008470"/>
                <a:gd name="connsiteY14" fmla="*/ 4600575 h 4600575"/>
                <a:gd name="connsiteX0" fmla="*/ 2428875 w 4008470"/>
                <a:gd name="connsiteY0" fmla="*/ 3980705 h 4628405"/>
                <a:gd name="connsiteX1" fmla="*/ 2632875 w 4008470"/>
                <a:gd name="connsiteY1" fmla="*/ 3309234 h 4628405"/>
                <a:gd name="connsiteX2" fmla="*/ 3509921 w 4008470"/>
                <a:gd name="connsiteY2" fmla="*/ 3334579 h 4628405"/>
                <a:gd name="connsiteX3" fmla="*/ 3555226 w 4008470"/>
                <a:gd name="connsiteY3" fmla="*/ 2879780 h 4628405"/>
                <a:gd name="connsiteX4" fmla="*/ 3696446 w 4008470"/>
                <a:gd name="connsiteY4" fmla="*/ 2728954 h 4628405"/>
                <a:gd name="connsiteX5" fmla="*/ 3664806 w 4008470"/>
                <a:gd name="connsiteY5" fmla="*/ 2648033 h 4628405"/>
                <a:gd name="connsiteX6" fmla="*/ 3752850 w 4008470"/>
                <a:gd name="connsiteY6" fmla="*/ 2551955 h 4628405"/>
                <a:gd name="connsiteX7" fmla="*/ 3686175 w 4008470"/>
                <a:gd name="connsiteY7" fmla="*/ 2343233 h 4628405"/>
                <a:gd name="connsiteX8" fmla="*/ 4008452 w 4008470"/>
                <a:gd name="connsiteY8" fmla="*/ 2133684 h 4628405"/>
                <a:gd name="connsiteX9" fmla="*/ 3592581 w 4008470"/>
                <a:gd name="connsiteY9" fmla="*/ 1516960 h 4628405"/>
                <a:gd name="connsiteX10" fmla="*/ 2000996 w 4008470"/>
                <a:gd name="connsiteY10" fmla="*/ 0 h 4628405"/>
                <a:gd name="connsiteX11" fmla="*/ 533400 w 4008470"/>
                <a:gd name="connsiteY11" fmla="*/ 961280 h 4628405"/>
                <a:gd name="connsiteX12" fmla="*/ 1028700 w 4008470"/>
                <a:gd name="connsiteY12" fmla="*/ 2866280 h 4628405"/>
                <a:gd name="connsiteX13" fmla="*/ 0 w 4008470"/>
                <a:gd name="connsiteY13" fmla="*/ 4628405 h 4628405"/>
                <a:gd name="connsiteX14" fmla="*/ 0 w 4008470"/>
                <a:gd name="connsiteY14" fmla="*/ 4628405 h 4628405"/>
                <a:gd name="connsiteX0" fmla="*/ 2428875 w 4008470"/>
                <a:gd name="connsiteY0" fmla="*/ 3980705 h 4628405"/>
                <a:gd name="connsiteX1" fmla="*/ 2632875 w 4008470"/>
                <a:gd name="connsiteY1" fmla="*/ 3309234 h 4628405"/>
                <a:gd name="connsiteX2" fmla="*/ 3509921 w 4008470"/>
                <a:gd name="connsiteY2" fmla="*/ 3334579 h 4628405"/>
                <a:gd name="connsiteX3" fmla="*/ 3555226 w 4008470"/>
                <a:gd name="connsiteY3" fmla="*/ 2879780 h 4628405"/>
                <a:gd name="connsiteX4" fmla="*/ 3696446 w 4008470"/>
                <a:gd name="connsiteY4" fmla="*/ 2728954 h 4628405"/>
                <a:gd name="connsiteX5" fmla="*/ 3664806 w 4008470"/>
                <a:gd name="connsiteY5" fmla="*/ 2648033 h 4628405"/>
                <a:gd name="connsiteX6" fmla="*/ 3752850 w 4008470"/>
                <a:gd name="connsiteY6" fmla="*/ 2551955 h 4628405"/>
                <a:gd name="connsiteX7" fmla="*/ 3686175 w 4008470"/>
                <a:gd name="connsiteY7" fmla="*/ 2343233 h 4628405"/>
                <a:gd name="connsiteX8" fmla="*/ 4008452 w 4008470"/>
                <a:gd name="connsiteY8" fmla="*/ 2133684 h 4628405"/>
                <a:gd name="connsiteX9" fmla="*/ 3592581 w 4008470"/>
                <a:gd name="connsiteY9" fmla="*/ 1516960 h 4628405"/>
                <a:gd name="connsiteX10" fmla="*/ 2000996 w 4008470"/>
                <a:gd name="connsiteY10" fmla="*/ 0 h 4628405"/>
                <a:gd name="connsiteX11" fmla="*/ 533400 w 4008470"/>
                <a:gd name="connsiteY11" fmla="*/ 961280 h 4628405"/>
                <a:gd name="connsiteX12" fmla="*/ 1028700 w 4008470"/>
                <a:gd name="connsiteY12" fmla="*/ 2866280 h 4628405"/>
                <a:gd name="connsiteX13" fmla="*/ 0 w 4008470"/>
                <a:gd name="connsiteY13" fmla="*/ 4628405 h 4628405"/>
                <a:gd name="connsiteX14" fmla="*/ 0 w 4008470"/>
                <a:gd name="connsiteY14" fmla="*/ 4628405 h 4628405"/>
                <a:gd name="connsiteX0" fmla="*/ 2428875 w 4008470"/>
                <a:gd name="connsiteY0" fmla="*/ 3980705 h 4628405"/>
                <a:gd name="connsiteX1" fmla="*/ 2632875 w 4008470"/>
                <a:gd name="connsiteY1" fmla="*/ 3309234 h 4628405"/>
                <a:gd name="connsiteX2" fmla="*/ 3509921 w 4008470"/>
                <a:gd name="connsiteY2" fmla="*/ 3334579 h 4628405"/>
                <a:gd name="connsiteX3" fmla="*/ 3555226 w 4008470"/>
                <a:gd name="connsiteY3" fmla="*/ 2879780 h 4628405"/>
                <a:gd name="connsiteX4" fmla="*/ 3696446 w 4008470"/>
                <a:gd name="connsiteY4" fmla="*/ 2728954 h 4628405"/>
                <a:gd name="connsiteX5" fmla="*/ 3664806 w 4008470"/>
                <a:gd name="connsiteY5" fmla="*/ 2648033 h 4628405"/>
                <a:gd name="connsiteX6" fmla="*/ 3752850 w 4008470"/>
                <a:gd name="connsiteY6" fmla="*/ 2551955 h 4628405"/>
                <a:gd name="connsiteX7" fmla="*/ 3686175 w 4008470"/>
                <a:gd name="connsiteY7" fmla="*/ 2343233 h 4628405"/>
                <a:gd name="connsiteX8" fmla="*/ 4008452 w 4008470"/>
                <a:gd name="connsiteY8" fmla="*/ 2133684 h 4628405"/>
                <a:gd name="connsiteX9" fmla="*/ 3592581 w 4008470"/>
                <a:gd name="connsiteY9" fmla="*/ 1516960 h 4628405"/>
                <a:gd name="connsiteX10" fmla="*/ 2000996 w 4008470"/>
                <a:gd name="connsiteY10" fmla="*/ 0 h 4628405"/>
                <a:gd name="connsiteX11" fmla="*/ 533400 w 4008470"/>
                <a:gd name="connsiteY11" fmla="*/ 961280 h 4628405"/>
                <a:gd name="connsiteX12" fmla="*/ 1028700 w 4008470"/>
                <a:gd name="connsiteY12" fmla="*/ 2866280 h 4628405"/>
                <a:gd name="connsiteX13" fmla="*/ 0 w 4008470"/>
                <a:gd name="connsiteY13" fmla="*/ 4628405 h 4628405"/>
                <a:gd name="connsiteX14" fmla="*/ 0 w 4008470"/>
                <a:gd name="connsiteY14" fmla="*/ 4628405 h 4628405"/>
                <a:gd name="connsiteX0" fmla="*/ 2428875 w 4008470"/>
                <a:gd name="connsiteY0" fmla="*/ 3980809 h 4628509"/>
                <a:gd name="connsiteX1" fmla="*/ 2632875 w 4008470"/>
                <a:gd name="connsiteY1" fmla="*/ 3309338 h 4628509"/>
                <a:gd name="connsiteX2" fmla="*/ 3509921 w 4008470"/>
                <a:gd name="connsiteY2" fmla="*/ 3334683 h 4628509"/>
                <a:gd name="connsiteX3" fmla="*/ 3555226 w 4008470"/>
                <a:gd name="connsiteY3" fmla="*/ 2879884 h 4628509"/>
                <a:gd name="connsiteX4" fmla="*/ 3696446 w 4008470"/>
                <a:gd name="connsiteY4" fmla="*/ 2729058 h 4628509"/>
                <a:gd name="connsiteX5" fmla="*/ 3664806 w 4008470"/>
                <a:gd name="connsiteY5" fmla="*/ 2648137 h 4628509"/>
                <a:gd name="connsiteX6" fmla="*/ 3752850 w 4008470"/>
                <a:gd name="connsiteY6" fmla="*/ 2552059 h 4628509"/>
                <a:gd name="connsiteX7" fmla="*/ 3686175 w 4008470"/>
                <a:gd name="connsiteY7" fmla="*/ 2343337 h 4628509"/>
                <a:gd name="connsiteX8" fmla="*/ 4008452 w 4008470"/>
                <a:gd name="connsiteY8" fmla="*/ 2133788 h 4628509"/>
                <a:gd name="connsiteX9" fmla="*/ 3592581 w 4008470"/>
                <a:gd name="connsiteY9" fmla="*/ 1517064 h 4628509"/>
                <a:gd name="connsiteX10" fmla="*/ 2000996 w 4008470"/>
                <a:gd name="connsiteY10" fmla="*/ 104 h 4628509"/>
                <a:gd name="connsiteX11" fmla="*/ 533400 w 4008470"/>
                <a:gd name="connsiteY11" fmla="*/ 961384 h 4628509"/>
                <a:gd name="connsiteX12" fmla="*/ 1028700 w 4008470"/>
                <a:gd name="connsiteY12" fmla="*/ 2866384 h 4628509"/>
                <a:gd name="connsiteX13" fmla="*/ 0 w 4008470"/>
                <a:gd name="connsiteY13" fmla="*/ 4628509 h 4628509"/>
                <a:gd name="connsiteX14" fmla="*/ 0 w 4008470"/>
                <a:gd name="connsiteY14" fmla="*/ 4628509 h 4628509"/>
                <a:gd name="connsiteX0" fmla="*/ 2428875 w 4008470"/>
                <a:gd name="connsiteY0" fmla="*/ 3980809 h 4628509"/>
                <a:gd name="connsiteX1" fmla="*/ 2632875 w 4008470"/>
                <a:gd name="connsiteY1" fmla="*/ 3309338 h 4628509"/>
                <a:gd name="connsiteX2" fmla="*/ 3509921 w 4008470"/>
                <a:gd name="connsiteY2" fmla="*/ 3334683 h 4628509"/>
                <a:gd name="connsiteX3" fmla="*/ 3555226 w 4008470"/>
                <a:gd name="connsiteY3" fmla="*/ 2879884 h 4628509"/>
                <a:gd name="connsiteX4" fmla="*/ 3696446 w 4008470"/>
                <a:gd name="connsiteY4" fmla="*/ 2729058 h 4628509"/>
                <a:gd name="connsiteX5" fmla="*/ 3664806 w 4008470"/>
                <a:gd name="connsiteY5" fmla="*/ 2648137 h 4628509"/>
                <a:gd name="connsiteX6" fmla="*/ 3752850 w 4008470"/>
                <a:gd name="connsiteY6" fmla="*/ 2552059 h 4628509"/>
                <a:gd name="connsiteX7" fmla="*/ 3686175 w 4008470"/>
                <a:gd name="connsiteY7" fmla="*/ 2343337 h 4628509"/>
                <a:gd name="connsiteX8" fmla="*/ 4008452 w 4008470"/>
                <a:gd name="connsiteY8" fmla="*/ 2133788 h 4628509"/>
                <a:gd name="connsiteX9" fmla="*/ 3592581 w 4008470"/>
                <a:gd name="connsiteY9" fmla="*/ 1517064 h 4628509"/>
                <a:gd name="connsiteX10" fmla="*/ 2000996 w 4008470"/>
                <a:gd name="connsiteY10" fmla="*/ 104 h 4628509"/>
                <a:gd name="connsiteX11" fmla="*/ 549303 w 4008470"/>
                <a:gd name="connsiteY11" fmla="*/ 965360 h 4628509"/>
                <a:gd name="connsiteX12" fmla="*/ 1028700 w 4008470"/>
                <a:gd name="connsiteY12" fmla="*/ 2866384 h 4628509"/>
                <a:gd name="connsiteX13" fmla="*/ 0 w 4008470"/>
                <a:gd name="connsiteY13" fmla="*/ 4628509 h 4628509"/>
                <a:gd name="connsiteX14" fmla="*/ 0 w 4008470"/>
                <a:gd name="connsiteY14" fmla="*/ 4628509 h 4628509"/>
                <a:gd name="connsiteX0" fmla="*/ 2428875 w 4008470"/>
                <a:gd name="connsiteY0" fmla="*/ 3980953 h 4628653"/>
                <a:gd name="connsiteX1" fmla="*/ 2632875 w 4008470"/>
                <a:gd name="connsiteY1" fmla="*/ 3309482 h 4628653"/>
                <a:gd name="connsiteX2" fmla="*/ 3509921 w 4008470"/>
                <a:gd name="connsiteY2" fmla="*/ 3334827 h 4628653"/>
                <a:gd name="connsiteX3" fmla="*/ 3555226 w 4008470"/>
                <a:gd name="connsiteY3" fmla="*/ 2880028 h 4628653"/>
                <a:gd name="connsiteX4" fmla="*/ 3696446 w 4008470"/>
                <a:gd name="connsiteY4" fmla="*/ 2729202 h 4628653"/>
                <a:gd name="connsiteX5" fmla="*/ 3664806 w 4008470"/>
                <a:gd name="connsiteY5" fmla="*/ 2648281 h 4628653"/>
                <a:gd name="connsiteX6" fmla="*/ 3752850 w 4008470"/>
                <a:gd name="connsiteY6" fmla="*/ 2552203 h 4628653"/>
                <a:gd name="connsiteX7" fmla="*/ 3686175 w 4008470"/>
                <a:gd name="connsiteY7" fmla="*/ 2343481 h 4628653"/>
                <a:gd name="connsiteX8" fmla="*/ 4008452 w 4008470"/>
                <a:gd name="connsiteY8" fmla="*/ 2133932 h 4628653"/>
                <a:gd name="connsiteX9" fmla="*/ 3592581 w 4008470"/>
                <a:gd name="connsiteY9" fmla="*/ 1517208 h 4628653"/>
                <a:gd name="connsiteX10" fmla="*/ 2000996 w 4008470"/>
                <a:gd name="connsiteY10" fmla="*/ 248 h 4628653"/>
                <a:gd name="connsiteX11" fmla="*/ 549303 w 4008470"/>
                <a:gd name="connsiteY11" fmla="*/ 965504 h 4628653"/>
                <a:gd name="connsiteX12" fmla="*/ 1028700 w 4008470"/>
                <a:gd name="connsiteY12" fmla="*/ 2866528 h 4628653"/>
                <a:gd name="connsiteX13" fmla="*/ 0 w 4008470"/>
                <a:gd name="connsiteY13" fmla="*/ 4628653 h 4628653"/>
                <a:gd name="connsiteX14" fmla="*/ 0 w 4008470"/>
                <a:gd name="connsiteY14" fmla="*/ 4628653 h 4628653"/>
                <a:gd name="connsiteX0" fmla="*/ 2428875 w 4008470"/>
                <a:gd name="connsiteY0" fmla="*/ 3965066 h 4612766"/>
                <a:gd name="connsiteX1" fmla="*/ 2632875 w 4008470"/>
                <a:gd name="connsiteY1" fmla="*/ 3293595 h 4612766"/>
                <a:gd name="connsiteX2" fmla="*/ 3509921 w 4008470"/>
                <a:gd name="connsiteY2" fmla="*/ 3318940 h 4612766"/>
                <a:gd name="connsiteX3" fmla="*/ 3555226 w 4008470"/>
                <a:gd name="connsiteY3" fmla="*/ 2864141 h 4612766"/>
                <a:gd name="connsiteX4" fmla="*/ 3696446 w 4008470"/>
                <a:gd name="connsiteY4" fmla="*/ 2713315 h 4612766"/>
                <a:gd name="connsiteX5" fmla="*/ 3664806 w 4008470"/>
                <a:gd name="connsiteY5" fmla="*/ 2632394 h 4612766"/>
                <a:gd name="connsiteX6" fmla="*/ 3752850 w 4008470"/>
                <a:gd name="connsiteY6" fmla="*/ 2536316 h 4612766"/>
                <a:gd name="connsiteX7" fmla="*/ 3686175 w 4008470"/>
                <a:gd name="connsiteY7" fmla="*/ 2327594 h 4612766"/>
                <a:gd name="connsiteX8" fmla="*/ 4008452 w 4008470"/>
                <a:gd name="connsiteY8" fmla="*/ 2118045 h 4612766"/>
                <a:gd name="connsiteX9" fmla="*/ 3592581 w 4008470"/>
                <a:gd name="connsiteY9" fmla="*/ 1501321 h 4612766"/>
                <a:gd name="connsiteX10" fmla="*/ 2000996 w 4008470"/>
                <a:gd name="connsiteY10" fmla="*/ 264 h 4612766"/>
                <a:gd name="connsiteX11" fmla="*/ 549303 w 4008470"/>
                <a:gd name="connsiteY11" fmla="*/ 949617 h 4612766"/>
                <a:gd name="connsiteX12" fmla="*/ 1028700 w 4008470"/>
                <a:gd name="connsiteY12" fmla="*/ 2850641 h 4612766"/>
                <a:gd name="connsiteX13" fmla="*/ 0 w 4008470"/>
                <a:gd name="connsiteY13" fmla="*/ 4612766 h 4612766"/>
                <a:gd name="connsiteX14" fmla="*/ 0 w 4008470"/>
                <a:gd name="connsiteY14" fmla="*/ 4612766 h 4612766"/>
                <a:gd name="connsiteX0" fmla="*/ 2428875 w 4008470"/>
                <a:gd name="connsiteY0" fmla="*/ 3965066 h 4612766"/>
                <a:gd name="connsiteX1" fmla="*/ 2632875 w 4008470"/>
                <a:gd name="connsiteY1" fmla="*/ 3293595 h 4612766"/>
                <a:gd name="connsiteX2" fmla="*/ 3509921 w 4008470"/>
                <a:gd name="connsiteY2" fmla="*/ 3318940 h 4612766"/>
                <a:gd name="connsiteX3" fmla="*/ 3555226 w 4008470"/>
                <a:gd name="connsiteY3" fmla="*/ 2864141 h 4612766"/>
                <a:gd name="connsiteX4" fmla="*/ 3696446 w 4008470"/>
                <a:gd name="connsiteY4" fmla="*/ 2713315 h 4612766"/>
                <a:gd name="connsiteX5" fmla="*/ 3664806 w 4008470"/>
                <a:gd name="connsiteY5" fmla="*/ 2632394 h 4612766"/>
                <a:gd name="connsiteX6" fmla="*/ 3752850 w 4008470"/>
                <a:gd name="connsiteY6" fmla="*/ 2536316 h 4612766"/>
                <a:gd name="connsiteX7" fmla="*/ 3686175 w 4008470"/>
                <a:gd name="connsiteY7" fmla="*/ 2327594 h 4612766"/>
                <a:gd name="connsiteX8" fmla="*/ 4008452 w 4008470"/>
                <a:gd name="connsiteY8" fmla="*/ 2118045 h 4612766"/>
                <a:gd name="connsiteX9" fmla="*/ 3592581 w 4008470"/>
                <a:gd name="connsiteY9" fmla="*/ 1501321 h 4612766"/>
                <a:gd name="connsiteX10" fmla="*/ 2000996 w 4008470"/>
                <a:gd name="connsiteY10" fmla="*/ 264 h 4612766"/>
                <a:gd name="connsiteX11" fmla="*/ 549303 w 4008470"/>
                <a:gd name="connsiteY11" fmla="*/ 949617 h 4612766"/>
                <a:gd name="connsiteX12" fmla="*/ 1028700 w 4008470"/>
                <a:gd name="connsiteY12" fmla="*/ 2850641 h 4612766"/>
                <a:gd name="connsiteX13" fmla="*/ 0 w 4008470"/>
                <a:gd name="connsiteY13" fmla="*/ 4612766 h 4612766"/>
                <a:gd name="connsiteX14" fmla="*/ 0 w 4008470"/>
                <a:gd name="connsiteY14" fmla="*/ 4612766 h 4612766"/>
                <a:gd name="connsiteX0" fmla="*/ 2428875 w 4008470"/>
                <a:gd name="connsiteY0" fmla="*/ 3965066 h 4612766"/>
                <a:gd name="connsiteX1" fmla="*/ 2632875 w 4008470"/>
                <a:gd name="connsiteY1" fmla="*/ 3293595 h 4612766"/>
                <a:gd name="connsiteX2" fmla="*/ 3509921 w 4008470"/>
                <a:gd name="connsiteY2" fmla="*/ 3318940 h 4612766"/>
                <a:gd name="connsiteX3" fmla="*/ 3555226 w 4008470"/>
                <a:gd name="connsiteY3" fmla="*/ 2864141 h 4612766"/>
                <a:gd name="connsiteX4" fmla="*/ 3696446 w 4008470"/>
                <a:gd name="connsiteY4" fmla="*/ 2713315 h 4612766"/>
                <a:gd name="connsiteX5" fmla="*/ 3664806 w 4008470"/>
                <a:gd name="connsiteY5" fmla="*/ 2632394 h 4612766"/>
                <a:gd name="connsiteX6" fmla="*/ 3752850 w 4008470"/>
                <a:gd name="connsiteY6" fmla="*/ 2536316 h 4612766"/>
                <a:gd name="connsiteX7" fmla="*/ 3686175 w 4008470"/>
                <a:gd name="connsiteY7" fmla="*/ 2327594 h 4612766"/>
                <a:gd name="connsiteX8" fmla="*/ 4008452 w 4008470"/>
                <a:gd name="connsiteY8" fmla="*/ 2118045 h 4612766"/>
                <a:gd name="connsiteX9" fmla="*/ 3592581 w 4008470"/>
                <a:gd name="connsiteY9" fmla="*/ 1501321 h 4612766"/>
                <a:gd name="connsiteX10" fmla="*/ 2000996 w 4008470"/>
                <a:gd name="connsiteY10" fmla="*/ 264 h 4612766"/>
                <a:gd name="connsiteX11" fmla="*/ 549303 w 4008470"/>
                <a:gd name="connsiteY11" fmla="*/ 949617 h 4612766"/>
                <a:gd name="connsiteX12" fmla="*/ 1016773 w 4008470"/>
                <a:gd name="connsiteY12" fmla="*/ 2874495 h 4612766"/>
                <a:gd name="connsiteX13" fmla="*/ 0 w 4008470"/>
                <a:gd name="connsiteY13" fmla="*/ 4612766 h 4612766"/>
                <a:gd name="connsiteX14" fmla="*/ 0 w 4008470"/>
                <a:gd name="connsiteY14" fmla="*/ 4612766 h 4612766"/>
                <a:gd name="connsiteX0" fmla="*/ 2428875 w 4008470"/>
                <a:gd name="connsiteY0" fmla="*/ 3965066 h 4612766"/>
                <a:gd name="connsiteX1" fmla="*/ 2632875 w 4008470"/>
                <a:gd name="connsiteY1" fmla="*/ 3293595 h 4612766"/>
                <a:gd name="connsiteX2" fmla="*/ 3509921 w 4008470"/>
                <a:gd name="connsiteY2" fmla="*/ 3318940 h 4612766"/>
                <a:gd name="connsiteX3" fmla="*/ 3555226 w 4008470"/>
                <a:gd name="connsiteY3" fmla="*/ 2864141 h 4612766"/>
                <a:gd name="connsiteX4" fmla="*/ 3696446 w 4008470"/>
                <a:gd name="connsiteY4" fmla="*/ 2713315 h 4612766"/>
                <a:gd name="connsiteX5" fmla="*/ 3664806 w 4008470"/>
                <a:gd name="connsiteY5" fmla="*/ 2632394 h 4612766"/>
                <a:gd name="connsiteX6" fmla="*/ 3752850 w 4008470"/>
                <a:gd name="connsiteY6" fmla="*/ 2536316 h 4612766"/>
                <a:gd name="connsiteX7" fmla="*/ 3686175 w 4008470"/>
                <a:gd name="connsiteY7" fmla="*/ 2327594 h 4612766"/>
                <a:gd name="connsiteX8" fmla="*/ 4008452 w 4008470"/>
                <a:gd name="connsiteY8" fmla="*/ 2118045 h 4612766"/>
                <a:gd name="connsiteX9" fmla="*/ 3592581 w 4008470"/>
                <a:gd name="connsiteY9" fmla="*/ 1501321 h 4612766"/>
                <a:gd name="connsiteX10" fmla="*/ 2000996 w 4008470"/>
                <a:gd name="connsiteY10" fmla="*/ 264 h 4612766"/>
                <a:gd name="connsiteX11" fmla="*/ 549303 w 4008470"/>
                <a:gd name="connsiteY11" fmla="*/ 949617 h 4612766"/>
                <a:gd name="connsiteX12" fmla="*/ 1016773 w 4008470"/>
                <a:gd name="connsiteY12" fmla="*/ 2874495 h 4612766"/>
                <a:gd name="connsiteX13" fmla="*/ 0 w 4008470"/>
                <a:gd name="connsiteY13" fmla="*/ 4612766 h 4612766"/>
                <a:gd name="connsiteX14" fmla="*/ 0 w 4008470"/>
                <a:gd name="connsiteY14" fmla="*/ 4612766 h 4612766"/>
                <a:gd name="connsiteX0" fmla="*/ 2428875 w 4008470"/>
                <a:gd name="connsiteY0" fmla="*/ 3965066 h 4612766"/>
                <a:gd name="connsiteX1" fmla="*/ 2632875 w 4008470"/>
                <a:gd name="connsiteY1" fmla="*/ 3293595 h 4612766"/>
                <a:gd name="connsiteX2" fmla="*/ 3509921 w 4008470"/>
                <a:gd name="connsiteY2" fmla="*/ 3318940 h 4612766"/>
                <a:gd name="connsiteX3" fmla="*/ 3555226 w 4008470"/>
                <a:gd name="connsiteY3" fmla="*/ 2864141 h 4612766"/>
                <a:gd name="connsiteX4" fmla="*/ 3696446 w 4008470"/>
                <a:gd name="connsiteY4" fmla="*/ 2713315 h 4612766"/>
                <a:gd name="connsiteX5" fmla="*/ 3664806 w 4008470"/>
                <a:gd name="connsiteY5" fmla="*/ 2632394 h 4612766"/>
                <a:gd name="connsiteX6" fmla="*/ 3752850 w 4008470"/>
                <a:gd name="connsiteY6" fmla="*/ 2536316 h 4612766"/>
                <a:gd name="connsiteX7" fmla="*/ 3686175 w 4008470"/>
                <a:gd name="connsiteY7" fmla="*/ 2327594 h 4612766"/>
                <a:gd name="connsiteX8" fmla="*/ 4008452 w 4008470"/>
                <a:gd name="connsiteY8" fmla="*/ 2118045 h 4612766"/>
                <a:gd name="connsiteX9" fmla="*/ 3592581 w 4008470"/>
                <a:gd name="connsiteY9" fmla="*/ 1501321 h 4612766"/>
                <a:gd name="connsiteX10" fmla="*/ 2000996 w 4008470"/>
                <a:gd name="connsiteY10" fmla="*/ 264 h 4612766"/>
                <a:gd name="connsiteX11" fmla="*/ 549303 w 4008470"/>
                <a:gd name="connsiteY11" fmla="*/ 949617 h 4612766"/>
                <a:gd name="connsiteX12" fmla="*/ 1016773 w 4008470"/>
                <a:gd name="connsiteY12" fmla="*/ 2874495 h 4612766"/>
                <a:gd name="connsiteX13" fmla="*/ 0 w 4008470"/>
                <a:gd name="connsiteY13" fmla="*/ 4612766 h 4612766"/>
                <a:gd name="connsiteX14" fmla="*/ 0 w 4008470"/>
                <a:gd name="connsiteY14" fmla="*/ 4612766 h 4612766"/>
                <a:gd name="connsiteX0" fmla="*/ 2428875 w 4008470"/>
                <a:gd name="connsiteY0" fmla="*/ 3965066 h 4612766"/>
                <a:gd name="connsiteX1" fmla="*/ 2632875 w 4008470"/>
                <a:gd name="connsiteY1" fmla="*/ 3293595 h 4612766"/>
                <a:gd name="connsiteX2" fmla="*/ 3509921 w 4008470"/>
                <a:gd name="connsiteY2" fmla="*/ 3318940 h 4612766"/>
                <a:gd name="connsiteX3" fmla="*/ 3555226 w 4008470"/>
                <a:gd name="connsiteY3" fmla="*/ 2864141 h 4612766"/>
                <a:gd name="connsiteX4" fmla="*/ 3710053 w 4008470"/>
                <a:gd name="connsiteY4" fmla="*/ 2718758 h 4612766"/>
                <a:gd name="connsiteX5" fmla="*/ 3664806 w 4008470"/>
                <a:gd name="connsiteY5" fmla="*/ 2632394 h 4612766"/>
                <a:gd name="connsiteX6" fmla="*/ 3752850 w 4008470"/>
                <a:gd name="connsiteY6" fmla="*/ 2536316 h 4612766"/>
                <a:gd name="connsiteX7" fmla="*/ 3686175 w 4008470"/>
                <a:gd name="connsiteY7" fmla="*/ 2327594 h 4612766"/>
                <a:gd name="connsiteX8" fmla="*/ 4008452 w 4008470"/>
                <a:gd name="connsiteY8" fmla="*/ 2118045 h 4612766"/>
                <a:gd name="connsiteX9" fmla="*/ 3592581 w 4008470"/>
                <a:gd name="connsiteY9" fmla="*/ 1501321 h 4612766"/>
                <a:gd name="connsiteX10" fmla="*/ 2000996 w 4008470"/>
                <a:gd name="connsiteY10" fmla="*/ 264 h 4612766"/>
                <a:gd name="connsiteX11" fmla="*/ 549303 w 4008470"/>
                <a:gd name="connsiteY11" fmla="*/ 949617 h 4612766"/>
                <a:gd name="connsiteX12" fmla="*/ 1016773 w 4008470"/>
                <a:gd name="connsiteY12" fmla="*/ 2874495 h 4612766"/>
                <a:gd name="connsiteX13" fmla="*/ 0 w 4008470"/>
                <a:gd name="connsiteY13" fmla="*/ 4612766 h 4612766"/>
                <a:gd name="connsiteX14" fmla="*/ 0 w 4008470"/>
                <a:gd name="connsiteY14" fmla="*/ 4612766 h 4612766"/>
                <a:gd name="connsiteX0" fmla="*/ 2428875 w 4008470"/>
                <a:gd name="connsiteY0" fmla="*/ 3965066 h 4612766"/>
                <a:gd name="connsiteX1" fmla="*/ 2632875 w 4008470"/>
                <a:gd name="connsiteY1" fmla="*/ 3293595 h 4612766"/>
                <a:gd name="connsiteX2" fmla="*/ 3509921 w 4008470"/>
                <a:gd name="connsiteY2" fmla="*/ 3318940 h 4612766"/>
                <a:gd name="connsiteX3" fmla="*/ 3555226 w 4008470"/>
                <a:gd name="connsiteY3" fmla="*/ 2864141 h 4612766"/>
                <a:gd name="connsiteX4" fmla="*/ 3710053 w 4008470"/>
                <a:gd name="connsiteY4" fmla="*/ 2718758 h 4612766"/>
                <a:gd name="connsiteX5" fmla="*/ 3664806 w 4008470"/>
                <a:gd name="connsiteY5" fmla="*/ 2632394 h 4612766"/>
                <a:gd name="connsiteX6" fmla="*/ 3752850 w 4008470"/>
                <a:gd name="connsiteY6" fmla="*/ 2536316 h 4612766"/>
                <a:gd name="connsiteX7" fmla="*/ 3686175 w 4008470"/>
                <a:gd name="connsiteY7" fmla="*/ 2327594 h 4612766"/>
                <a:gd name="connsiteX8" fmla="*/ 4008452 w 4008470"/>
                <a:gd name="connsiteY8" fmla="*/ 2118045 h 4612766"/>
                <a:gd name="connsiteX9" fmla="*/ 3592581 w 4008470"/>
                <a:gd name="connsiteY9" fmla="*/ 1501321 h 4612766"/>
                <a:gd name="connsiteX10" fmla="*/ 2000996 w 4008470"/>
                <a:gd name="connsiteY10" fmla="*/ 264 h 4612766"/>
                <a:gd name="connsiteX11" fmla="*/ 549303 w 4008470"/>
                <a:gd name="connsiteY11" fmla="*/ 949617 h 4612766"/>
                <a:gd name="connsiteX12" fmla="*/ 1016773 w 4008470"/>
                <a:gd name="connsiteY12" fmla="*/ 2874495 h 4612766"/>
                <a:gd name="connsiteX13" fmla="*/ 0 w 4008470"/>
                <a:gd name="connsiteY13" fmla="*/ 4612766 h 4612766"/>
                <a:gd name="connsiteX14" fmla="*/ 0 w 4008470"/>
                <a:gd name="connsiteY14" fmla="*/ 4612766 h 4612766"/>
                <a:gd name="connsiteX0" fmla="*/ 2428875 w 4008470"/>
                <a:gd name="connsiteY0" fmla="*/ 3965066 h 4612766"/>
                <a:gd name="connsiteX1" fmla="*/ 2632875 w 4008470"/>
                <a:gd name="connsiteY1" fmla="*/ 3293595 h 4612766"/>
                <a:gd name="connsiteX2" fmla="*/ 3509921 w 4008470"/>
                <a:gd name="connsiteY2" fmla="*/ 3318940 h 4612766"/>
                <a:gd name="connsiteX3" fmla="*/ 3555226 w 4008470"/>
                <a:gd name="connsiteY3" fmla="*/ 2864141 h 4612766"/>
                <a:gd name="connsiteX4" fmla="*/ 3710053 w 4008470"/>
                <a:gd name="connsiteY4" fmla="*/ 2718758 h 4612766"/>
                <a:gd name="connsiteX5" fmla="*/ 3664806 w 4008470"/>
                <a:gd name="connsiteY5" fmla="*/ 2632394 h 4612766"/>
                <a:gd name="connsiteX6" fmla="*/ 3752850 w 4008470"/>
                <a:gd name="connsiteY6" fmla="*/ 2536316 h 4612766"/>
                <a:gd name="connsiteX7" fmla="*/ 3686175 w 4008470"/>
                <a:gd name="connsiteY7" fmla="*/ 2327594 h 4612766"/>
                <a:gd name="connsiteX8" fmla="*/ 4008452 w 4008470"/>
                <a:gd name="connsiteY8" fmla="*/ 2118045 h 4612766"/>
                <a:gd name="connsiteX9" fmla="*/ 3592581 w 4008470"/>
                <a:gd name="connsiteY9" fmla="*/ 1501321 h 4612766"/>
                <a:gd name="connsiteX10" fmla="*/ 2000996 w 4008470"/>
                <a:gd name="connsiteY10" fmla="*/ 264 h 4612766"/>
                <a:gd name="connsiteX11" fmla="*/ 549303 w 4008470"/>
                <a:gd name="connsiteY11" fmla="*/ 949617 h 4612766"/>
                <a:gd name="connsiteX12" fmla="*/ 1016773 w 4008470"/>
                <a:gd name="connsiteY12" fmla="*/ 2874495 h 4612766"/>
                <a:gd name="connsiteX13" fmla="*/ 0 w 4008470"/>
                <a:gd name="connsiteY13" fmla="*/ 4612766 h 4612766"/>
                <a:gd name="connsiteX14" fmla="*/ 0 w 4008470"/>
                <a:gd name="connsiteY14" fmla="*/ 4612766 h 4612766"/>
                <a:gd name="connsiteX0" fmla="*/ 2428875 w 4008470"/>
                <a:gd name="connsiteY0" fmla="*/ 3965066 h 4612766"/>
                <a:gd name="connsiteX1" fmla="*/ 2632875 w 4008470"/>
                <a:gd name="connsiteY1" fmla="*/ 3293595 h 4612766"/>
                <a:gd name="connsiteX2" fmla="*/ 3509921 w 4008470"/>
                <a:gd name="connsiteY2" fmla="*/ 3318940 h 4612766"/>
                <a:gd name="connsiteX3" fmla="*/ 3555226 w 4008470"/>
                <a:gd name="connsiteY3" fmla="*/ 2864141 h 4612766"/>
                <a:gd name="connsiteX4" fmla="*/ 3710053 w 4008470"/>
                <a:gd name="connsiteY4" fmla="*/ 2718758 h 4612766"/>
                <a:gd name="connsiteX5" fmla="*/ 3664806 w 4008470"/>
                <a:gd name="connsiteY5" fmla="*/ 2632394 h 4612766"/>
                <a:gd name="connsiteX6" fmla="*/ 3752850 w 4008470"/>
                <a:gd name="connsiteY6" fmla="*/ 2536316 h 4612766"/>
                <a:gd name="connsiteX7" fmla="*/ 3686175 w 4008470"/>
                <a:gd name="connsiteY7" fmla="*/ 2327594 h 4612766"/>
                <a:gd name="connsiteX8" fmla="*/ 4008452 w 4008470"/>
                <a:gd name="connsiteY8" fmla="*/ 2118045 h 4612766"/>
                <a:gd name="connsiteX9" fmla="*/ 3592581 w 4008470"/>
                <a:gd name="connsiteY9" fmla="*/ 1501321 h 4612766"/>
                <a:gd name="connsiteX10" fmla="*/ 2000996 w 4008470"/>
                <a:gd name="connsiteY10" fmla="*/ 264 h 4612766"/>
                <a:gd name="connsiteX11" fmla="*/ 549303 w 4008470"/>
                <a:gd name="connsiteY11" fmla="*/ 949617 h 4612766"/>
                <a:gd name="connsiteX12" fmla="*/ 1016773 w 4008470"/>
                <a:gd name="connsiteY12" fmla="*/ 2874495 h 4612766"/>
                <a:gd name="connsiteX13" fmla="*/ 0 w 4008470"/>
                <a:gd name="connsiteY13" fmla="*/ 4612766 h 4612766"/>
                <a:gd name="connsiteX14" fmla="*/ 0 w 4008470"/>
                <a:gd name="connsiteY14" fmla="*/ 4612766 h 4612766"/>
                <a:gd name="connsiteX0" fmla="*/ 2428875 w 4008470"/>
                <a:gd name="connsiteY0" fmla="*/ 3965066 h 4612766"/>
                <a:gd name="connsiteX1" fmla="*/ 2632875 w 4008470"/>
                <a:gd name="connsiteY1" fmla="*/ 3293595 h 4612766"/>
                <a:gd name="connsiteX2" fmla="*/ 3509921 w 4008470"/>
                <a:gd name="connsiteY2" fmla="*/ 3318940 h 4612766"/>
                <a:gd name="connsiteX3" fmla="*/ 3555226 w 4008470"/>
                <a:gd name="connsiteY3" fmla="*/ 2864141 h 4612766"/>
                <a:gd name="connsiteX4" fmla="*/ 3710053 w 4008470"/>
                <a:gd name="connsiteY4" fmla="*/ 2718758 h 4612766"/>
                <a:gd name="connsiteX5" fmla="*/ 3664806 w 4008470"/>
                <a:gd name="connsiteY5" fmla="*/ 2632394 h 4612766"/>
                <a:gd name="connsiteX6" fmla="*/ 3752850 w 4008470"/>
                <a:gd name="connsiteY6" fmla="*/ 2536316 h 4612766"/>
                <a:gd name="connsiteX7" fmla="*/ 3686175 w 4008470"/>
                <a:gd name="connsiteY7" fmla="*/ 2327594 h 4612766"/>
                <a:gd name="connsiteX8" fmla="*/ 4008452 w 4008470"/>
                <a:gd name="connsiteY8" fmla="*/ 2118045 h 4612766"/>
                <a:gd name="connsiteX9" fmla="*/ 3592581 w 4008470"/>
                <a:gd name="connsiteY9" fmla="*/ 1501321 h 4612766"/>
                <a:gd name="connsiteX10" fmla="*/ 2000996 w 4008470"/>
                <a:gd name="connsiteY10" fmla="*/ 264 h 4612766"/>
                <a:gd name="connsiteX11" fmla="*/ 549303 w 4008470"/>
                <a:gd name="connsiteY11" fmla="*/ 949617 h 4612766"/>
                <a:gd name="connsiteX12" fmla="*/ 1016773 w 4008470"/>
                <a:gd name="connsiteY12" fmla="*/ 2874495 h 4612766"/>
                <a:gd name="connsiteX13" fmla="*/ 0 w 4008470"/>
                <a:gd name="connsiteY13" fmla="*/ 4612766 h 4612766"/>
                <a:gd name="connsiteX14" fmla="*/ 0 w 4008470"/>
                <a:gd name="connsiteY14" fmla="*/ 4612766 h 4612766"/>
                <a:gd name="connsiteX0" fmla="*/ 2428875 w 4008470"/>
                <a:gd name="connsiteY0" fmla="*/ 3965066 h 4612766"/>
                <a:gd name="connsiteX1" fmla="*/ 2632875 w 4008470"/>
                <a:gd name="connsiteY1" fmla="*/ 3293595 h 4612766"/>
                <a:gd name="connsiteX2" fmla="*/ 3509921 w 4008470"/>
                <a:gd name="connsiteY2" fmla="*/ 3318940 h 4612766"/>
                <a:gd name="connsiteX3" fmla="*/ 3555226 w 4008470"/>
                <a:gd name="connsiteY3" fmla="*/ 2864141 h 4612766"/>
                <a:gd name="connsiteX4" fmla="*/ 3710053 w 4008470"/>
                <a:gd name="connsiteY4" fmla="*/ 2718758 h 4612766"/>
                <a:gd name="connsiteX5" fmla="*/ 3664806 w 4008470"/>
                <a:gd name="connsiteY5" fmla="*/ 2632394 h 4612766"/>
                <a:gd name="connsiteX6" fmla="*/ 3752850 w 4008470"/>
                <a:gd name="connsiteY6" fmla="*/ 2536316 h 4612766"/>
                <a:gd name="connsiteX7" fmla="*/ 3686175 w 4008470"/>
                <a:gd name="connsiteY7" fmla="*/ 2327594 h 4612766"/>
                <a:gd name="connsiteX8" fmla="*/ 4008452 w 4008470"/>
                <a:gd name="connsiteY8" fmla="*/ 2118045 h 4612766"/>
                <a:gd name="connsiteX9" fmla="*/ 3592581 w 4008470"/>
                <a:gd name="connsiteY9" fmla="*/ 1501321 h 4612766"/>
                <a:gd name="connsiteX10" fmla="*/ 2000996 w 4008470"/>
                <a:gd name="connsiteY10" fmla="*/ 264 h 4612766"/>
                <a:gd name="connsiteX11" fmla="*/ 549303 w 4008470"/>
                <a:gd name="connsiteY11" fmla="*/ 949617 h 4612766"/>
                <a:gd name="connsiteX12" fmla="*/ 1016773 w 4008470"/>
                <a:gd name="connsiteY12" fmla="*/ 2874495 h 4612766"/>
                <a:gd name="connsiteX13" fmla="*/ 0 w 4008470"/>
                <a:gd name="connsiteY13" fmla="*/ 4612766 h 4612766"/>
                <a:gd name="connsiteX14" fmla="*/ 0 w 4008470"/>
                <a:gd name="connsiteY14" fmla="*/ 4612766 h 4612766"/>
                <a:gd name="connsiteX0" fmla="*/ 2428875 w 4008470"/>
                <a:gd name="connsiteY0" fmla="*/ 3965066 h 4612766"/>
                <a:gd name="connsiteX1" fmla="*/ 2632875 w 4008470"/>
                <a:gd name="connsiteY1" fmla="*/ 3293595 h 4612766"/>
                <a:gd name="connsiteX2" fmla="*/ 3509921 w 4008470"/>
                <a:gd name="connsiteY2" fmla="*/ 3318940 h 4612766"/>
                <a:gd name="connsiteX3" fmla="*/ 3555226 w 4008470"/>
                <a:gd name="connsiteY3" fmla="*/ 2864141 h 4612766"/>
                <a:gd name="connsiteX4" fmla="*/ 3710053 w 4008470"/>
                <a:gd name="connsiteY4" fmla="*/ 2718758 h 4612766"/>
                <a:gd name="connsiteX5" fmla="*/ 3664806 w 4008470"/>
                <a:gd name="connsiteY5" fmla="*/ 2632394 h 4612766"/>
                <a:gd name="connsiteX6" fmla="*/ 3752850 w 4008470"/>
                <a:gd name="connsiteY6" fmla="*/ 2536316 h 4612766"/>
                <a:gd name="connsiteX7" fmla="*/ 3686175 w 4008470"/>
                <a:gd name="connsiteY7" fmla="*/ 2327594 h 4612766"/>
                <a:gd name="connsiteX8" fmla="*/ 4008452 w 4008470"/>
                <a:gd name="connsiteY8" fmla="*/ 2118045 h 4612766"/>
                <a:gd name="connsiteX9" fmla="*/ 3592581 w 4008470"/>
                <a:gd name="connsiteY9" fmla="*/ 1501321 h 4612766"/>
                <a:gd name="connsiteX10" fmla="*/ 2000996 w 4008470"/>
                <a:gd name="connsiteY10" fmla="*/ 264 h 4612766"/>
                <a:gd name="connsiteX11" fmla="*/ 549303 w 4008470"/>
                <a:gd name="connsiteY11" fmla="*/ 949617 h 4612766"/>
                <a:gd name="connsiteX12" fmla="*/ 1016773 w 4008470"/>
                <a:gd name="connsiteY12" fmla="*/ 2874495 h 4612766"/>
                <a:gd name="connsiteX13" fmla="*/ 0 w 4008470"/>
                <a:gd name="connsiteY13" fmla="*/ 4612766 h 4612766"/>
                <a:gd name="connsiteX14" fmla="*/ 0 w 4008470"/>
                <a:gd name="connsiteY14" fmla="*/ 4612766 h 4612766"/>
                <a:gd name="connsiteX0" fmla="*/ 2217859 w 4008470"/>
                <a:gd name="connsiteY0" fmla="*/ 3005448 h 4612766"/>
                <a:gd name="connsiteX1" fmla="*/ 2632875 w 4008470"/>
                <a:gd name="connsiteY1" fmla="*/ 3293595 h 4612766"/>
                <a:gd name="connsiteX2" fmla="*/ 3509921 w 4008470"/>
                <a:gd name="connsiteY2" fmla="*/ 3318940 h 4612766"/>
                <a:gd name="connsiteX3" fmla="*/ 3555226 w 4008470"/>
                <a:gd name="connsiteY3" fmla="*/ 2864141 h 4612766"/>
                <a:gd name="connsiteX4" fmla="*/ 3710053 w 4008470"/>
                <a:gd name="connsiteY4" fmla="*/ 2718758 h 4612766"/>
                <a:gd name="connsiteX5" fmla="*/ 3664806 w 4008470"/>
                <a:gd name="connsiteY5" fmla="*/ 2632394 h 4612766"/>
                <a:gd name="connsiteX6" fmla="*/ 3752850 w 4008470"/>
                <a:gd name="connsiteY6" fmla="*/ 2536316 h 4612766"/>
                <a:gd name="connsiteX7" fmla="*/ 3686175 w 4008470"/>
                <a:gd name="connsiteY7" fmla="*/ 2327594 h 4612766"/>
                <a:gd name="connsiteX8" fmla="*/ 4008452 w 4008470"/>
                <a:gd name="connsiteY8" fmla="*/ 2118045 h 4612766"/>
                <a:gd name="connsiteX9" fmla="*/ 3592581 w 4008470"/>
                <a:gd name="connsiteY9" fmla="*/ 1501321 h 4612766"/>
                <a:gd name="connsiteX10" fmla="*/ 2000996 w 4008470"/>
                <a:gd name="connsiteY10" fmla="*/ 264 h 4612766"/>
                <a:gd name="connsiteX11" fmla="*/ 549303 w 4008470"/>
                <a:gd name="connsiteY11" fmla="*/ 949617 h 4612766"/>
                <a:gd name="connsiteX12" fmla="*/ 1016773 w 4008470"/>
                <a:gd name="connsiteY12" fmla="*/ 2874495 h 4612766"/>
                <a:gd name="connsiteX13" fmla="*/ 0 w 4008470"/>
                <a:gd name="connsiteY13" fmla="*/ 4612766 h 4612766"/>
                <a:gd name="connsiteX14" fmla="*/ 0 w 4008470"/>
                <a:gd name="connsiteY14" fmla="*/ 4612766 h 4612766"/>
                <a:gd name="connsiteX0" fmla="*/ 2217859 w 4008470"/>
                <a:gd name="connsiteY0" fmla="*/ 3005448 h 4612766"/>
                <a:gd name="connsiteX1" fmla="*/ 2632875 w 4008470"/>
                <a:gd name="connsiteY1" fmla="*/ 3293595 h 4612766"/>
                <a:gd name="connsiteX2" fmla="*/ 3509921 w 4008470"/>
                <a:gd name="connsiteY2" fmla="*/ 3318940 h 4612766"/>
                <a:gd name="connsiteX3" fmla="*/ 3555226 w 4008470"/>
                <a:gd name="connsiteY3" fmla="*/ 2864141 h 4612766"/>
                <a:gd name="connsiteX4" fmla="*/ 3710053 w 4008470"/>
                <a:gd name="connsiteY4" fmla="*/ 2718758 h 4612766"/>
                <a:gd name="connsiteX5" fmla="*/ 3664806 w 4008470"/>
                <a:gd name="connsiteY5" fmla="*/ 2632394 h 4612766"/>
                <a:gd name="connsiteX6" fmla="*/ 3752850 w 4008470"/>
                <a:gd name="connsiteY6" fmla="*/ 2536316 h 4612766"/>
                <a:gd name="connsiteX7" fmla="*/ 3686175 w 4008470"/>
                <a:gd name="connsiteY7" fmla="*/ 2327594 h 4612766"/>
                <a:gd name="connsiteX8" fmla="*/ 4008452 w 4008470"/>
                <a:gd name="connsiteY8" fmla="*/ 2118045 h 4612766"/>
                <a:gd name="connsiteX9" fmla="*/ 3592581 w 4008470"/>
                <a:gd name="connsiteY9" fmla="*/ 1501321 h 4612766"/>
                <a:gd name="connsiteX10" fmla="*/ 2000996 w 4008470"/>
                <a:gd name="connsiteY10" fmla="*/ 264 h 4612766"/>
                <a:gd name="connsiteX11" fmla="*/ 549303 w 4008470"/>
                <a:gd name="connsiteY11" fmla="*/ 949617 h 4612766"/>
                <a:gd name="connsiteX12" fmla="*/ 1016773 w 4008470"/>
                <a:gd name="connsiteY12" fmla="*/ 2874495 h 4612766"/>
                <a:gd name="connsiteX13" fmla="*/ 0 w 4008470"/>
                <a:gd name="connsiteY13" fmla="*/ 4612766 h 4612766"/>
                <a:gd name="connsiteX14" fmla="*/ 0 w 4008470"/>
                <a:gd name="connsiteY14" fmla="*/ 4612766 h 4612766"/>
                <a:gd name="connsiteX0" fmla="*/ 2248004 w 4008470"/>
                <a:gd name="connsiteY0" fmla="*/ 2909989 h 4612766"/>
                <a:gd name="connsiteX1" fmla="*/ 2632875 w 4008470"/>
                <a:gd name="connsiteY1" fmla="*/ 3293595 h 4612766"/>
                <a:gd name="connsiteX2" fmla="*/ 3509921 w 4008470"/>
                <a:gd name="connsiteY2" fmla="*/ 3318940 h 4612766"/>
                <a:gd name="connsiteX3" fmla="*/ 3555226 w 4008470"/>
                <a:gd name="connsiteY3" fmla="*/ 2864141 h 4612766"/>
                <a:gd name="connsiteX4" fmla="*/ 3710053 w 4008470"/>
                <a:gd name="connsiteY4" fmla="*/ 2718758 h 4612766"/>
                <a:gd name="connsiteX5" fmla="*/ 3664806 w 4008470"/>
                <a:gd name="connsiteY5" fmla="*/ 2632394 h 4612766"/>
                <a:gd name="connsiteX6" fmla="*/ 3752850 w 4008470"/>
                <a:gd name="connsiteY6" fmla="*/ 2536316 h 4612766"/>
                <a:gd name="connsiteX7" fmla="*/ 3686175 w 4008470"/>
                <a:gd name="connsiteY7" fmla="*/ 2327594 h 4612766"/>
                <a:gd name="connsiteX8" fmla="*/ 4008452 w 4008470"/>
                <a:gd name="connsiteY8" fmla="*/ 2118045 h 4612766"/>
                <a:gd name="connsiteX9" fmla="*/ 3592581 w 4008470"/>
                <a:gd name="connsiteY9" fmla="*/ 1501321 h 4612766"/>
                <a:gd name="connsiteX10" fmla="*/ 2000996 w 4008470"/>
                <a:gd name="connsiteY10" fmla="*/ 264 h 4612766"/>
                <a:gd name="connsiteX11" fmla="*/ 549303 w 4008470"/>
                <a:gd name="connsiteY11" fmla="*/ 949617 h 4612766"/>
                <a:gd name="connsiteX12" fmla="*/ 1016773 w 4008470"/>
                <a:gd name="connsiteY12" fmla="*/ 2874495 h 4612766"/>
                <a:gd name="connsiteX13" fmla="*/ 0 w 4008470"/>
                <a:gd name="connsiteY13" fmla="*/ 4612766 h 4612766"/>
                <a:gd name="connsiteX14" fmla="*/ 0 w 4008470"/>
                <a:gd name="connsiteY14" fmla="*/ 4612766 h 4612766"/>
                <a:gd name="connsiteX0" fmla="*/ 2248004 w 4008470"/>
                <a:gd name="connsiteY0" fmla="*/ 2909989 h 4612766"/>
                <a:gd name="connsiteX1" fmla="*/ 2632875 w 4008470"/>
                <a:gd name="connsiteY1" fmla="*/ 3293595 h 4612766"/>
                <a:gd name="connsiteX2" fmla="*/ 3509921 w 4008470"/>
                <a:gd name="connsiteY2" fmla="*/ 3318940 h 4612766"/>
                <a:gd name="connsiteX3" fmla="*/ 3555226 w 4008470"/>
                <a:gd name="connsiteY3" fmla="*/ 2864141 h 4612766"/>
                <a:gd name="connsiteX4" fmla="*/ 3710053 w 4008470"/>
                <a:gd name="connsiteY4" fmla="*/ 2718758 h 4612766"/>
                <a:gd name="connsiteX5" fmla="*/ 3664806 w 4008470"/>
                <a:gd name="connsiteY5" fmla="*/ 2632394 h 4612766"/>
                <a:gd name="connsiteX6" fmla="*/ 3752850 w 4008470"/>
                <a:gd name="connsiteY6" fmla="*/ 2536316 h 4612766"/>
                <a:gd name="connsiteX7" fmla="*/ 3686175 w 4008470"/>
                <a:gd name="connsiteY7" fmla="*/ 2327594 h 4612766"/>
                <a:gd name="connsiteX8" fmla="*/ 4008452 w 4008470"/>
                <a:gd name="connsiteY8" fmla="*/ 2118045 h 4612766"/>
                <a:gd name="connsiteX9" fmla="*/ 3592581 w 4008470"/>
                <a:gd name="connsiteY9" fmla="*/ 1501321 h 4612766"/>
                <a:gd name="connsiteX10" fmla="*/ 2000996 w 4008470"/>
                <a:gd name="connsiteY10" fmla="*/ 264 h 4612766"/>
                <a:gd name="connsiteX11" fmla="*/ 549303 w 4008470"/>
                <a:gd name="connsiteY11" fmla="*/ 949617 h 4612766"/>
                <a:gd name="connsiteX12" fmla="*/ 1016773 w 4008470"/>
                <a:gd name="connsiteY12" fmla="*/ 2874495 h 4612766"/>
                <a:gd name="connsiteX13" fmla="*/ 0 w 4008470"/>
                <a:gd name="connsiteY13" fmla="*/ 4612766 h 4612766"/>
                <a:gd name="connsiteX14" fmla="*/ 0 w 4008470"/>
                <a:gd name="connsiteY14" fmla="*/ 4612766 h 4612766"/>
                <a:gd name="connsiteX0" fmla="*/ 2248004 w 4008470"/>
                <a:gd name="connsiteY0" fmla="*/ 2909989 h 4612766"/>
                <a:gd name="connsiteX1" fmla="*/ 2172536 w 4008470"/>
                <a:gd name="connsiteY1" fmla="*/ 3138693 h 4612766"/>
                <a:gd name="connsiteX2" fmla="*/ 2632875 w 4008470"/>
                <a:gd name="connsiteY2" fmla="*/ 3293595 h 4612766"/>
                <a:gd name="connsiteX3" fmla="*/ 3509921 w 4008470"/>
                <a:gd name="connsiteY3" fmla="*/ 3318940 h 4612766"/>
                <a:gd name="connsiteX4" fmla="*/ 3555226 w 4008470"/>
                <a:gd name="connsiteY4" fmla="*/ 2864141 h 4612766"/>
                <a:gd name="connsiteX5" fmla="*/ 3710053 w 4008470"/>
                <a:gd name="connsiteY5" fmla="*/ 2718758 h 4612766"/>
                <a:gd name="connsiteX6" fmla="*/ 3664806 w 4008470"/>
                <a:gd name="connsiteY6" fmla="*/ 2632394 h 4612766"/>
                <a:gd name="connsiteX7" fmla="*/ 3752850 w 4008470"/>
                <a:gd name="connsiteY7" fmla="*/ 2536316 h 4612766"/>
                <a:gd name="connsiteX8" fmla="*/ 3686175 w 4008470"/>
                <a:gd name="connsiteY8" fmla="*/ 2327594 h 4612766"/>
                <a:gd name="connsiteX9" fmla="*/ 4008452 w 4008470"/>
                <a:gd name="connsiteY9" fmla="*/ 2118045 h 4612766"/>
                <a:gd name="connsiteX10" fmla="*/ 3592581 w 4008470"/>
                <a:gd name="connsiteY10" fmla="*/ 1501321 h 4612766"/>
                <a:gd name="connsiteX11" fmla="*/ 2000996 w 4008470"/>
                <a:gd name="connsiteY11" fmla="*/ 264 h 4612766"/>
                <a:gd name="connsiteX12" fmla="*/ 549303 w 4008470"/>
                <a:gd name="connsiteY12" fmla="*/ 949617 h 4612766"/>
                <a:gd name="connsiteX13" fmla="*/ 1016773 w 4008470"/>
                <a:gd name="connsiteY13" fmla="*/ 2874495 h 4612766"/>
                <a:gd name="connsiteX14" fmla="*/ 0 w 4008470"/>
                <a:gd name="connsiteY14" fmla="*/ 4612766 h 4612766"/>
                <a:gd name="connsiteX15" fmla="*/ 0 w 4008470"/>
                <a:gd name="connsiteY15" fmla="*/ 4612766 h 4612766"/>
                <a:gd name="connsiteX0" fmla="*/ 2248004 w 4008470"/>
                <a:gd name="connsiteY0" fmla="*/ 2909989 h 4612766"/>
                <a:gd name="connsiteX1" fmla="*/ 2172536 w 4008470"/>
                <a:gd name="connsiteY1" fmla="*/ 3138693 h 4612766"/>
                <a:gd name="connsiteX2" fmla="*/ 2632875 w 4008470"/>
                <a:gd name="connsiteY2" fmla="*/ 3293595 h 4612766"/>
                <a:gd name="connsiteX3" fmla="*/ 3509921 w 4008470"/>
                <a:gd name="connsiteY3" fmla="*/ 3318940 h 4612766"/>
                <a:gd name="connsiteX4" fmla="*/ 3555226 w 4008470"/>
                <a:gd name="connsiteY4" fmla="*/ 2864141 h 4612766"/>
                <a:gd name="connsiteX5" fmla="*/ 3710053 w 4008470"/>
                <a:gd name="connsiteY5" fmla="*/ 2718758 h 4612766"/>
                <a:gd name="connsiteX6" fmla="*/ 3664806 w 4008470"/>
                <a:gd name="connsiteY6" fmla="*/ 2632394 h 4612766"/>
                <a:gd name="connsiteX7" fmla="*/ 3752850 w 4008470"/>
                <a:gd name="connsiteY7" fmla="*/ 2536316 h 4612766"/>
                <a:gd name="connsiteX8" fmla="*/ 3686175 w 4008470"/>
                <a:gd name="connsiteY8" fmla="*/ 2327594 h 4612766"/>
                <a:gd name="connsiteX9" fmla="*/ 4008452 w 4008470"/>
                <a:gd name="connsiteY9" fmla="*/ 2118045 h 4612766"/>
                <a:gd name="connsiteX10" fmla="*/ 3592581 w 4008470"/>
                <a:gd name="connsiteY10" fmla="*/ 1501321 h 4612766"/>
                <a:gd name="connsiteX11" fmla="*/ 2000996 w 4008470"/>
                <a:gd name="connsiteY11" fmla="*/ 264 h 4612766"/>
                <a:gd name="connsiteX12" fmla="*/ 549303 w 4008470"/>
                <a:gd name="connsiteY12" fmla="*/ 949617 h 4612766"/>
                <a:gd name="connsiteX13" fmla="*/ 1016773 w 4008470"/>
                <a:gd name="connsiteY13" fmla="*/ 2874495 h 4612766"/>
                <a:gd name="connsiteX14" fmla="*/ 0 w 4008470"/>
                <a:gd name="connsiteY14" fmla="*/ 4612766 h 4612766"/>
                <a:gd name="connsiteX15" fmla="*/ 0 w 4008470"/>
                <a:gd name="connsiteY15" fmla="*/ 4612766 h 4612766"/>
                <a:gd name="connsiteX0" fmla="*/ 2248004 w 4008470"/>
                <a:gd name="connsiteY0" fmla="*/ 2909989 h 4612766"/>
                <a:gd name="connsiteX1" fmla="*/ 2172536 w 4008470"/>
                <a:gd name="connsiteY1" fmla="*/ 3138693 h 4612766"/>
                <a:gd name="connsiteX2" fmla="*/ 2632875 w 4008470"/>
                <a:gd name="connsiteY2" fmla="*/ 3293595 h 4612766"/>
                <a:gd name="connsiteX3" fmla="*/ 3509921 w 4008470"/>
                <a:gd name="connsiteY3" fmla="*/ 3318940 h 4612766"/>
                <a:gd name="connsiteX4" fmla="*/ 3555226 w 4008470"/>
                <a:gd name="connsiteY4" fmla="*/ 2864141 h 4612766"/>
                <a:gd name="connsiteX5" fmla="*/ 3710053 w 4008470"/>
                <a:gd name="connsiteY5" fmla="*/ 2718758 h 4612766"/>
                <a:gd name="connsiteX6" fmla="*/ 3664806 w 4008470"/>
                <a:gd name="connsiteY6" fmla="*/ 2632394 h 4612766"/>
                <a:gd name="connsiteX7" fmla="*/ 3752850 w 4008470"/>
                <a:gd name="connsiteY7" fmla="*/ 2536316 h 4612766"/>
                <a:gd name="connsiteX8" fmla="*/ 3686175 w 4008470"/>
                <a:gd name="connsiteY8" fmla="*/ 2327594 h 4612766"/>
                <a:gd name="connsiteX9" fmla="*/ 4008452 w 4008470"/>
                <a:gd name="connsiteY9" fmla="*/ 2118045 h 4612766"/>
                <a:gd name="connsiteX10" fmla="*/ 3592581 w 4008470"/>
                <a:gd name="connsiteY10" fmla="*/ 1501321 h 4612766"/>
                <a:gd name="connsiteX11" fmla="*/ 2000996 w 4008470"/>
                <a:gd name="connsiteY11" fmla="*/ 264 h 4612766"/>
                <a:gd name="connsiteX12" fmla="*/ 549303 w 4008470"/>
                <a:gd name="connsiteY12" fmla="*/ 949617 h 4612766"/>
                <a:gd name="connsiteX13" fmla="*/ 1016773 w 4008470"/>
                <a:gd name="connsiteY13" fmla="*/ 2874495 h 4612766"/>
                <a:gd name="connsiteX14" fmla="*/ 0 w 4008470"/>
                <a:gd name="connsiteY14" fmla="*/ 4612766 h 4612766"/>
                <a:gd name="connsiteX15" fmla="*/ 0 w 4008470"/>
                <a:gd name="connsiteY15" fmla="*/ 4612766 h 4612766"/>
                <a:gd name="connsiteX0" fmla="*/ 2127424 w 4008470"/>
                <a:gd name="connsiteY0" fmla="*/ 2809506 h 4612766"/>
                <a:gd name="connsiteX1" fmla="*/ 2172536 w 4008470"/>
                <a:gd name="connsiteY1" fmla="*/ 3138693 h 4612766"/>
                <a:gd name="connsiteX2" fmla="*/ 2632875 w 4008470"/>
                <a:gd name="connsiteY2" fmla="*/ 3293595 h 4612766"/>
                <a:gd name="connsiteX3" fmla="*/ 3509921 w 4008470"/>
                <a:gd name="connsiteY3" fmla="*/ 3318940 h 4612766"/>
                <a:gd name="connsiteX4" fmla="*/ 3555226 w 4008470"/>
                <a:gd name="connsiteY4" fmla="*/ 2864141 h 4612766"/>
                <a:gd name="connsiteX5" fmla="*/ 3710053 w 4008470"/>
                <a:gd name="connsiteY5" fmla="*/ 2718758 h 4612766"/>
                <a:gd name="connsiteX6" fmla="*/ 3664806 w 4008470"/>
                <a:gd name="connsiteY6" fmla="*/ 2632394 h 4612766"/>
                <a:gd name="connsiteX7" fmla="*/ 3752850 w 4008470"/>
                <a:gd name="connsiteY7" fmla="*/ 2536316 h 4612766"/>
                <a:gd name="connsiteX8" fmla="*/ 3686175 w 4008470"/>
                <a:gd name="connsiteY8" fmla="*/ 2327594 h 4612766"/>
                <a:gd name="connsiteX9" fmla="*/ 4008452 w 4008470"/>
                <a:gd name="connsiteY9" fmla="*/ 2118045 h 4612766"/>
                <a:gd name="connsiteX10" fmla="*/ 3592581 w 4008470"/>
                <a:gd name="connsiteY10" fmla="*/ 1501321 h 4612766"/>
                <a:gd name="connsiteX11" fmla="*/ 2000996 w 4008470"/>
                <a:gd name="connsiteY11" fmla="*/ 264 h 4612766"/>
                <a:gd name="connsiteX12" fmla="*/ 549303 w 4008470"/>
                <a:gd name="connsiteY12" fmla="*/ 949617 h 4612766"/>
                <a:gd name="connsiteX13" fmla="*/ 1016773 w 4008470"/>
                <a:gd name="connsiteY13" fmla="*/ 2874495 h 4612766"/>
                <a:gd name="connsiteX14" fmla="*/ 0 w 4008470"/>
                <a:gd name="connsiteY14" fmla="*/ 4612766 h 4612766"/>
                <a:gd name="connsiteX15" fmla="*/ 0 w 4008470"/>
                <a:gd name="connsiteY15" fmla="*/ 4612766 h 4612766"/>
                <a:gd name="connsiteX0" fmla="*/ 2127424 w 4008470"/>
                <a:gd name="connsiteY0" fmla="*/ 2769313 h 4612766"/>
                <a:gd name="connsiteX1" fmla="*/ 2172536 w 4008470"/>
                <a:gd name="connsiteY1" fmla="*/ 3138693 h 4612766"/>
                <a:gd name="connsiteX2" fmla="*/ 2632875 w 4008470"/>
                <a:gd name="connsiteY2" fmla="*/ 3293595 h 4612766"/>
                <a:gd name="connsiteX3" fmla="*/ 3509921 w 4008470"/>
                <a:gd name="connsiteY3" fmla="*/ 3318940 h 4612766"/>
                <a:gd name="connsiteX4" fmla="*/ 3555226 w 4008470"/>
                <a:gd name="connsiteY4" fmla="*/ 2864141 h 4612766"/>
                <a:gd name="connsiteX5" fmla="*/ 3710053 w 4008470"/>
                <a:gd name="connsiteY5" fmla="*/ 2718758 h 4612766"/>
                <a:gd name="connsiteX6" fmla="*/ 3664806 w 4008470"/>
                <a:gd name="connsiteY6" fmla="*/ 2632394 h 4612766"/>
                <a:gd name="connsiteX7" fmla="*/ 3752850 w 4008470"/>
                <a:gd name="connsiteY7" fmla="*/ 2536316 h 4612766"/>
                <a:gd name="connsiteX8" fmla="*/ 3686175 w 4008470"/>
                <a:gd name="connsiteY8" fmla="*/ 2327594 h 4612766"/>
                <a:gd name="connsiteX9" fmla="*/ 4008452 w 4008470"/>
                <a:gd name="connsiteY9" fmla="*/ 2118045 h 4612766"/>
                <a:gd name="connsiteX10" fmla="*/ 3592581 w 4008470"/>
                <a:gd name="connsiteY10" fmla="*/ 1501321 h 4612766"/>
                <a:gd name="connsiteX11" fmla="*/ 2000996 w 4008470"/>
                <a:gd name="connsiteY11" fmla="*/ 264 h 4612766"/>
                <a:gd name="connsiteX12" fmla="*/ 549303 w 4008470"/>
                <a:gd name="connsiteY12" fmla="*/ 949617 h 4612766"/>
                <a:gd name="connsiteX13" fmla="*/ 1016773 w 4008470"/>
                <a:gd name="connsiteY13" fmla="*/ 2874495 h 4612766"/>
                <a:gd name="connsiteX14" fmla="*/ 0 w 4008470"/>
                <a:gd name="connsiteY14" fmla="*/ 4612766 h 4612766"/>
                <a:gd name="connsiteX15" fmla="*/ 0 w 4008470"/>
                <a:gd name="connsiteY15" fmla="*/ 4612766 h 4612766"/>
                <a:gd name="connsiteX0" fmla="*/ 2102304 w 4008470"/>
                <a:gd name="connsiteY0" fmla="*/ 2759264 h 4612766"/>
                <a:gd name="connsiteX1" fmla="*/ 2172536 w 4008470"/>
                <a:gd name="connsiteY1" fmla="*/ 3138693 h 4612766"/>
                <a:gd name="connsiteX2" fmla="*/ 2632875 w 4008470"/>
                <a:gd name="connsiteY2" fmla="*/ 3293595 h 4612766"/>
                <a:gd name="connsiteX3" fmla="*/ 3509921 w 4008470"/>
                <a:gd name="connsiteY3" fmla="*/ 3318940 h 4612766"/>
                <a:gd name="connsiteX4" fmla="*/ 3555226 w 4008470"/>
                <a:gd name="connsiteY4" fmla="*/ 2864141 h 4612766"/>
                <a:gd name="connsiteX5" fmla="*/ 3710053 w 4008470"/>
                <a:gd name="connsiteY5" fmla="*/ 2718758 h 4612766"/>
                <a:gd name="connsiteX6" fmla="*/ 3664806 w 4008470"/>
                <a:gd name="connsiteY6" fmla="*/ 2632394 h 4612766"/>
                <a:gd name="connsiteX7" fmla="*/ 3752850 w 4008470"/>
                <a:gd name="connsiteY7" fmla="*/ 2536316 h 4612766"/>
                <a:gd name="connsiteX8" fmla="*/ 3686175 w 4008470"/>
                <a:gd name="connsiteY8" fmla="*/ 2327594 h 4612766"/>
                <a:gd name="connsiteX9" fmla="*/ 4008452 w 4008470"/>
                <a:gd name="connsiteY9" fmla="*/ 2118045 h 4612766"/>
                <a:gd name="connsiteX10" fmla="*/ 3592581 w 4008470"/>
                <a:gd name="connsiteY10" fmla="*/ 1501321 h 4612766"/>
                <a:gd name="connsiteX11" fmla="*/ 2000996 w 4008470"/>
                <a:gd name="connsiteY11" fmla="*/ 264 h 4612766"/>
                <a:gd name="connsiteX12" fmla="*/ 549303 w 4008470"/>
                <a:gd name="connsiteY12" fmla="*/ 949617 h 4612766"/>
                <a:gd name="connsiteX13" fmla="*/ 1016773 w 4008470"/>
                <a:gd name="connsiteY13" fmla="*/ 2874495 h 4612766"/>
                <a:gd name="connsiteX14" fmla="*/ 0 w 4008470"/>
                <a:gd name="connsiteY14" fmla="*/ 4612766 h 4612766"/>
                <a:gd name="connsiteX15" fmla="*/ 0 w 4008470"/>
                <a:gd name="connsiteY15" fmla="*/ 4612766 h 4612766"/>
                <a:gd name="connsiteX0" fmla="*/ 2094989 w 4008470"/>
                <a:gd name="connsiteY0" fmla="*/ 2810471 h 4612766"/>
                <a:gd name="connsiteX1" fmla="*/ 2172536 w 4008470"/>
                <a:gd name="connsiteY1" fmla="*/ 3138693 h 4612766"/>
                <a:gd name="connsiteX2" fmla="*/ 2632875 w 4008470"/>
                <a:gd name="connsiteY2" fmla="*/ 3293595 h 4612766"/>
                <a:gd name="connsiteX3" fmla="*/ 3509921 w 4008470"/>
                <a:gd name="connsiteY3" fmla="*/ 3318940 h 4612766"/>
                <a:gd name="connsiteX4" fmla="*/ 3555226 w 4008470"/>
                <a:gd name="connsiteY4" fmla="*/ 2864141 h 4612766"/>
                <a:gd name="connsiteX5" fmla="*/ 3710053 w 4008470"/>
                <a:gd name="connsiteY5" fmla="*/ 2718758 h 4612766"/>
                <a:gd name="connsiteX6" fmla="*/ 3664806 w 4008470"/>
                <a:gd name="connsiteY6" fmla="*/ 2632394 h 4612766"/>
                <a:gd name="connsiteX7" fmla="*/ 3752850 w 4008470"/>
                <a:gd name="connsiteY7" fmla="*/ 2536316 h 4612766"/>
                <a:gd name="connsiteX8" fmla="*/ 3686175 w 4008470"/>
                <a:gd name="connsiteY8" fmla="*/ 2327594 h 4612766"/>
                <a:gd name="connsiteX9" fmla="*/ 4008452 w 4008470"/>
                <a:gd name="connsiteY9" fmla="*/ 2118045 h 4612766"/>
                <a:gd name="connsiteX10" fmla="*/ 3592581 w 4008470"/>
                <a:gd name="connsiteY10" fmla="*/ 1501321 h 4612766"/>
                <a:gd name="connsiteX11" fmla="*/ 2000996 w 4008470"/>
                <a:gd name="connsiteY11" fmla="*/ 264 h 4612766"/>
                <a:gd name="connsiteX12" fmla="*/ 549303 w 4008470"/>
                <a:gd name="connsiteY12" fmla="*/ 949617 h 4612766"/>
                <a:gd name="connsiteX13" fmla="*/ 1016773 w 4008470"/>
                <a:gd name="connsiteY13" fmla="*/ 2874495 h 4612766"/>
                <a:gd name="connsiteX14" fmla="*/ 0 w 4008470"/>
                <a:gd name="connsiteY14" fmla="*/ 4612766 h 4612766"/>
                <a:gd name="connsiteX15" fmla="*/ 0 w 4008470"/>
                <a:gd name="connsiteY15" fmla="*/ 4612766 h 4612766"/>
                <a:gd name="connsiteX0" fmla="*/ 2094989 w 4008470"/>
                <a:gd name="connsiteY0" fmla="*/ 2810454 h 4612749"/>
                <a:gd name="connsiteX1" fmla="*/ 2172536 w 4008470"/>
                <a:gd name="connsiteY1" fmla="*/ 3138676 h 4612749"/>
                <a:gd name="connsiteX2" fmla="*/ 2632875 w 4008470"/>
                <a:gd name="connsiteY2" fmla="*/ 3293578 h 4612749"/>
                <a:gd name="connsiteX3" fmla="*/ 3509921 w 4008470"/>
                <a:gd name="connsiteY3" fmla="*/ 3318923 h 4612749"/>
                <a:gd name="connsiteX4" fmla="*/ 3555226 w 4008470"/>
                <a:gd name="connsiteY4" fmla="*/ 2864124 h 4612749"/>
                <a:gd name="connsiteX5" fmla="*/ 3710053 w 4008470"/>
                <a:gd name="connsiteY5" fmla="*/ 2718741 h 4612749"/>
                <a:gd name="connsiteX6" fmla="*/ 3664806 w 4008470"/>
                <a:gd name="connsiteY6" fmla="*/ 2632377 h 4612749"/>
                <a:gd name="connsiteX7" fmla="*/ 3752850 w 4008470"/>
                <a:gd name="connsiteY7" fmla="*/ 2536299 h 4612749"/>
                <a:gd name="connsiteX8" fmla="*/ 3686175 w 4008470"/>
                <a:gd name="connsiteY8" fmla="*/ 2327577 h 4612749"/>
                <a:gd name="connsiteX9" fmla="*/ 4008452 w 4008470"/>
                <a:gd name="connsiteY9" fmla="*/ 2118028 h 4612749"/>
                <a:gd name="connsiteX10" fmla="*/ 3592581 w 4008470"/>
                <a:gd name="connsiteY10" fmla="*/ 1501304 h 4612749"/>
                <a:gd name="connsiteX11" fmla="*/ 2000996 w 4008470"/>
                <a:gd name="connsiteY11" fmla="*/ 247 h 4612749"/>
                <a:gd name="connsiteX12" fmla="*/ 549303 w 4008470"/>
                <a:gd name="connsiteY12" fmla="*/ 949600 h 4612749"/>
                <a:gd name="connsiteX13" fmla="*/ 1016773 w 4008470"/>
                <a:gd name="connsiteY13" fmla="*/ 2874478 h 4612749"/>
                <a:gd name="connsiteX14" fmla="*/ 0 w 4008470"/>
                <a:gd name="connsiteY14" fmla="*/ 4612749 h 4612749"/>
                <a:gd name="connsiteX15" fmla="*/ 0 w 4008470"/>
                <a:gd name="connsiteY15" fmla="*/ 4612749 h 4612749"/>
                <a:gd name="connsiteX0" fmla="*/ 2279716 w 4193197"/>
                <a:gd name="connsiteY0" fmla="*/ 2810454 h 4802265"/>
                <a:gd name="connsiteX1" fmla="*/ 2357263 w 4193197"/>
                <a:gd name="connsiteY1" fmla="*/ 3138676 h 4802265"/>
                <a:gd name="connsiteX2" fmla="*/ 2817602 w 4193197"/>
                <a:gd name="connsiteY2" fmla="*/ 3293578 h 4802265"/>
                <a:gd name="connsiteX3" fmla="*/ 3694648 w 4193197"/>
                <a:gd name="connsiteY3" fmla="*/ 3318923 h 4802265"/>
                <a:gd name="connsiteX4" fmla="*/ 3739953 w 4193197"/>
                <a:gd name="connsiteY4" fmla="*/ 2864124 h 4802265"/>
                <a:gd name="connsiteX5" fmla="*/ 3894780 w 4193197"/>
                <a:gd name="connsiteY5" fmla="*/ 2718741 h 4802265"/>
                <a:gd name="connsiteX6" fmla="*/ 3849533 w 4193197"/>
                <a:gd name="connsiteY6" fmla="*/ 2632377 h 4802265"/>
                <a:gd name="connsiteX7" fmla="*/ 3937577 w 4193197"/>
                <a:gd name="connsiteY7" fmla="*/ 2536299 h 4802265"/>
                <a:gd name="connsiteX8" fmla="*/ 3870902 w 4193197"/>
                <a:gd name="connsiteY8" fmla="*/ 2327577 h 4802265"/>
                <a:gd name="connsiteX9" fmla="*/ 4193179 w 4193197"/>
                <a:gd name="connsiteY9" fmla="*/ 2118028 h 4802265"/>
                <a:gd name="connsiteX10" fmla="*/ 3777308 w 4193197"/>
                <a:gd name="connsiteY10" fmla="*/ 1501304 h 4802265"/>
                <a:gd name="connsiteX11" fmla="*/ 2185723 w 4193197"/>
                <a:gd name="connsiteY11" fmla="*/ 247 h 4802265"/>
                <a:gd name="connsiteX12" fmla="*/ 734030 w 4193197"/>
                <a:gd name="connsiteY12" fmla="*/ 949600 h 4802265"/>
                <a:gd name="connsiteX13" fmla="*/ 1201500 w 4193197"/>
                <a:gd name="connsiteY13" fmla="*/ 2874478 h 4802265"/>
                <a:gd name="connsiteX14" fmla="*/ 184727 w 4193197"/>
                <a:gd name="connsiteY14" fmla="*/ 4612749 h 4802265"/>
                <a:gd name="connsiteX15" fmla="*/ 0 w 4193197"/>
                <a:gd name="connsiteY15" fmla="*/ 4797476 h 4802265"/>
                <a:gd name="connsiteX0" fmla="*/ 2094989 w 4008470"/>
                <a:gd name="connsiteY0" fmla="*/ 2810454 h 4612749"/>
                <a:gd name="connsiteX1" fmla="*/ 2172536 w 4008470"/>
                <a:gd name="connsiteY1" fmla="*/ 3138676 h 4612749"/>
                <a:gd name="connsiteX2" fmla="*/ 2632875 w 4008470"/>
                <a:gd name="connsiteY2" fmla="*/ 3293578 h 4612749"/>
                <a:gd name="connsiteX3" fmla="*/ 3509921 w 4008470"/>
                <a:gd name="connsiteY3" fmla="*/ 3318923 h 4612749"/>
                <a:gd name="connsiteX4" fmla="*/ 3555226 w 4008470"/>
                <a:gd name="connsiteY4" fmla="*/ 2864124 h 4612749"/>
                <a:gd name="connsiteX5" fmla="*/ 3710053 w 4008470"/>
                <a:gd name="connsiteY5" fmla="*/ 2718741 h 4612749"/>
                <a:gd name="connsiteX6" fmla="*/ 3664806 w 4008470"/>
                <a:gd name="connsiteY6" fmla="*/ 2632377 h 4612749"/>
                <a:gd name="connsiteX7" fmla="*/ 3752850 w 4008470"/>
                <a:gd name="connsiteY7" fmla="*/ 2536299 h 4612749"/>
                <a:gd name="connsiteX8" fmla="*/ 3686175 w 4008470"/>
                <a:gd name="connsiteY8" fmla="*/ 2327577 h 4612749"/>
                <a:gd name="connsiteX9" fmla="*/ 4008452 w 4008470"/>
                <a:gd name="connsiteY9" fmla="*/ 2118028 h 4612749"/>
                <a:gd name="connsiteX10" fmla="*/ 3592581 w 4008470"/>
                <a:gd name="connsiteY10" fmla="*/ 1501304 h 4612749"/>
                <a:gd name="connsiteX11" fmla="*/ 2000996 w 4008470"/>
                <a:gd name="connsiteY11" fmla="*/ 247 h 4612749"/>
                <a:gd name="connsiteX12" fmla="*/ 549303 w 4008470"/>
                <a:gd name="connsiteY12" fmla="*/ 949600 h 4612749"/>
                <a:gd name="connsiteX13" fmla="*/ 1016773 w 4008470"/>
                <a:gd name="connsiteY13" fmla="*/ 2874478 h 4612749"/>
                <a:gd name="connsiteX14" fmla="*/ 0 w 4008470"/>
                <a:gd name="connsiteY14" fmla="*/ 4612749 h 4612749"/>
                <a:gd name="connsiteX0" fmla="*/ 2279716 w 4193197"/>
                <a:gd name="connsiteY0" fmla="*/ 2810454 h 4732822"/>
                <a:gd name="connsiteX1" fmla="*/ 2357263 w 4193197"/>
                <a:gd name="connsiteY1" fmla="*/ 3138676 h 4732822"/>
                <a:gd name="connsiteX2" fmla="*/ 2817602 w 4193197"/>
                <a:gd name="connsiteY2" fmla="*/ 3293578 h 4732822"/>
                <a:gd name="connsiteX3" fmla="*/ 3694648 w 4193197"/>
                <a:gd name="connsiteY3" fmla="*/ 3318923 h 4732822"/>
                <a:gd name="connsiteX4" fmla="*/ 3739953 w 4193197"/>
                <a:gd name="connsiteY4" fmla="*/ 2864124 h 4732822"/>
                <a:gd name="connsiteX5" fmla="*/ 3894780 w 4193197"/>
                <a:gd name="connsiteY5" fmla="*/ 2718741 h 4732822"/>
                <a:gd name="connsiteX6" fmla="*/ 3849533 w 4193197"/>
                <a:gd name="connsiteY6" fmla="*/ 2632377 h 4732822"/>
                <a:gd name="connsiteX7" fmla="*/ 3937577 w 4193197"/>
                <a:gd name="connsiteY7" fmla="*/ 2536299 h 4732822"/>
                <a:gd name="connsiteX8" fmla="*/ 3870902 w 4193197"/>
                <a:gd name="connsiteY8" fmla="*/ 2327577 h 4732822"/>
                <a:gd name="connsiteX9" fmla="*/ 4193179 w 4193197"/>
                <a:gd name="connsiteY9" fmla="*/ 2118028 h 4732822"/>
                <a:gd name="connsiteX10" fmla="*/ 3777308 w 4193197"/>
                <a:gd name="connsiteY10" fmla="*/ 1501304 h 4732822"/>
                <a:gd name="connsiteX11" fmla="*/ 2185723 w 4193197"/>
                <a:gd name="connsiteY11" fmla="*/ 247 h 4732822"/>
                <a:gd name="connsiteX12" fmla="*/ 734030 w 4193197"/>
                <a:gd name="connsiteY12" fmla="*/ 949600 h 4732822"/>
                <a:gd name="connsiteX13" fmla="*/ 1201500 w 4193197"/>
                <a:gd name="connsiteY13" fmla="*/ 2874478 h 4732822"/>
                <a:gd name="connsiteX14" fmla="*/ 0 w 4193197"/>
                <a:gd name="connsiteY14" fmla="*/ 4732822 h 4732822"/>
                <a:gd name="connsiteX0" fmla="*/ 2279716 w 4193197"/>
                <a:gd name="connsiteY0" fmla="*/ 2810222 h 4732590"/>
                <a:gd name="connsiteX1" fmla="*/ 2357263 w 4193197"/>
                <a:gd name="connsiteY1" fmla="*/ 3138444 h 4732590"/>
                <a:gd name="connsiteX2" fmla="*/ 2817602 w 4193197"/>
                <a:gd name="connsiteY2" fmla="*/ 3293346 h 4732590"/>
                <a:gd name="connsiteX3" fmla="*/ 3694648 w 4193197"/>
                <a:gd name="connsiteY3" fmla="*/ 3318691 h 4732590"/>
                <a:gd name="connsiteX4" fmla="*/ 3739953 w 4193197"/>
                <a:gd name="connsiteY4" fmla="*/ 2863892 h 4732590"/>
                <a:gd name="connsiteX5" fmla="*/ 3894780 w 4193197"/>
                <a:gd name="connsiteY5" fmla="*/ 2718509 h 4732590"/>
                <a:gd name="connsiteX6" fmla="*/ 3849533 w 4193197"/>
                <a:gd name="connsiteY6" fmla="*/ 2632145 h 4732590"/>
                <a:gd name="connsiteX7" fmla="*/ 3937577 w 4193197"/>
                <a:gd name="connsiteY7" fmla="*/ 2536067 h 4732590"/>
                <a:gd name="connsiteX8" fmla="*/ 3870902 w 4193197"/>
                <a:gd name="connsiteY8" fmla="*/ 2327345 h 4732590"/>
                <a:gd name="connsiteX9" fmla="*/ 4193179 w 4193197"/>
                <a:gd name="connsiteY9" fmla="*/ 2117796 h 4732590"/>
                <a:gd name="connsiteX10" fmla="*/ 3777308 w 4193197"/>
                <a:gd name="connsiteY10" fmla="*/ 1501072 h 4732590"/>
                <a:gd name="connsiteX11" fmla="*/ 2185723 w 4193197"/>
                <a:gd name="connsiteY11" fmla="*/ 15 h 4732590"/>
                <a:gd name="connsiteX12" fmla="*/ 734030 w 4193197"/>
                <a:gd name="connsiteY12" fmla="*/ 949368 h 4732590"/>
                <a:gd name="connsiteX13" fmla="*/ 1201500 w 4193197"/>
                <a:gd name="connsiteY13" fmla="*/ 2874246 h 4732590"/>
                <a:gd name="connsiteX14" fmla="*/ 0 w 4193197"/>
                <a:gd name="connsiteY14" fmla="*/ 4732590 h 4732590"/>
                <a:gd name="connsiteX0" fmla="*/ 2279716 w 4193197"/>
                <a:gd name="connsiteY0" fmla="*/ 2810579 h 4732947"/>
                <a:gd name="connsiteX1" fmla="*/ 2357263 w 4193197"/>
                <a:gd name="connsiteY1" fmla="*/ 3138801 h 4732947"/>
                <a:gd name="connsiteX2" fmla="*/ 2817602 w 4193197"/>
                <a:gd name="connsiteY2" fmla="*/ 3293703 h 4732947"/>
                <a:gd name="connsiteX3" fmla="*/ 3694648 w 4193197"/>
                <a:gd name="connsiteY3" fmla="*/ 3319048 h 4732947"/>
                <a:gd name="connsiteX4" fmla="*/ 3739953 w 4193197"/>
                <a:gd name="connsiteY4" fmla="*/ 2864249 h 4732947"/>
                <a:gd name="connsiteX5" fmla="*/ 3894780 w 4193197"/>
                <a:gd name="connsiteY5" fmla="*/ 2718866 h 4732947"/>
                <a:gd name="connsiteX6" fmla="*/ 3849533 w 4193197"/>
                <a:gd name="connsiteY6" fmla="*/ 2632502 h 4732947"/>
                <a:gd name="connsiteX7" fmla="*/ 3937577 w 4193197"/>
                <a:gd name="connsiteY7" fmla="*/ 2536424 h 4732947"/>
                <a:gd name="connsiteX8" fmla="*/ 3870902 w 4193197"/>
                <a:gd name="connsiteY8" fmla="*/ 2327702 h 4732947"/>
                <a:gd name="connsiteX9" fmla="*/ 4193179 w 4193197"/>
                <a:gd name="connsiteY9" fmla="*/ 2118153 h 4732947"/>
                <a:gd name="connsiteX10" fmla="*/ 3777308 w 4193197"/>
                <a:gd name="connsiteY10" fmla="*/ 1501429 h 4732947"/>
                <a:gd name="connsiteX11" fmla="*/ 2185723 w 4193197"/>
                <a:gd name="connsiteY11" fmla="*/ 372 h 4732947"/>
                <a:gd name="connsiteX12" fmla="*/ 734030 w 4193197"/>
                <a:gd name="connsiteY12" fmla="*/ 949725 h 4732947"/>
                <a:gd name="connsiteX13" fmla="*/ 1201500 w 4193197"/>
                <a:gd name="connsiteY13" fmla="*/ 2874603 h 4732947"/>
                <a:gd name="connsiteX14" fmla="*/ 0 w 4193197"/>
                <a:gd name="connsiteY14" fmla="*/ 4732947 h 4732947"/>
                <a:gd name="connsiteX0" fmla="*/ 2279716 w 4193197"/>
                <a:gd name="connsiteY0" fmla="*/ 2810605 h 4732973"/>
                <a:gd name="connsiteX1" fmla="*/ 2357263 w 4193197"/>
                <a:gd name="connsiteY1" fmla="*/ 3138827 h 4732973"/>
                <a:gd name="connsiteX2" fmla="*/ 2817602 w 4193197"/>
                <a:gd name="connsiteY2" fmla="*/ 3293729 h 4732973"/>
                <a:gd name="connsiteX3" fmla="*/ 3694648 w 4193197"/>
                <a:gd name="connsiteY3" fmla="*/ 3319074 h 4732973"/>
                <a:gd name="connsiteX4" fmla="*/ 3739953 w 4193197"/>
                <a:gd name="connsiteY4" fmla="*/ 2864275 h 4732973"/>
                <a:gd name="connsiteX5" fmla="*/ 3894780 w 4193197"/>
                <a:gd name="connsiteY5" fmla="*/ 2718892 h 4732973"/>
                <a:gd name="connsiteX6" fmla="*/ 3849533 w 4193197"/>
                <a:gd name="connsiteY6" fmla="*/ 2632528 h 4732973"/>
                <a:gd name="connsiteX7" fmla="*/ 3937577 w 4193197"/>
                <a:gd name="connsiteY7" fmla="*/ 2536450 h 4732973"/>
                <a:gd name="connsiteX8" fmla="*/ 3870902 w 4193197"/>
                <a:gd name="connsiteY8" fmla="*/ 2327728 h 4732973"/>
                <a:gd name="connsiteX9" fmla="*/ 4193179 w 4193197"/>
                <a:gd name="connsiteY9" fmla="*/ 2118179 h 4732973"/>
                <a:gd name="connsiteX10" fmla="*/ 3777308 w 4193197"/>
                <a:gd name="connsiteY10" fmla="*/ 1501455 h 4732973"/>
                <a:gd name="connsiteX11" fmla="*/ 2185723 w 4193197"/>
                <a:gd name="connsiteY11" fmla="*/ 398 h 4732973"/>
                <a:gd name="connsiteX12" fmla="*/ 734030 w 4193197"/>
                <a:gd name="connsiteY12" fmla="*/ 949751 h 4732973"/>
                <a:gd name="connsiteX13" fmla="*/ 1201500 w 4193197"/>
                <a:gd name="connsiteY13" fmla="*/ 2874629 h 4732973"/>
                <a:gd name="connsiteX14" fmla="*/ 0 w 4193197"/>
                <a:gd name="connsiteY14" fmla="*/ 4732973 h 4732973"/>
                <a:gd name="connsiteX0" fmla="*/ 2279716 w 4193197"/>
                <a:gd name="connsiteY0" fmla="*/ 2810605 h 4732973"/>
                <a:gd name="connsiteX1" fmla="*/ 2357263 w 4193197"/>
                <a:gd name="connsiteY1" fmla="*/ 3138827 h 4732973"/>
                <a:gd name="connsiteX2" fmla="*/ 2817602 w 4193197"/>
                <a:gd name="connsiteY2" fmla="*/ 3293729 h 4732973"/>
                <a:gd name="connsiteX3" fmla="*/ 3694648 w 4193197"/>
                <a:gd name="connsiteY3" fmla="*/ 3319074 h 4732973"/>
                <a:gd name="connsiteX4" fmla="*/ 3739953 w 4193197"/>
                <a:gd name="connsiteY4" fmla="*/ 2864275 h 4732973"/>
                <a:gd name="connsiteX5" fmla="*/ 3894780 w 4193197"/>
                <a:gd name="connsiteY5" fmla="*/ 2718892 h 4732973"/>
                <a:gd name="connsiteX6" fmla="*/ 3849533 w 4193197"/>
                <a:gd name="connsiteY6" fmla="*/ 2632528 h 4732973"/>
                <a:gd name="connsiteX7" fmla="*/ 3937577 w 4193197"/>
                <a:gd name="connsiteY7" fmla="*/ 2536450 h 4732973"/>
                <a:gd name="connsiteX8" fmla="*/ 3870902 w 4193197"/>
                <a:gd name="connsiteY8" fmla="*/ 2327728 h 4732973"/>
                <a:gd name="connsiteX9" fmla="*/ 4193179 w 4193197"/>
                <a:gd name="connsiteY9" fmla="*/ 2118179 h 4732973"/>
                <a:gd name="connsiteX10" fmla="*/ 3777308 w 4193197"/>
                <a:gd name="connsiteY10" fmla="*/ 1501455 h 4732973"/>
                <a:gd name="connsiteX11" fmla="*/ 2185723 w 4193197"/>
                <a:gd name="connsiteY11" fmla="*/ 398 h 4732973"/>
                <a:gd name="connsiteX12" fmla="*/ 734030 w 4193197"/>
                <a:gd name="connsiteY12" fmla="*/ 949751 h 4732973"/>
                <a:gd name="connsiteX13" fmla="*/ 1201500 w 4193197"/>
                <a:gd name="connsiteY13" fmla="*/ 2874629 h 4732973"/>
                <a:gd name="connsiteX14" fmla="*/ 0 w 4193197"/>
                <a:gd name="connsiteY14" fmla="*/ 4732973 h 4732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193197" h="4732973">
                  <a:moveTo>
                    <a:pt x="2279716" y="2810605"/>
                  </a:moveTo>
                  <a:cubicBezTo>
                    <a:pt x="2279699" y="2813553"/>
                    <a:pt x="2293118" y="3074893"/>
                    <a:pt x="2357263" y="3138827"/>
                  </a:cubicBezTo>
                  <a:cubicBezTo>
                    <a:pt x="2421408" y="3202761"/>
                    <a:pt x="2602241" y="3253640"/>
                    <a:pt x="2817602" y="3293729"/>
                  </a:cubicBezTo>
                  <a:cubicBezTo>
                    <a:pt x="3120276" y="3327299"/>
                    <a:pt x="3353266" y="3509408"/>
                    <a:pt x="3694648" y="3319074"/>
                  </a:cubicBezTo>
                  <a:cubicBezTo>
                    <a:pt x="3836971" y="3193980"/>
                    <a:pt x="3740754" y="3068884"/>
                    <a:pt x="3739953" y="2864275"/>
                  </a:cubicBezTo>
                  <a:cubicBezTo>
                    <a:pt x="3775679" y="2764000"/>
                    <a:pt x="3886456" y="2820251"/>
                    <a:pt x="3894780" y="2718892"/>
                  </a:cubicBezTo>
                  <a:cubicBezTo>
                    <a:pt x="3894481" y="2664585"/>
                    <a:pt x="3872007" y="2666128"/>
                    <a:pt x="3849533" y="2632528"/>
                  </a:cubicBezTo>
                  <a:cubicBezTo>
                    <a:pt x="3878881" y="2600502"/>
                    <a:pt x="3931042" y="2591288"/>
                    <a:pt x="3937577" y="2536450"/>
                  </a:cubicBezTo>
                  <a:cubicBezTo>
                    <a:pt x="3940460" y="2477004"/>
                    <a:pt x="3869273" y="2411880"/>
                    <a:pt x="3870902" y="2327728"/>
                  </a:cubicBezTo>
                  <a:cubicBezTo>
                    <a:pt x="3906766" y="2247276"/>
                    <a:pt x="4161291" y="2258266"/>
                    <a:pt x="4193179" y="2118179"/>
                  </a:cubicBezTo>
                  <a:cubicBezTo>
                    <a:pt x="4196354" y="1985492"/>
                    <a:pt x="3794012" y="1785217"/>
                    <a:pt x="3777308" y="1501455"/>
                  </a:cubicBezTo>
                  <a:cubicBezTo>
                    <a:pt x="3788793" y="-20640"/>
                    <a:pt x="2469409" y="9939"/>
                    <a:pt x="2185723" y="398"/>
                  </a:cubicBezTo>
                  <a:cubicBezTo>
                    <a:pt x="1833552" y="-11446"/>
                    <a:pt x="986143" y="239133"/>
                    <a:pt x="734030" y="949751"/>
                  </a:cubicBezTo>
                  <a:cubicBezTo>
                    <a:pt x="415922" y="2117157"/>
                    <a:pt x="1089409" y="2189270"/>
                    <a:pt x="1201500" y="2874629"/>
                  </a:cubicBezTo>
                  <a:cubicBezTo>
                    <a:pt x="1152798" y="3891375"/>
                    <a:pt x="200250" y="4412473"/>
                    <a:pt x="0" y="4732973"/>
                  </a:cubicBezTo>
                </a:path>
              </a:pathLst>
            </a:custGeom>
            <a:ln w="38100">
              <a:solidFill>
                <a:schemeClr val="accent6"/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9" name="Round Same Side Corner Rectangle 9">
              <a:extLst>
                <a:ext uri="{FF2B5EF4-FFF2-40B4-BE49-F238E27FC236}">
                  <a16:creationId xmlns="" xmlns:a16="http://schemas.microsoft.com/office/drawing/2014/main" id="{50B7A64E-4689-4689-B6DE-A7FE9A882C4F}"/>
                </a:ext>
              </a:extLst>
            </p:cNvPr>
            <p:cNvSpPr/>
            <p:nvPr/>
          </p:nvSpPr>
          <p:spPr>
            <a:xfrm rot="10800000">
              <a:off x="4326391" y="4080639"/>
              <a:ext cx="198721" cy="334249"/>
            </a:xfrm>
            <a:custGeom>
              <a:avLst/>
              <a:gdLst/>
              <a:ahLst/>
              <a:cxnLst/>
              <a:rect l="l" t="t" r="r" b="b"/>
              <a:pathLst>
                <a:path w="198721" h="334249">
                  <a:moveTo>
                    <a:pt x="198721" y="334249"/>
                  </a:moveTo>
                  <a:lnTo>
                    <a:pt x="0" y="334249"/>
                  </a:lnTo>
                  <a:lnTo>
                    <a:pt x="0" y="111716"/>
                  </a:lnTo>
                  <a:cubicBezTo>
                    <a:pt x="0" y="93424"/>
                    <a:pt x="14829" y="78595"/>
                    <a:pt x="33121" y="78595"/>
                  </a:cubicBezTo>
                  <a:lnTo>
                    <a:pt x="45876" y="78595"/>
                  </a:lnTo>
                  <a:lnTo>
                    <a:pt x="45876" y="17828"/>
                  </a:lnTo>
                  <a:cubicBezTo>
                    <a:pt x="45876" y="7982"/>
                    <a:pt x="53858" y="0"/>
                    <a:pt x="63704" y="0"/>
                  </a:cubicBezTo>
                  <a:lnTo>
                    <a:pt x="135016" y="0"/>
                  </a:lnTo>
                  <a:cubicBezTo>
                    <a:pt x="144862" y="0"/>
                    <a:pt x="152844" y="7982"/>
                    <a:pt x="152844" y="17828"/>
                  </a:cubicBezTo>
                  <a:lnTo>
                    <a:pt x="152844" y="78595"/>
                  </a:lnTo>
                  <a:lnTo>
                    <a:pt x="165600" y="78595"/>
                  </a:lnTo>
                  <a:cubicBezTo>
                    <a:pt x="183892" y="78595"/>
                    <a:pt x="198721" y="93424"/>
                    <a:pt x="198721" y="111716"/>
                  </a:cubicBezTo>
                  <a:close/>
                </a:path>
              </a:pathLst>
            </a:custGeom>
            <a:solidFill>
              <a:schemeClr val="accent6"/>
            </a:solidFill>
            <a:ln w="38100"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A29B687A-BF7A-457D-A90E-95AC36EBE55A}"/>
              </a:ext>
            </a:extLst>
          </p:cNvPr>
          <p:cNvSpPr txBox="1"/>
          <p:nvPr/>
        </p:nvSpPr>
        <p:spPr>
          <a:xfrm>
            <a:off x="5796092" y="1910271"/>
            <a:ext cx="52468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Adalah</a:t>
            </a: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sekelompok</a:t>
            </a: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komputer</a:t>
            </a: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otonom</a:t>
            </a: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yang </a:t>
            </a:r>
            <a:r>
              <a:rPr lang="en-US" altLang="ko-K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saling</a:t>
            </a: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berhubungan</a:t>
            </a: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antara</a:t>
            </a: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yang </a:t>
            </a:r>
            <a:r>
              <a:rPr lang="en-US" altLang="ko-K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satu</a:t>
            </a: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dengan</a:t>
            </a: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8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lainnya</a:t>
            </a: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.</a:t>
            </a:r>
          </a:p>
        </p:txBody>
      </p:sp>
      <p:grpSp>
        <p:nvGrpSpPr>
          <p:cNvPr id="26" name="Group 25">
            <a:extLst>
              <a:ext uri="{FF2B5EF4-FFF2-40B4-BE49-F238E27FC236}">
                <a16:creationId xmlns="" xmlns:a16="http://schemas.microsoft.com/office/drawing/2014/main" id="{B8CAA259-B3E8-4999-882F-C179EAF95EA8}"/>
              </a:ext>
            </a:extLst>
          </p:cNvPr>
          <p:cNvGrpSpPr/>
          <p:nvPr/>
        </p:nvGrpSpPr>
        <p:grpSpPr>
          <a:xfrm>
            <a:off x="2571278" y="2128688"/>
            <a:ext cx="1330765" cy="2215599"/>
            <a:chOff x="756338" y="2636912"/>
            <a:chExt cx="1152128" cy="191818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27" name="Group 26">
              <a:extLst>
                <a:ext uri="{FF2B5EF4-FFF2-40B4-BE49-F238E27FC236}">
                  <a16:creationId xmlns="" xmlns:a16="http://schemas.microsoft.com/office/drawing/2014/main" id="{900DBCBC-0007-46A5-92BB-910FDBE72F63}"/>
                </a:ext>
              </a:extLst>
            </p:cNvPr>
            <p:cNvGrpSpPr/>
            <p:nvPr/>
          </p:nvGrpSpPr>
          <p:grpSpPr>
            <a:xfrm>
              <a:off x="756338" y="2636912"/>
              <a:ext cx="1152128" cy="1918185"/>
              <a:chOff x="3631246" y="4903910"/>
              <a:chExt cx="446244" cy="742954"/>
            </a:xfrm>
          </p:grpSpPr>
          <p:sp>
            <p:nvSpPr>
              <p:cNvPr id="30" name="Freeform 6">
                <a:extLst>
                  <a:ext uri="{FF2B5EF4-FFF2-40B4-BE49-F238E27FC236}">
                    <a16:creationId xmlns="" xmlns:a16="http://schemas.microsoft.com/office/drawing/2014/main" id="{6C4A3DDD-F7A7-42F4-9745-9B7B8EA6C5CD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631246" y="4903910"/>
                <a:ext cx="446244" cy="742954"/>
              </a:xfrm>
              <a:custGeom>
                <a:avLst/>
                <a:gdLst>
                  <a:gd name="T0" fmla="*/ 530 w 566"/>
                  <a:gd name="T1" fmla="*/ 0 h 1053"/>
                  <a:gd name="T2" fmla="*/ 36 w 566"/>
                  <a:gd name="T3" fmla="*/ 0 h 1053"/>
                  <a:gd name="T4" fmla="*/ 0 w 566"/>
                  <a:gd name="T5" fmla="*/ 36 h 1053"/>
                  <a:gd name="T6" fmla="*/ 0 w 566"/>
                  <a:gd name="T7" fmla="*/ 1017 h 1053"/>
                  <a:gd name="T8" fmla="*/ 36 w 566"/>
                  <a:gd name="T9" fmla="*/ 1053 h 1053"/>
                  <a:gd name="T10" fmla="*/ 530 w 566"/>
                  <a:gd name="T11" fmla="*/ 1053 h 1053"/>
                  <a:gd name="T12" fmla="*/ 566 w 566"/>
                  <a:gd name="T13" fmla="*/ 1017 h 1053"/>
                  <a:gd name="T14" fmla="*/ 566 w 566"/>
                  <a:gd name="T15" fmla="*/ 36 h 1053"/>
                  <a:gd name="T16" fmla="*/ 530 w 566"/>
                  <a:gd name="T17" fmla="*/ 0 h 1053"/>
                  <a:gd name="T18" fmla="*/ 520 w 566"/>
                  <a:gd name="T19" fmla="*/ 911 h 1053"/>
                  <a:gd name="T20" fmla="*/ 48 w 566"/>
                  <a:gd name="T21" fmla="*/ 911 h 1053"/>
                  <a:gd name="T22" fmla="*/ 48 w 566"/>
                  <a:gd name="T23" fmla="*/ 108 h 1053"/>
                  <a:gd name="T24" fmla="*/ 520 w 566"/>
                  <a:gd name="T25" fmla="*/ 108 h 1053"/>
                  <a:gd name="T26" fmla="*/ 520 w 566"/>
                  <a:gd name="T27" fmla="*/ 911 h 10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66" h="1053">
                    <a:moveTo>
                      <a:pt x="530" y="0"/>
                    </a:moveTo>
                    <a:cubicBezTo>
                      <a:pt x="36" y="0"/>
                      <a:pt x="36" y="0"/>
                      <a:pt x="36" y="0"/>
                    </a:cubicBezTo>
                    <a:cubicBezTo>
                      <a:pt x="16" y="0"/>
                      <a:pt x="0" y="16"/>
                      <a:pt x="0" y="36"/>
                    </a:cubicBezTo>
                    <a:cubicBezTo>
                      <a:pt x="0" y="1017"/>
                      <a:pt x="0" y="1017"/>
                      <a:pt x="0" y="1017"/>
                    </a:cubicBezTo>
                    <a:cubicBezTo>
                      <a:pt x="0" y="1037"/>
                      <a:pt x="16" y="1053"/>
                      <a:pt x="36" y="1053"/>
                    </a:cubicBezTo>
                    <a:cubicBezTo>
                      <a:pt x="530" y="1053"/>
                      <a:pt x="530" y="1053"/>
                      <a:pt x="530" y="1053"/>
                    </a:cubicBezTo>
                    <a:cubicBezTo>
                      <a:pt x="550" y="1053"/>
                      <a:pt x="566" y="1037"/>
                      <a:pt x="566" y="1017"/>
                    </a:cubicBezTo>
                    <a:cubicBezTo>
                      <a:pt x="566" y="36"/>
                      <a:pt x="566" y="36"/>
                      <a:pt x="566" y="36"/>
                    </a:cubicBezTo>
                    <a:cubicBezTo>
                      <a:pt x="566" y="16"/>
                      <a:pt x="550" y="0"/>
                      <a:pt x="530" y="0"/>
                    </a:cubicBezTo>
                    <a:close/>
                    <a:moveTo>
                      <a:pt x="520" y="911"/>
                    </a:moveTo>
                    <a:cubicBezTo>
                      <a:pt x="48" y="911"/>
                      <a:pt x="48" y="911"/>
                      <a:pt x="48" y="911"/>
                    </a:cubicBezTo>
                    <a:cubicBezTo>
                      <a:pt x="48" y="108"/>
                      <a:pt x="48" y="108"/>
                      <a:pt x="48" y="108"/>
                    </a:cubicBezTo>
                    <a:cubicBezTo>
                      <a:pt x="520" y="108"/>
                      <a:pt x="520" y="108"/>
                      <a:pt x="520" y="108"/>
                    </a:cubicBezTo>
                    <a:lnTo>
                      <a:pt x="520" y="911"/>
                    </a:lnTo>
                    <a:close/>
                  </a:path>
                </a:pathLst>
              </a:custGeom>
              <a:solidFill>
                <a:schemeClr val="accent6"/>
              </a:soli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2700"/>
              </a:p>
            </p:txBody>
          </p:sp>
          <p:sp>
            <p:nvSpPr>
              <p:cNvPr id="32" name="Oval 31">
                <a:extLst>
                  <a:ext uri="{FF2B5EF4-FFF2-40B4-BE49-F238E27FC236}">
                    <a16:creationId xmlns="" xmlns:a16="http://schemas.microsoft.com/office/drawing/2014/main" id="{AD8C073B-F63F-4629-B302-34CA259FBBE3}"/>
                  </a:ext>
                </a:extLst>
              </p:cNvPr>
              <p:cNvSpPr/>
              <p:nvPr/>
            </p:nvSpPr>
            <p:spPr>
              <a:xfrm>
                <a:off x="3822161" y="5563917"/>
                <a:ext cx="64414" cy="64414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700"/>
              </a:p>
            </p:txBody>
          </p:sp>
        </p:grpSp>
        <p:sp>
          <p:nvSpPr>
            <p:cNvPr id="28" name="Rounded Rectangle 6">
              <a:extLst>
                <a:ext uri="{FF2B5EF4-FFF2-40B4-BE49-F238E27FC236}">
                  <a16:creationId xmlns="" xmlns:a16="http://schemas.microsoft.com/office/drawing/2014/main" id="{A9F7D906-24C7-4970-8E11-4DE1A9C2CFD8}"/>
                </a:ext>
              </a:extLst>
            </p:cNvPr>
            <p:cNvSpPr/>
            <p:nvPr/>
          </p:nvSpPr>
          <p:spPr>
            <a:xfrm>
              <a:off x="1141457" y="2704713"/>
              <a:ext cx="381891" cy="4937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  <p:sp>
          <p:nvSpPr>
            <p:cNvPr id="29" name="Oval 28">
              <a:extLst>
                <a:ext uri="{FF2B5EF4-FFF2-40B4-BE49-F238E27FC236}">
                  <a16:creationId xmlns="" xmlns:a16="http://schemas.microsoft.com/office/drawing/2014/main" id="{E1C1F6DD-739A-4C57-BEDA-0B9F51B57CB5}"/>
                </a:ext>
              </a:extLst>
            </p:cNvPr>
            <p:cNvSpPr/>
            <p:nvPr/>
          </p:nvSpPr>
          <p:spPr>
            <a:xfrm>
              <a:off x="1260394" y="4352086"/>
              <a:ext cx="144016" cy="144016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/>
            </a:p>
          </p:txBody>
        </p:sp>
      </p:grpSp>
      <p:sp>
        <p:nvSpPr>
          <p:cNvPr id="33" name="Oval 21">
            <a:extLst>
              <a:ext uri="{FF2B5EF4-FFF2-40B4-BE49-F238E27FC236}">
                <a16:creationId xmlns="" xmlns:a16="http://schemas.microsoft.com/office/drawing/2014/main" id="{84452BEF-F841-4C69-B0A6-F6A01F08115E}"/>
              </a:ext>
            </a:extLst>
          </p:cNvPr>
          <p:cNvSpPr>
            <a:spLocks noChangeAspect="1"/>
          </p:cNvSpPr>
          <p:nvPr/>
        </p:nvSpPr>
        <p:spPr>
          <a:xfrm rot="19643434">
            <a:off x="2661919" y="2728115"/>
            <a:ext cx="1093616" cy="888349"/>
          </a:xfrm>
          <a:custGeom>
            <a:avLst/>
            <a:gdLst/>
            <a:ahLst/>
            <a:cxnLst/>
            <a:rect l="l" t="t" r="r" b="b"/>
            <a:pathLst>
              <a:path w="4088377" h="3321003">
                <a:moveTo>
                  <a:pt x="1365628" y="1622218"/>
                </a:moveTo>
                <a:cubicBezTo>
                  <a:pt x="1121373" y="1556771"/>
                  <a:pt x="870309" y="1701722"/>
                  <a:pt x="804861" y="1945977"/>
                </a:cubicBezTo>
                <a:cubicBezTo>
                  <a:pt x="739413" y="2190232"/>
                  <a:pt x="884365" y="2441296"/>
                  <a:pt x="1128620" y="2506744"/>
                </a:cubicBezTo>
                <a:cubicBezTo>
                  <a:pt x="1372875" y="2572191"/>
                  <a:pt x="1623939" y="2427240"/>
                  <a:pt x="1689387" y="2182985"/>
                </a:cubicBezTo>
                <a:cubicBezTo>
                  <a:pt x="1754835" y="1938730"/>
                  <a:pt x="1609883" y="1687666"/>
                  <a:pt x="1365628" y="1622218"/>
                </a:cubicBezTo>
                <a:close/>
                <a:moveTo>
                  <a:pt x="1447099" y="1318163"/>
                </a:moveTo>
                <a:cubicBezTo>
                  <a:pt x="1859279" y="1428606"/>
                  <a:pt x="2103885" y="1852277"/>
                  <a:pt x="1993442" y="2264456"/>
                </a:cubicBezTo>
                <a:cubicBezTo>
                  <a:pt x="1882999" y="2676636"/>
                  <a:pt x="1459328" y="2921242"/>
                  <a:pt x="1047149" y="2810799"/>
                </a:cubicBezTo>
                <a:cubicBezTo>
                  <a:pt x="634969" y="2700356"/>
                  <a:pt x="390363" y="2276685"/>
                  <a:pt x="500806" y="1864505"/>
                </a:cubicBezTo>
                <a:cubicBezTo>
                  <a:pt x="611249" y="1452326"/>
                  <a:pt x="1034920" y="1207720"/>
                  <a:pt x="1447099" y="1318163"/>
                </a:cubicBezTo>
                <a:close/>
                <a:moveTo>
                  <a:pt x="1476725" y="1207597"/>
                </a:moveTo>
                <a:cubicBezTo>
                  <a:pt x="1003481" y="1080792"/>
                  <a:pt x="517045" y="1361635"/>
                  <a:pt x="390240" y="1834879"/>
                </a:cubicBezTo>
                <a:cubicBezTo>
                  <a:pt x="263435" y="2308124"/>
                  <a:pt x="544279" y="2794559"/>
                  <a:pt x="1017523" y="2921365"/>
                </a:cubicBezTo>
                <a:cubicBezTo>
                  <a:pt x="1490767" y="3048170"/>
                  <a:pt x="1977202" y="2767326"/>
                  <a:pt x="2104008" y="2294082"/>
                </a:cubicBezTo>
                <a:cubicBezTo>
                  <a:pt x="2230813" y="1820838"/>
                  <a:pt x="1949969" y="1334403"/>
                  <a:pt x="1476725" y="1207597"/>
                </a:cubicBezTo>
                <a:close/>
                <a:moveTo>
                  <a:pt x="3290290" y="1590224"/>
                </a:moveTo>
                <a:cubicBezTo>
                  <a:pt x="3269727" y="1586016"/>
                  <a:pt x="3248437" y="1583806"/>
                  <a:pt x="3226630" y="1583806"/>
                </a:cubicBezTo>
                <a:cubicBezTo>
                  <a:pt x="3052179" y="1583806"/>
                  <a:pt x="2910758" y="1725227"/>
                  <a:pt x="2910758" y="1899678"/>
                </a:cubicBezTo>
                <a:cubicBezTo>
                  <a:pt x="2910758" y="2074130"/>
                  <a:pt x="3052179" y="2215551"/>
                  <a:pt x="3226630" y="2215550"/>
                </a:cubicBezTo>
                <a:cubicBezTo>
                  <a:pt x="3401082" y="2215551"/>
                  <a:pt x="3542503" y="2074130"/>
                  <a:pt x="3542502" y="1899678"/>
                </a:cubicBezTo>
                <a:cubicBezTo>
                  <a:pt x="3542503" y="1747033"/>
                  <a:pt x="3434228" y="1619677"/>
                  <a:pt x="3290290" y="1590224"/>
                </a:cubicBezTo>
                <a:close/>
                <a:moveTo>
                  <a:pt x="3334055" y="1377473"/>
                </a:moveTo>
                <a:cubicBezTo>
                  <a:pt x="3576950" y="1427177"/>
                  <a:pt x="3759665" y="1642090"/>
                  <a:pt x="3759665" y="1899678"/>
                </a:cubicBezTo>
                <a:cubicBezTo>
                  <a:pt x="3759665" y="2194064"/>
                  <a:pt x="3521017" y="2432713"/>
                  <a:pt x="3226630" y="2432713"/>
                </a:cubicBezTo>
                <a:cubicBezTo>
                  <a:pt x="2932244" y="2432712"/>
                  <a:pt x="2693596" y="2194065"/>
                  <a:pt x="2693596" y="1899678"/>
                </a:cubicBezTo>
                <a:cubicBezTo>
                  <a:pt x="2693596" y="1605292"/>
                  <a:pt x="2932244" y="1366644"/>
                  <a:pt x="3226630" y="1366644"/>
                </a:cubicBezTo>
                <a:cubicBezTo>
                  <a:pt x="3263429" y="1366644"/>
                  <a:pt x="3299356" y="1370373"/>
                  <a:pt x="3334055" y="1377473"/>
                </a:cubicBezTo>
                <a:close/>
                <a:moveTo>
                  <a:pt x="1391137" y="789478"/>
                </a:moveTo>
                <a:lnTo>
                  <a:pt x="1759910" y="888290"/>
                </a:lnTo>
                <a:lnTo>
                  <a:pt x="1754625" y="1202375"/>
                </a:lnTo>
                <a:lnTo>
                  <a:pt x="1744979" y="1199790"/>
                </a:lnTo>
                <a:cubicBezTo>
                  <a:pt x="1823578" y="1244024"/>
                  <a:pt x="1894617" y="1298265"/>
                  <a:pt x="1954704" y="1362586"/>
                </a:cubicBezTo>
                <a:lnTo>
                  <a:pt x="2234317" y="1293059"/>
                </a:lnTo>
                <a:lnTo>
                  <a:pt x="2413554" y="1630152"/>
                </a:lnTo>
                <a:lnTo>
                  <a:pt x="2214321" y="1809770"/>
                </a:lnTo>
                <a:cubicBezTo>
                  <a:pt x="2239296" y="1900740"/>
                  <a:pt x="2251067" y="1995997"/>
                  <a:pt x="2246841" y="2092825"/>
                </a:cubicBezTo>
                <a:lnTo>
                  <a:pt x="2495698" y="2230974"/>
                </a:lnTo>
                <a:lnTo>
                  <a:pt x="2396885" y="2599747"/>
                </a:lnTo>
                <a:lnTo>
                  <a:pt x="2094912" y="2594668"/>
                </a:lnTo>
                <a:cubicBezTo>
                  <a:pt x="2056732" y="2658461"/>
                  <a:pt x="2010475" y="2715996"/>
                  <a:pt x="1958644" y="2767359"/>
                </a:cubicBezTo>
                <a:lnTo>
                  <a:pt x="2057814" y="3026193"/>
                </a:lnTo>
                <a:lnTo>
                  <a:pt x="1745078" y="3245174"/>
                </a:lnTo>
                <a:lnTo>
                  <a:pt x="1507869" y="3039237"/>
                </a:lnTo>
                <a:lnTo>
                  <a:pt x="1536736" y="3019025"/>
                </a:lnTo>
                <a:cubicBezTo>
                  <a:pt x="1445878" y="3048429"/>
                  <a:pt x="1349798" y="3062567"/>
                  <a:pt x="1251837" y="3062021"/>
                </a:cubicBezTo>
                <a:lnTo>
                  <a:pt x="1108065" y="3321003"/>
                </a:lnTo>
                <a:lnTo>
                  <a:pt x="739291" y="3222191"/>
                </a:lnTo>
                <a:lnTo>
                  <a:pt x="744274" y="2926021"/>
                </a:lnTo>
                <a:cubicBezTo>
                  <a:pt x="666128" y="2881484"/>
                  <a:pt x="595548" y="2827017"/>
                  <a:pt x="535891" y="2762576"/>
                </a:cubicBezTo>
                <a:lnTo>
                  <a:pt x="540671" y="2772825"/>
                </a:lnTo>
                <a:lnTo>
                  <a:pt x="232276" y="2832568"/>
                </a:lnTo>
                <a:lnTo>
                  <a:pt x="70927" y="2486556"/>
                </a:lnTo>
                <a:lnTo>
                  <a:pt x="279495" y="2317444"/>
                </a:lnTo>
                <a:cubicBezTo>
                  <a:pt x="257233" y="2235849"/>
                  <a:pt x="245603" y="2150814"/>
                  <a:pt x="245586" y="2064274"/>
                </a:cubicBezTo>
                <a:lnTo>
                  <a:pt x="0" y="1927940"/>
                </a:lnTo>
                <a:lnTo>
                  <a:pt x="98812" y="1559167"/>
                </a:lnTo>
                <a:lnTo>
                  <a:pt x="380240" y="1563901"/>
                </a:lnTo>
                <a:cubicBezTo>
                  <a:pt x="418421" y="1496524"/>
                  <a:pt x="464524" y="1435092"/>
                  <a:pt x="516679" y="1380105"/>
                </a:cubicBezTo>
                <a:lnTo>
                  <a:pt x="422419" y="1089378"/>
                </a:lnTo>
                <a:lnTo>
                  <a:pt x="746189" y="887063"/>
                </a:lnTo>
                <a:lnTo>
                  <a:pt x="972292" y="1105134"/>
                </a:lnTo>
                <a:lnTo>
                  <a:pt x="970019" y="1106554"/>
                </a:lnTo>
                <a:cubicBezTo>
                  <a:pt x="1058903" y="1078586"/>
                  <a:pt x="1152743" y="1065659"/>
                  <a:pt x="1248316" y="1066709"/>
                </a:cubicBezTo>
                <a:lnTo>
                  <a:pt x="1238669" y="1064125"/>
                </a:lnTo>
                <a:close/>
                <a:moveTo>
                  <a:pt x="3349970" y="1300109"/>
                </a:moveTo>
                <a:cubicBezTo>
                  <a:pt x="3310130" y="1291957"/>
                  <a:pt x="3268880" y="1287676"/>
                  <a:pt x="3226630" y="1287676"/>
                </a:cubicBezTo>
                <a:cubicBezTo>
                  <a:pt x="2888631" y="1287676"/>
                  <a:pt x="2614628" y="1561679"/>
                  <a:pt x="2614628" y="1899678"/>
                </a:cubicBezTo>
                <a:cubicBezTo>
                  <a:pt x="2614628" y="2237678"/>
                  <a:pt x="2888630" y="2511680"/>
                  <a:pt x="3226630" y="2511681"/>
                </a:cubicBezTo>
                <a:cubicBezTo>
                  <a:pt x="3564630" y="2511681"/>
                  <a:pt x="3838633" y="2237678"/>
                  <a:pt x="3838633" y="1899678"/>
                </a:cubicBezTo>
                <a:cubicBezTo>
                  <a:pt x="3838632" y="1603928"/>
                  <a:pt x="3628849" y="1357176"/>
                  <a:pt x="3349970" y="1300109"/>
                </a:cubicBezTo>
                <a:close/>
                <a:moveTo>
                  <a:pt x="3358324" y="1024334"/>
                </a:moveTo>
                <a:lnTo>
                  <a:pt x="3410883" y="1234575"/>
                </a:lnTo>
                <a:lnTo>
                  <a:pt x="3403994" y="1234575"/>
                </a:lnTo>
                <a:cubicBezTo>
                  <a:pt x="3464268" y="1250018"/>
                  <a:pt x="3521292" y="1273478"/>
                  <a:pt x="3572818" y="1305612"/>
                </a:cubicBezTo>
                <a:lnTo>
                  <a:pt x="3746730" y="1209354"/>
                </a:lnTo>
                <a:lnTo>
                  <a:pt x="3926358" y="1401981"/>
                </a:lnTo>
                <a:lnTo>
                  <a:pt x="3825667" y="1557247"/>
                </a:lnTo>
                <a:cubicBezTo>
                  <a:pt x="3858552" y="1613408"/>
                  <a:pt x="3883404" y="1674784"/>
                  <a:pt x="3897877" y="1740062"/>
                </a:cubicBezTo>
                <a:lnTo>
                  <a:pt x="4088377" y="1787686"/>
                </a:lnTo>
                <a:lnTo>
                  <a:pt x="4088377" y="2051071"/>
                </a:lnTo>
                <a:lnTo>
                  <a:pt x="3886243" y="2101605"/>
                </a:lnTo>
                <a:cubicBezTo>
                  <a:pt x="3872191" y="2150933"/>
                  <a:pt x="3851639" y="2197531"/>
                  <a:pt x="3826272" y="2241013"/>
                </a:cubicBezTo>
                <a:lnTo>
                  <a:pt x="3938572" y="2395786"/>
                </a:lnTo>
                <a:lnTo>
                  <a:pt x="3769272" y="2597551"/>
                </a:lnTo>
                <a:lnTo>
                  <a:pt x="3574432" y="2502674"/>
                </a:lnTo>
                <a:lnTo>
                  <a:pt x="3590059" y="2484050"/>
                </a:lnTo>
                <a:cubicBezTo>
                  <a:pt x="3534764" y="2519868"/>
                  <a:pt x="3473263" y="2546445"/>
                  <a:pt x="3407886" y="2563572"/>
                </a:cubicBezTo>
                <a:lnTo>
                  <a:pt x="3358323" y="2761823"/>
                </a:lnTo>
                <a:lnTo>
                  <a:pt x="3094938" y="2761823"/>
                </a:lnTo>
                <a:lnTo>
                  <a:pt x="3045375" y="2563574"/>
                </a:lnTo>
                <a:cubicBezTo>
                  <a:pt x="2985349" y="2547848"/>
                  <a:pt x="2928591" y="2524155"/>
                  <a:pt x="2877330" y="2491865"/>
                </a:cubicBezTo>
                <a:lnTo>
                  <a:pt x="2882346" y="2497841"/>
                </a:lnTo>
                <a:lnTo>
                  <a:pt x="2687507" y="2592718"/>
                </a:lnTo>
                <a:lnTo>
                  <a:pt x="2518206" y="2390954"/>
                </a:lnTo>
                <a:lnTo>
                  <a:pt x="2626994" y="2241021"/>
                </a:lnTo>
                <a:cubicBezTo>
                  <a:pt x="2597591" y="2190623"/>
                  <a:pt x="2574657" y="2136035"/>
                  <a:pt x="2559194" y="2078370"/>
                </a:cubicBezTo>
                <a:lnTo>
                  <a:pt x="2371198" y="2031371"/>
                </a:lnTo>
                <a:lnTo>
                  <a:pt x="2371198" y="1767986"/>
                </a:lnTo>
                <a:lnTo>
                  <a:pt x="2559579" y="1720890"/>
                </a:lnTo>
                <a:cubicBezTo>
                  <a:pt x="2572992" y="1669175"/>
                  <a:pt x="2592745" y="1620006"/>
                  <a:pt x="2617681" y="1574051"/>
                </a:cubicBezTo>
                <a:lnTo>
                  <a:pt x="2502958" y="1397149"/>
                </a:lnTo>
                <a:lnTo>
                  <a:pt x="2682587" y="1204520"/>
                </a:lnTo>
                <a:lnTo>
                  <a:pt x="2872193" y="1309466"/>
                </a:lnTo>
                <a:lnTo>
                  <a:pt x="2870932" y="1310818"/>
                </a:lnTo>
                <a:cubicBezTo>
                  <a:pt x="2925169" y="1276310"/>
                  <a:pt x="2985393" y="1250941"/>
                  <a:pt x="3049268" y="1234575"/>
                </a:cubicBezTo>
                <a:lnTo>
                  <a:pt x="3042378" y="1234576"/>
                </a:lnTo>
                <a:lnTo>
                  <a:pt x="3094939" y="1024334"/>
                </a:lnTo>
                <a:close/>
                <a:moveTo>
                  <a:pt x="2786480" y="402820"/>
                </a:moveTo>
                <a:cubicBezTo>
                  <a:pt x="2745900" y="389943"/>
                  <a:pt x="2701172" y="388627"/>
                  <a:pt x="2657264" y="401580"/>
                </a:cubicBezTo>
                <a:cubicBezTo>
                  <a:pt x="2540176" y="436121"/>
                  <a:pt x="2473258" y="559041"/>
                  <a:pt x="2507800" y="676128"/>
                </a:cubicBezTo>
                <a:cubicBezTo>
                  <a:pt x="2542340" y="793216"/>
                  <a:pt x="2665260" y="860133"/>
                  <a:pt x="2782348" y="825592"/>
                </a:cubicBezTo>
                <a:cubicBezTo>
                  <a:pt x="2899435" y="791051"/>
                  <a:pt x="2966353" y="668132"/>
                  <a:pt x="2931812" y="551045"/>
                </a:cubicBezTo>
                <a:cubicBezTo>
                  <a:pt x="2910223" y="477864"/>
                  <a:pt x="2854113" y="424282"/>
                  <a:pt x="2786480" y="402820"/>
                </a:cubicBezTo>
                <a:close/>
                <a:moveTo>
                  <a:pt x="2932202" y="47278"/>
                </a:moveTo>
                <a:lnTo>
                  <a:pt x="3090904" y="140999"/>
                </a:lnTo>
                <a:lnTo>
                  <a:pt x="3054065" y="265147"/>
                </a:lnTo>
                <a:cubicBezTo>
                  <a:pt x="3087256" y="296329"/>
                  <a:pt x="3116089" y="332603"/>
                  <a:pt x="3138727" y="373550"/>
                </a:cubicBezTo>
                <a:lnTo>
                  <a:pt x="3276016" y="367796"/>
                </a:lnTo>
                <a:lnTo>
                  <a:pt x="3328165" y="544574"/>
                </a:lnTo>
                <a:lnTo>
                  <a:pt x="3202503" y="618514"/>
                </a:lnTo>
                <a:cubicBezTo>
                  <a:pt x="3202838" y="654403"/>
                  <a:pt x="3198271" y="689748"/>
                  <a:pt x="3189855" y="723955"/>
                </a:cubicBezTo>
                <a:lnTo>
                  <a:pt x="3295873" y="805599"/>
                </a:lnTo>
                <a:lnTo>
                  <a:pt x="3222192" y="974540"/>
                </a:lnTo>
                <a:lnTo>
                  <a:pt x="3072634" y="949439"/>
                </a:lnTo>
                <a:lnTo>
                  <a:pt x="3079435" y="933845"/>
                </a:lnTo>
                <a:cubicBezTo>
                  <a:pt x="3049413" y="968833"/>
                  <a:pt x="3013398" y="998848"/>
                  <a:pt x="2972910" y="1023288"/>
                </a:cubicBezTo>
                <a:lnTo>
                  <a:pt x="2978897" y="1166163"/>
                </a:lnTo>
                <a:lnTo>
                  <a:pt x="2802119" y="1218312"/>
                </a:lnTo>
                <a:lnTo>
                  <a:pt x="2729602" y="1095065"/>
                </a:lnTo>
                <a:cubicBezTo>
                  <a:pt x="2686199" y="1096396"/>
                  <a:pt x="2643414" y="1091732"/>
                  <a:pt x="2602615" y="1080209"/>
                </a:cubicBezTo>
                <a:lnTo>
                  <a:pt x="2607165" y="1083226"/>
                </a:lnTo>
                <a:lnTo>
                  <a:pt x="2495179" y="1185484"/>
                </a:lnTo>
                <a:lnTo>
                  <a:pt x="2341599" y="1083585"/>
                </a:lnTo>
                <a:lnTo>
                  <a:pt x="2384929" y="961414"/>
                </a:lnTo>
                <a:cubicBezTo>
                  <a:pt x="2355215" y="933409"/>
                  <a:pt x="2329015" y="901312"/>
                  <a:pt x="2307218" y="865670"/>
                </a:cubicBezTo>
                <a:lnTo>
                  <a:pt x="2171734" y="871348"/>
                </a:lnTo>
                <a:lnTo>
                  <a:pt x="2119584" y="694571"/>
                </a:lnTo>
                <a:lnTo>
                  <a:pt x="2236697" y="625662"/>
                </a:lnTo>
                <a:cubicBezTo>
                  <a:pt x="2235459" y="588297"/>
                  <a:pt x="2238982" y="551385"/>
                  <a:pt x="2246620" y="515603"/>
                </a:cubicBezTo>
                <a:lnTo>
                  <a:pt x="2134594" y="419585"/>
                </a:lnTo>
                <a:lnTo>
                  <a:pt x="2217016" y="254732"/>
                </a:lnTo>
                <a:lnTo>
                  <a:pt x="2365055" y="287627"/>
                </a:lnTo>
                <a:lnTo>
                  <a:pt x="2364476" y="288784"/>
                </a:lnTo>
                <a:cubicBezTo>
                  <a:pt x="2394046" y="254885"/>
                  <a:pt x="2429444" y="225933"/>
                  <a:pt x="2469075" y="202302"/>
                </a:cubicBezTo>
                <a:lnTo>
                  <a:pt x="2464452" y="203666"/>
                </a:lnTo>
                <a:lnTo>
                  <a:pt x="2458102" y="52150"/>
                </a:lnTo>
                <a:lnTo>
                  <a:pt x="2634880" y="0"/>
                </a:lnTo>
                <a:lnTo>
                  <a:pt x="2711784" y="130703"/>
                </a:lnTo>
                <a:lnTo>
                  <a:pt x="2707159" y="132067"/>
                </a:lnTo>
                <a:cubicBezTo>
                  <a:pt x="2750672" y="130497"/>
                  <a:pt x="2793590" y="134953"/>
                  <a:pt x="2834535" y="146319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A29B687A-BF7A-457D-A90E-95AC36EBE55A}"/>
              </a:ext>
            </a:extLst>
          </p:cNvPr>
          <p:cNvSpPr txBox="1"/>
          <p:nvPr/>
        </p:nvSpPr>
        <p:spPr>
          <a:xfrm>
            <a:off x="5796092" y="3918477"/>
            <a:ext cx="568167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Menggunakan</a:t>
            </a: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suatu</a:t>
            </a: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protokol</a:t>
            </a: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komunikasi</a:t>
            </a: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melalui</a:t>
            </a: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media </a:t>
            </a:r>
            <a:r>
              <a:rPr lang="en-US" altLang="ko-K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komunikasi</a:t>
            </a: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sehingga</a:t>
            </a: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dapat</a:t>
            </a: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saling</a:t>
            </a: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berbagi</a:t>
            </a: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dan</a:t>
            </a: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bertukar</a:t>
            </a: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informasi</a:t>
            </a:r>
            <a:r>
              <a:rPr lang="en-US" altLang="ko-KR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573097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16" grpId="0"/>
      <p:bldP spid="3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Jaringan</a:t>
            </a:r>
            <a:r>
              <a:rPr lang="en-US" dirty="0" smtClean="0"/>
              <a:t> </a:t>
            </a:r>
            <a:r>
              <a:rPr lang="en-US" dirty="0" err="1" smtClean="0"/>
              <a:t>Komputer</a:t>
            </a:r>
            <a:endParaRPr lang="en-US" dirty="0"/>
          </a:p>
        </p:txBody>
      </p:sp>
      <p:grpSp>
        <p:nvGrpSpPr>
          <p:cNvPr id="39" name="Group 38">
            <a:extLst>
              <a:ext uri="{FF2B5EF4-FFF2-40B4-BE49-F238E27FC236}">
                <a16:creationId xmlns="" xmlns:a16="http://schemas.microsoft.com/office/drawing/2014/main" id="{2A39F77E-4CAF-4CD3-B254-DE0F6E75DBD3}"/>
              </a:ext>
            </a:extLst>
          </p:cNvPr>
          <p:cNvGrpSpPr/>
          <p:nvPr/>
        </p:nvGrpSpPr>
        <p:grpSpPr>
          <a:xfrm>
            <a:off x="733953" y="1432516"/>
            <a:ext cx="5362047" cy="5164411"/>
            <a:chOff x="308440" y="4722979"/>
            <a:chExt cx="1880299" cy="1810994"/>
          </a:xfrm>
        </p:grpSpPr>
        <p:sp>
          <p:nvSpPr>
            <p:cNvPr id="34" name="Freeform: Shape 33">
              <a:extLst>
                <a:ext uri="{FF2B5EF4-FFF2-40B4-BE49-F238E27FC236}">
                  <a16:creationId xmlns="" xmlns:a16="http://schemas.microsoft.com/office/drawing/2014/main" id="{FCBF6A83-1440-4ED4-8A59-1E9C57027F3E}"/>
                </a:ext>
              </a:extLst>
            </p:cNvPr>
            <p:cNvSpPr/>
            <p:nvPr/>
          </p:nvSpPr>
          <p:spPr>
            <a:xfrm>
              <a:off x="1500991" y="4722979"/>
              <a:ext cx="687748" cy="700104"/>
            </a:xfrm>
            <a:custGeom>
              <a:avLst/>
              <a:gdLst>
                <a:gd name="connsiteX0" fmla="*/ 879664 w 1723364"/>
                <a:gd name="connsiteY0" fmla="*/ 267 h 1754322"/>
                <a:gd name="connsiteX1" fmla="*/ 964801 w 1723364"/>
                <a:gd name="connsiteY1" fmla="*/ 5943 h 1754322"/>
                <a:gd name="connsiteX2" fmla="*/ 979248 w 1723364"/>
                <a:gd name="connsiteY2" fmla="*/ 18843 h 1754322"/>
                <a:gd name="connsiteX3" fmla="*/ 977700 w 1723364"/>
                <a:gd name="connsiteY3" fmla="*/ 158673 h 1754322"/>
                <a:gd name="connsiteX4" fmla="*/ 968928 w 1723364"/>
                <a:gd name="connsiteY4" fmla="*/ 213366 h 1754322"/>
                <a:gd name="connsiteX5" fmla="*/ 979764 w 1723364"/>
                <a:gd name="connsiteY5" fmla="*/ 229877 h 1754322"/>
                <a:gd name="connsiteX6" fmla="*/ 1149520 w 1723364"/>
                <a:gd name="connsiteY6" fmla="*/ 285087 h 1754322"/>
                <a:gd name="connsiteX7" fmla="*/ 1166548 w 1723364"/>
                <a:gd name="connsiteY7" fmla="*/ 278379 h 1754322"/>
                <a:gd name="connsiteX8" fmla="*/ 1210406 w 1723364"/>
                <a:gd name="connsiteY8" fmla="*/ 190663 h 1754322"/>
                <a:gd name="connsiteX9" fmla="*/ 1263035 w 1723364"/>
                <a:gd name="connsiteY9" fmla="*/ 123070 h 1754322"/>
                <a:gd name="connsiteX10" fmla="*/ 1304314 w 1723364"/>
                <a:gd name="connsiteY10" fmla="*/ 119458 h 1754322"/>
                <a:gd name="connsiteX11" fmla="*/ 1458075 w 1723364"/>
                <a:gd name="connsiteY11" fmla="*/ 231941 h 1754322"/>
                <a:gd name="connsiteX12" fmla="*/ 1462203 w 1723364"/>
                <a:gd name="connsiteY12" fmla="*/ 251549 h 1754322"/>
                <a:gd name="connsiteX13" fmla="*/ 1461171 w 1723364"/>
                <a:gd name="connsiteY13" fmla="*/ 254128 h 1754322"/>
                <a:gd name="connsiteX14" fmla="*/ 1396158 w 1723364"/>
                <a:gd name="connsiteY14" fmla="*/ 347004 h 1754322"/>
                <a:gd name="connsiteX15" fmla="*/ 1337336 w 1723364"/>
                <a:gd name="connsiteY15" fmla="*/ 404794 h 1754322"/>
                <a:gd name="connsiteX16" fmla="*/ 1336304 w 1723364"/>
                <a:gd name="connsiteY16" fmla="*/ 419757 h 1754322"/>
                <a:gd name="connsiteX17" fmla="*/ 1369327 w 1723364"/>
                <a:gd name="connsiteY17" fmla="*/ 457939 h 1754322"/>
                <a:gd name="connsiteX18" fmla="*/ 1442596 w 1723364"/>
                <a:gd name="connsiteY18" fmla="*/ 565263 h 1754322"/>
                <a:gd name="connsiteX19" fmla="*/ 1462719 w 1723364"/>
                <a:gd name="connsiteY19" fmla="*/ 570938 h 1754322"/>
                <a:gd name="connsiteX20" fmla="*/ 1573138 w 1723364"/>
                <a:gd name="connsiteY20" fmla="*/ 514697 h 1754322"/>
                <a:gd name="connsiteX21" fmla="*/ 1650018 w 1723364"/>
                <a:gd name="connsiteY21" fmla="*/ 501281 h 1754322"/>
                <a:gd name="connsiteX22" fmla="*/ 1659822 w 1723364"/>
                <a:gd name="connsiteY22" fmla="*/ 509537 h 1754322"/>
                <a:gd name="connsiteX23" fmla="*/ 1724835 w 1723364"/>
                <a:gd name="connsiteY23" fmla="*/ 709220 h 1754322"/>
                <a:gd name="connsiteX24" fmla="*/ 1717611 w 1723364"/>
                <a:gd name="connsiteY24" fmla="*/ 723668 h 1754322"/>
                <a:gd name="connsiteX25" fmla="*/ 1671173 w 1723364"/>
                <a:gd name="connsiteY25" fmla="*/ 748950 h 1754322"/>
                <a:gd name="connsiteX26" fmla="*/ 1618544 w 1723364"/>
                <a:gd name="connsiteY26" fmla="*/ 760302 h 1754322"/>
                <a:gd name="connsiteX27" fmla="*/ 1529280 w 1723364"/>
                <a:gd name="connsiteY27" fmla="*/ 774234 h 1754322"/>
                <a:gd name="connsiteX28" fmla="*/ 1515349 w 1723364"/>
                <a:gd name="connsiteY28" fmla="*/ 791777 h 1754322"/>
                <a:gd name="connsiteX29" fmla="*/ 1521024 w 1723364"/>
                <a:gd name="connsiteY29" fmla="*/ 857306 h 1754322"/>
                <a:gd name="connsiteX30" fmla="*/ 1516380 w 1723364"/>
                <a:gd name="connsiteY30" fmla="*/ 953794 h 1754322"/>
                <a:gd name="connsiteX31" fmla="*/ 1538567 w 1723364"/>
                <a:gd name="connsiteY31" fmla="*/ 983720 h 1754322"/>
                <a:gd name="connsiteX32" fmla="*/ 1653114 w 1723364"/>
                <a:gd name="connsiteY32" fmla="*/ 1001779 h 1754322"/>
                <a:gd name="connsiteX33" fmla="*/ 1700584 w 1723364"/>
                <a:gd name="connsiteY33" fmla="*/ 1024483 h 1754322"/>
                <a:gd name="connsiteX34" fmla="*/ 1719675 w 1723364"/>
                <a:gd name="connsiteY34" fmla="*/ 1067825 h 1754322"/>
                <a:gd name="connsiteX35" fmla="*/ 1661370 w 1723364"/>
                <a:gd name="connsiteY35" fmla="*/ 1243773 h 1754322"/>
                <a:gd name="connsiteX36" fmla="*/ 1641763 w 1723364"/>
                <a:gd name="connsiteY36" fmla="*/ 1255124 h 1754322"/>
                <a:gd name="connsiteX37" fmla="*/ 1541663 w 1723364"/>
                <a:gd name="connsiteY37" fmla="*/ 1226230 h 1754322"/>
                <a:gd name="connsiteX38" fmla="*/ 1461687 w 1723364"/>
                <a:gd name="connsiteY38" fmla="*/ 1184436 h 1754322"/>
                <a:gd name="connsiteX39" fmla="*/ 1444143 w 1723364"/>
                <a:gd name="connsiteY39" fmla="*/ 1189079 h 1754322"/>
                <a:gd name="connsiteX40" fmla="*/ 1339400 w 1723364"/>
                <a:gd name="connsiteY40" fmla="*/ 1333553 h 1754322"/>
                <a:gd name="connsiteX41" fmla="*/ 1339916 w 1723364"/>
                <a:gd name="connsiteY41" fmla="*/ 1353160 h 1754322"/>
                <a:gd name="connsiteX42" fmla="*/ 1430212 w 1723364"/>
                <a:gd name="connsiteY42" fmla="*/ 1443456 h 1754322"/>
                <a:gd name="connsiteX43" fmla="*/ 1465814 w 1723364"/>
                <a:gd name="connsiteY43" fmla="*/ 1511565 h 1754322"/>
                <a:gd name="connsiteX44" fmla="*/ 1461171 w 1723364"/>
                <a:gd name="connsiteY44" fmla="*/ 1521369 h 1754322"/>
                <a:gd name="connsiteX45" fmla="*/ 1290382 w 1723364"/>
                <a:gd name="connsiteY45" fmla="*/ 1645203 h 1754322"/>
                <a:gd name="connsiteX46" fmla="*/ 1275419 w 1723364"/>
                <a:gd name="connsiteY46" fmla="*/ 1643655 h 1754322"/>
                <a:gd name="connsiteX47" fmla="*/ 1207310 w 1723364"/>
                <a:gd name="connsiteY47" fmla="*/ 1558003 h 1754322"/>
                <a:gd name="connsiteX48" fmla="*/ 1167064 w 1723364"/>
                <a:gd name="connsiteY48" fmla="*/ 1477511 h 1754322"/>
                <a:gd name="connsiteX49" fmla="*/ 1150036 w 1723364"/>
                <a:gd name="connsiteY49" fmla="*/ 1470803 h 1754322"/>
                <a:gd name="connsiteX50" fmla="*/ 981312 w 1723364"/>
                <a:gd name="connsiteY50" fmla="*/ 1526013 h 1754322"/>
                <a:gd name="connsiteX51" fmla="*/ 969960 w 1723364"/>
                <a:gd name="connsiteY51" fmla="*/ 1544072 h 1754322"/>
                <a:gd name="connsiteX52" fmla="*/ 989052 w 1723364"/>
                <a:gd name="connsiteY52" fmla="*/ 1663779 h 1754322"/>
                <a:gd name="connsiteX53" fmla="*/ 978216 w 1723364"/>
                <a:gd name="connsiteY53" fmla="*/ 1743755 h 1754322"/>
                <a:gd name="connsiteX54" fmla="*/ 966864 w 1723364"/>
                <a:gd name="connsiteY54" fmla="*/ 1749947 h 1754322"/>
                <a:gd name="connsiteX55" fmla="*/ 758410 w 1723364"/>
                <a:gd name="connsiteY55" fmla="*/ 1749947 h 1754322"/>
                <a:gd name="connsiteX56" fmla="*/ 745510 w 1723364"/>
                <a:gd name="connsiteY56" fmla="*/ 1737047 h 1754322"/>
                <a:gd name="connsiteX57" fmla="*/ 747058 w 1723364"/>
                <a:gd name="connsiteY57" fmla="*/ 1598249 h 1754322"/>
                <a:gd name="connsiteX58" fmla="*/ 756346 w 1723364"/>
                <a:gd name="connsiteY58" fmla="*/ 1543556 h 1754322"/>
                <a:gd name="connsiteX59" fmla="*/ 744478 w 1723364"/>
                <a:gd name="connsiteY59" fmla="*/ 1525496 h 1754322"/>
                <a:gd name="connsiteX60" fmla="*/ 575754 w 1723364"/>
                <a:gd name="connsiteY60" fmla="*/ 1470287 h 1754322"/>
                <a:gd name="connsiteX61" fmla="*/ 559758 w 1723364"/>
                <a:gd name="connsiteY61" fmla="*/ 1475963 h 1754322"/>
                <a:gd name="connsiteX62" fmla="*/ 504549 w 1723364"/>
                <a:gd name="connsiteY62" fmla="*/ 1585350 h 1754322"/>
                <a:gd name="connsiteX63" fmla="*/ 447275 w 1723364"/>
                <a:gd name="connsiteY63" fmla="*/ 1645719 h 1754322"/>
                <a:gd name="connsiteX64" fmla="*/ 434376 w 1723364"/>
                <a:gd name="connsiteY64" fmla="*/ 1643655 h 1754322"/>
                <a:gd name="connsiteX65" fmla="*/ 290418 w 1723364"/>
                <a:gd name="connsiteY65" fmla="*/ 1542008 h 1754322"/>
                <a:gd name="connsiteX66" fmla="*/ 265651 w 1723364"/>
                <a:gd name="connsiteY66" fmla="*/ 1521369 h 1754322"/>
                <a:gd name="connsiteX67" fmla="*/ 262039 w 1723364"/>
                <a:gd name="connsiteY67" fmla="*/ 1505889 h 1754322"/>
                <a:gd name="connsiteX68" fmla="*/ 321893 w 1723364"/>
                <a:gd name="connsiteY68" fmla="*/ 1415593 h 1754322"/>
                <a:gd name="connsiteX69" fmla="*/ 386906 w 1723364"/>
                <a:gd name="connsiteY69" fmla="*/ 1351096 h 1754322"/>
                <a:gd name="connsiteX70" fmla="*/ 387938 w 1723364"/>
                <a:gd name="connsiteY70" fmla="*/ 1334069 h 1754322"/>
                <a:gd name="connsiteX71" fmla="*/ 354915 w 1723364"/>
                <a:gd name="connsiteY71" fmla="*/ 1295887 h 1754322"/>
                <a:gd name="connsiteX72" fmla="*/ 282678 w 1723364"/>
                <a:gd name="connsiteY72" fmla="*/ 1189595 h 1754322"/>
                <a:gd name="connsiteX73" fmla="*/ 262555 w 1723364"/>
                <a:gd name="connsiteY73" fmla="*/ 1183920 h 1754322"/>
                <a:gd name="connsiteX74" fmla="*/ 152136 w 1723364"/>
                <a:gd name="connsiteY74" fmla="*/ 1240161 h 1754322"/>
                <a:gd name="connsiteX75" fmla="*/ 75256 w 1723364"/>
                <a:gd name="connsiteY75" fmla="*/ 1253577 h 1754322"/>
                <a:gd name="connsiteX76" fmla="*/ 65452 w 1723364"/>
                <a:gd name="connsiteY76" fmla="*/ 1245321 h 1754322"/>
                <a:gd name="connsiteX77" fmla="*/ 439 w 1723364"/>
                <a:gd name="connsiteY77" fmla="*/ 1045637 h 1754322"/>
                <a:gd name="connsiteX78" fmla="*/ 7663 w 1723364"/>
                <a:gd name="connsiteY78" fmla="*/ 1031190 h 1754322"/>
                <a:gd name="connsiteX79" fmla="*/ 54101 w 1723364"/>
                <a:gd name="connsiteY79" fmla="*/ 1005907 h 1754322"/>
                <a:gd name="connsiteX80" fmla="*/ 106730 w 1723364"/>
                <a:gd name="connsiteY80" fmla="*/ 994556 h 1754322"/>
                <a:gd name="connsiteX81" fmla="*/ 197026 w 1723364"/>
                <a:gd name="connsiteY81" fmla="*/ 980109 h 1754322"/>
                <a:gd name="connsiteX82" fmla="*/ 209410 w 1723364"/>
                <a:gd name="connsiteY82" fmla="*/ 964113 h 1754322"/>
                <a:gd name="connsiteX83" fmla="*/ 203734 w 1723364"/>
                <a:gd name="connsiteY83" fmla="*/ 897552 h 1754322"/>
                <a:gd name="connsiteX84" fmla="*/ 208378 w 1723364"/>
                <a:gd name="connsiteY84" fmla="*/ 801064 h 1754322"/>
                <a:gd name="connsiteX85" fmla="*/ 185159 w 1723364"/>
                <a:gd name="connsiteY85" fmla="*/ 770622 h 1754322"/>
                <a:gd name="connsiteX86" fmla="*/ 73192 w 1723364"/>
                <a:gd name="connsiteY86" fmla="*/ 753079 h 1754322"/>
                <a:gd name="connsiteX87" fmla="*/ 24690 w 1723364"/>
                <a:gd name="connsiteY87" fmla="*/ 730375 h 1754322"/>
                <a:gd name="connsiteX88" fmla="*/ 5599 w 1723364"/>
                <a:gd name="connsiteY88" fmla="*/ 687033 h 1754322"/>
                <a:gd name="connsiteX89" fmla="*/ 63904 w 1723364"/>
                <a:gd name="connsiteY89" fmla="*/ 511085 h 1754322"/>
                <a:gd name="connsiteX90" fmla="*/ 83511 w 1723364"/>
                <a:gd name="connsiteY90" fmla="*/ 499733 h 1754322"/>
                <a:gd name="connsiteX91" fmla="*/ 183611 w 1723364"/>
                <a:gd name="connsiteY91" fmla="*/ 528628 h 1754322"/>
                <a:gd name="connsiteX92" fmla="*/ 262555 w 1723364"/>
                <a:gd name="connsiteY92" fmla="*/ 569390 h 1754322"/>
                <a:gd name="connsiteX93" fmla="*/ 282163 w 1723364"/>
                <a:gd name="connsiteY93" fmla="*/ 564231 h 1754322"/>
                <a:gd name="connsiteX94" fmla="*/ 386906 w 1723364"/>
                <a:gd name="connsiteY94" fmla="*/ 419757 h 1754322"/>
                <a:gd name="connsiteX95" fmla="*/ 386390 w 1723364"/>
                <a:gd name="connsiteY95" fmla="*/ 402214 h 1754322"/>
                <a:gd name="connsiteX96" fmla="*/ 296094 w 1723364"/>
                <a:gd name="connsiteY96" fmla="*/ 311918 h 1754322"/>
                <a:gd name="connsiteX97" fmla="*/ 259975 w 1723364"/>
                <a:gd name="connsiteY97" fmla="*/ 242777 h 1754322"/>
                <a:gd name="connsiteX98" fmla="*/ 264619 w 1723364"/>
                <a:gd name="connsiteY98" fmla="*/ 232973 h 1754322"/>
                <a:gd name="connsiteX99" fmla="*/ 435408 w 1723364"/>
                <a:gd name="connsiteY99" fmla="*/ 109139 h 1754322"/>
                <a:gd name="connsiteX100" fmla="*/ 450371 w 1723364"/>
                <a:gd name="connsiteY100" fmla="*/ 110687 h 1754322"/>
                <a:gd name="connsiteX101" fmla="*/ 518480 w 1723364"/>
                <a:gd name="connsiteY101" fmla="*/ 196339 h 1754322"/>
                <a:gd name="connsiteX102" fmla="*/ 559758 w 1723364"/>
                <a:gd name="connsiteY102" fmla="*/ 277863 h 1754322"/>
                <a:gd name="connsiteX103" fmla="*/ 574722 w 1723364"/>
                <a:gd name="connsiteY103" fmla="*/ 283539 h 1754322"/>
                <a:gd name="connsiteX104" fmla="*/ 746026 w 1723364"/>
                <a:gd name="connsiteY104" fmla="*/ 227813 h 1754322"/>
                <a:gd name="connsiteX105" fmla="*/ 756346 w 1723364"/>
                <a:gd name="connsiteY105" fmla="*/ 211302 h 1754322"/>
                <a:gd name="connsiteX106" fmla="*/ 737254 w 1723364"/>
                <a:gd name="connsiteY106" fmla="*/ 91596 h 1754322"/>
                <a:gd name="connsiteX107" fmla="*/ 748090 w 1723364"/>
                <a:gd name="connsiteY107" fmla="*/ 10587 h 1754322"/>
                <a:gd name="connsiteX108" fmla="*/ 758410 w 1723364"/>
                <a:gd name="connsiteY108" fmla="*/ 4395 h 1754322"/>
                <a:gd name="connsiteX109" fmla="*/ 879664 w 1723364"/>
                <a:gd name="connsiteY109" fmla="*/ 267 h 1754322"/>
                <a:gd name="connsiteX110" fmla="*/ 861605 w 1723364"/>
                <a:gd name="connsiteY110" fmla="*/ 1409918 h 1754322"/>
                <a:gd name="connsiteX111" fmla="*/ 1392546 w 1723364"/>
                <a:gd name="connsiteY111" fmla="*/ 879493 h 1754322"/>
                <a:gd name="connsiteX112" fmla="*/ 862637 w 1723364"/>
                <a:gd name="connsiteY112" fmla="*/ 348552 h 1754322"/>
                <a:gd name="connsiteX113" fmla="*/ 331180 w 1723364"/>
                <a:gd name="connsiteY113" fmla="*/ 879493 h 1754322"/>
                <a:gd name="connsiteX114" fmla="*/ 861605 w 1723364"/>
                <a:gd name="connsiteY114" fmla="*/ 1409918 h 17543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</a:cxnLst>
              <a:rect l="l" t="t" r="r" b="b"/>
              <a:pathLst>
                <a:path w="1723364" h="1754322">
                  <a:moveTo>
                    <a:pt x="879664" y="267"/>
                  </a:moveTo>
                  <a:cubicBezTo>
                    <a:pt x="907527" y="2332"/>
                    <a:pt x="935906" y="4395"/>
                    <a:pt x="964801" y="5943"/>
                  </a:cubicBezTo>
                  <a:cubicBezTo>
                    <a:pt x="974088" y="6459"/>
                    <a:pt x="976668" y="11103"/>
                    <a:pt x="979248" y="18843"/>
                  </a:cubicBezTo>
                  <a:cubicBezTo>
                    <a:pt x="994727" y="65797"/>
                    <a:pt x="985956" y="112235"/>
                    <a:pt x="977700" y="158673"/>
                  </a:cubicBezTo>
                  <a:cubicBezTo>
                    <a:pt x="974604" y="176732"/>
                    <a:pt x="972024" y="195307"/>
                    <a:pt x="968928" y="213366"/>
                  </a:cubicBezTo>
                  <a:cubicBezTo>
                    <a:pt x="967380" y="222654"/>
                    <a:pt x="969960" y="227813"/>
                    <a:pt x="979764" y="229877"/>
                  </a:cubicBezTo>
                  <a:cubicBezTo>
                    <a:pt x="1038585" y="240713"/>
                    <a:pt x="1095343" y="259804"/>
                    <a:pt x="1149520" y="285087"/>
                  </a:cubicBezTo>
                  <a:cubicBezTo>
                    <a:pt x="1158808" y="289215"/>
                    <a:pt x="1162420" y="286119"/>
                    <a:pt x="1166548" y="278379"/>
                  </a:cubicBezTo>
                  <a:cubicBezTo>
                    <a:pt x="1180995" y="248969"/>
                    <a:pt x="1197506" y="220590"/>
                    <a:pt x="1210406" y="190663"/>
                  </a:cubicBezTo>
                  <a:cubicBezTo>
                    <a:pt x="1222273" y="163316"/>
                    <a:pt x="1240848" y="142161"/>
                    <a:pt x="1263035" y="123070"/>
                  </a:cubicBezTo>
                  <a:cubicBezTo>
                    <a:pt x="1282643" y="106043"/>
                    <a:pt x="1282127" y="106559"/>
                    <a:pt x="1304314" y="119458"/>
                  </a:cubicBezTo>
                  <a:cubicBezTo>
                    <a:pt x="1359523" y="151449"/>
                    <a:pt x="1409573" y="190663"/>
                    <a:pt x="1458075" y="231941"/>
                  </a:cubicBezTo>
                  <a:cubicBezTo>
                    <a:pt x="1465299" y="238133"/>
                    <a:pt x="1467362" y="243809"/>
                    <a:pt x="1462203" y="251549"/>
                  </a:cubicBezTo>
                  <a:cubicBezTo>
                    <a:pt x="1461687" y="252064"/>
                    <a:pt x="1461171" y="253096"/>
                    <a:pt x="1461171" y="254128"/>
                  </a:cubicBezTo>
                  <a:cubicBezTo>
                    <a:pt x="1448271" y="291279"/>
                    <a:pt x="1425052" y="320689"/>
                    <a:pt x="1396158" y="347004"/>
                  </a:cubicBezTo>
                  <a:cubicBezTo>
                    <a:pt x="1375518" y="365064"/>
                    <a:pt x="1356943" y="385703"/>
                    <a:pt x="1337336" y="404794"/>
                  </a:cubicBezTo>
                  <a:cubicBezTo>
                    <a:pt x="1332177" y="409954"/>
                    <a:pt x="1330628" y="413565"/>
                    <a:pt x="1336304" y="419757"/>
                  </a:cubicBezTo>
                  <a:cubicBezTo>
                    <a:pt x="1347656" y="432141"/>
                    <a:pt x="1357459" y="445556"/>
                    <a:pt x="1369327" y="457939"/>
                  </a:cubicBezTo>
                  <a:cubicBezTo>
                    <a:pt x="1399769" y="489930"/>
                    <a:pt x="1419893" y="528628"/>
                    <a:pt x="1442596" y="565263"/>
                  </a:cubicBezTo>
                  <a:cubicBezTo>
                    <a:pt x="1448271" y="574550"/>
                    <a:pt x="1452915" y="576098"/>
                    <a:pt x="1462719" y="570938"/>
                  </a:cubicBezTo>
                  <a:cubicBezTo>
                    <a:pt x="1499353" y="551847"/>
                    <a:pt x="1535988" y="533272"/>
                    <a:pt x="1573138" y="514697"/>
                  </a:cubicBezTo>
                  <a:cubicBezTo>
                    <a:pt x="1597389" y="502830"/>
                    <a:pt x="1624220" y="504893"/>
                    <a:pt x="1650018" y="501281"/>
                  </a:cubicBezTo>
                  <a:cubicBezTo>
                    <a:pt x="1655694" y="500250"/>
                    <a:pt x="1658274" y="505409"/>
                    <a:pt x="1659822" y="509537"/>
                  </a:cubicBezTo>
                  <a:cubicBezTo>
                    <a:pt x="1687685" y="574034"/>
                    <a:pt x="1709872" y="640595"/>
                    <a:pt x="1724835" y="709220"/>
                  </a:cubicBezTo>
                  <a:cubicBezTo>
                    <a:pt x="1726383" y="716444"/>
                    <a:pt x="1723803" y="720572"/>
                    <a:pt x="1717611" y="723668"/>
                  </a:cubicBezTo>
                  <a:cubicBezTo>
                    <a:pt x="1702132" y="731923"/>
                    <a:pt x="1686653" y="740695"/>
                    <a:pt x="1671173" y="748950"/>
                  </a:cubicBezTo>
                  <a:cubicBezTo>
                    <a:pt x="1654662" y="757722"/>
                    <a:pt x="1636087" y="757206"/>
                    <a:pt x="1618544" y="760302"/>
                  </a:cubicBezTo>
                  <a:cubicBezTo>
                    <a:pt x="1589133" y="765462"/>
                    <a:pt x="1559207" y="770106"/>
                    <a:pt x="1529280" y="774234"/>
                  </a:cubicBezTo>
                  <a:cubicBezTo>
                    <a:pt x="1517412" y="775781"/>
                    <a:pt x="1514316" y="780941"/>
                    <a:pt x="1515349" y="791777"/>
                  </a:cubicBezTo>
                  <a:cubicBezTo>
                    <a:pt x="1517412" y="813448"/>
                    <a:pt x="1518444" y="835635"/>
                    <a:pt x="1521024" y="857306"/>
                  </a:cubicBezTo>
                  <a:cubicBezTo>
                    <a:pt x="1524636" y="889813"/>
                    <a:pt x="1518960" y="921803"/>
                    <a:pt x="1516380" y="953794"/>
                  </a:cubicBezTo>
                  <a:cubicBezTo>
                    <a:pt x="1514316" y="980109"/>
                    <a:pt x="1513284" y="980109"/>
                    <a:pt x="1538567" y="983720"/>
                  </a:cubicBezTo>
                  <a:cubicBezTo>
                    <a:pt x="1576750" y="989912"/>
                    <a:pt x="1614932" y="995588"/>
                    <a:pt x="1653114" y="1001779"/>
                  </a:cubicBezTo>
                  <a:cubicBezTo>
                    <a:pt x="1671173" y="1004875"/>
                    <a:pt x="1685105" y="1016227"/>
                    <a:pt x="1700584" y="1024483"/>
                  </a:cubicBezTo>
                  <a:cubicBezTo>
                    <a:pt x="1726899" y="1038414"/>
                    <a:pt x="1725867" y="1038930"/>
                    <a:pt x="1719675" y="1067825"/>
                  </a:cubicBezTo>
                  <a:cubicBezTo>
                    <a:pt x="1706260" y="1128710"/>
                    <a:pt x="1685105" y="1186500"/>
                    <a:pt x="1661370" y="1243773"/>
                  </a:cubicBezTo>
                  <a:cubicBezTo>
                    <a:pt x="1657242" y="1253577"/>
                    <a:pt x="1651566" y="1256157"/>
                    <a:pt x="1641763" y="1255124"/>
                  </a:cubicBezTo>
                  <a:cubicBezTo>
                    <a:pt x="1606160" y="1252028"/>
                    <a:pt x="1572622" y="1244805"/>
                    <a:pt x="1541663" y="1226230"/>
                  </a:cubicBezTo>
                  <a:cubicBezTo>
                    <a:pt x="1515864" y="1210750"/>
                    <a:pt x="1488001" y="1198883"/>
                    <a:pt x="1461687" y="1184436"/>
                  </a:cubicBezTo>
                  <a:cubicBezTo>
                    <a:pt x="1453947" y="1180308"/>
                    <a:pt x="1448787" y="1180308"/>
                    <a:pt x="1444143" y="1189079"/>
                  </a:cubicBezTo>
                  <a:cubicBezTo>
                    <a:pt x="1415249" y="1241709"/>
                    <a:pt x="1380162" y="1290211"/>
                    <a:pt x="1339400" y="1333553"/>
                  </a:cubicBezTo>
                  <a:cubicBezTo>
                    <a:pt x="1332177" y="1341293"/>
                    <a:pt x="1332177" y="1345936"/>
                    <a:pt x="1339916" y="1353160"/>
                  </a:cubicBezTo>
                  <a:cubicBezTo>
                    <a:pt x="1370359" y="1382571"/>
                    <a:pt x="1400801" y="1412498"/>
                    <a:pt x="1430212" y="1443456"/>
                  </a:cubicBezTo>
                  <a:cubicBezTo>
                    <a:pt x="1448271" y="1462547"/>
                    <a:pt x="1453947" y="1488862"/>
                    <a:pt x="1465814" y="1511565"/>
                  </a:cubicBezTo>
                  <a:cubicBezTo>
                    <a:pt x="1467879" y="1515693"/>
                    <a:pt x="1464267" y="1518789"/>
                    <a:pt x="1461171" y="1521369"/>
                  </a:cubicBezTo>
                  <a:cubicBezTo>
                    <a:pt x="1408025" y="1568323"/>
                    <a:pt x="1351784" y="1610117"/>
                    <a:pt x="1290382" y="1645203"/>
                  </a:cubicBezTo>
                  <a:cubicBezTo>
                    <a:pt x="1284707" y="1648815"/>
                    <a:pt x="1280579" y="1648299"/>
                    <a:pt x="1275419" y="1643655"/>
                  </a:cubicBezTo>
                  <a:cubicBezTo>
                    <a:pt x="1247040" y="1619404"/>
                    <a:pt x="1221757" y="1593606"/>
                    <a:pt x="1207310" y="1558003"/>
                  </a:cubicBezTo>
                  <a:cubicBezTo>
                    <a:pt x="1195958" y="1530140"/>
                    <a:pt x="1179963" y="1504341"/>
                    <a:pt x="1167064" y="1477511"/>
                  </a:cubicBezTo>
                  <a:cubicBezTo>
                    <a:pt x="1162936" y="1469255"/>
                    <a:pt x="1158808" y="1467191"/>
                    <a:pt x="1150036" y="1470803"/>
                  </a:cubicBezTo>
                  <a:cubicBezTo>
                    <a:pt x="1096375" y="1496086"/>
                    <a:pt x="1040133" y="1514661"/>
                    <a:pt x="981312" y="1526013"/>
                  </a:cubicBezTo>
                  <a:cubicBezTo>
                    <a:pt x="969960" y="1528076"/>
                    <a:pt x="967896" y="1534268"/>
                    <a:pt x="969960" y="1544072"/>
                  </a:cubicBezTo>
                  <a:cubicBezTo>
                    <a:pt x="976668" y="1583802"/>
                    <a:pt x="982860" y="1623532"/>
                    <a:pt x="989052" y="1663779"/>
                  </a:cubicBezTo>
                  <a:cubicBezTo>
                    <a:pt x="993179" y="1691641"/>
                    <a:pt x="982344" y="1716924"/>
                    <a:pt x="978216" y="1743755"/>
                  </a:cubicBezTo>
                  <a:cubicBezTo>
                    <a:pt x="977184" y="1749431"/>
                    <a:pt x="971508" y="1749431"/>
                    <a:pt x="966864" y="1749947"/>
                  </a:cubicBezTo>
                  <a:cubicBezTo>
                    <a:pt x="897207" y="1757170"/>
                    <a:pt x="828067" y="1756655"/>
                    <a:pt x="758410" y="1749947"/>
                  </a:cubicBezTo>
                  <a:cubicBezTo>
                    <a:pt x="749638" y="1748915"/>
                    <a:pt x="748090" y="1744271"/>
                    <a:pt x="745510" y="1737047"/>
                  </a:cubicBezTo>
                  <a:cubicBezTo>
                    <a:pt x="730031" y="1690609"/>
                    <a:pt x="738286" y="1644687"/>
                    <a:pt x="747058" y="1598249"/>
                  </a:cubicBezTo>
                  <a:cubicBezTo>
                    <a:pt x="750154" y="1580190"/>
                    <a:pt x="752734" y="1561615"/>
                    <a:pt x="756346" y="1543556"/>
                  </a:cubicBezTo>
                  <a:cubicBezTo>
                    <a:pt x="758410" y="1533236"/>
                    <a:pt x="755314" y="1527560"/>
                    <a:pt x="744478" y="1525496"/>
                  </a:cubicBezTo>
                  <a:cubicBezTo>
                    <a:pt x="685657" y="1514661"/>
                    <a:pt x="629931" y="1496086"/>
                    <a:pt x="575754" y="1470287"/>
                  </a:cubicBezTo>
                  <a:cubicBezTo>
                    <a:pt x="568014" y="1466675"/>
                    <a:pt x="563886" y="1467707"/>
                    <a:pt x="559758" y="1475963"/>
                  </a:cubicBezTo>
                  <a:cubicBezTo>
                    <a:pt x="541699" y="1512597"/>
                    <a:pt x="522608" y="1548715"/>
                    <a:pt x="504549" y="1585350"/>
                  </a:cubicBezTo>
                  <a:cubicBezTo>
                    <a:pt x="491649" y="1611149"/>
                    <a:pt x="466882" y="1626112"/>
                    <a:pt x="447275" y="1645719"/>
                  </a:cubicBezTo>
                  <a:cubicBezTo>
                    <a:pt x="442631" y="1650363"/>
                    <a:pt x="438504" y="1646235"/>
                    <a:pt x="434376" y="1643655"/>
                  </a:cubicBezTo>
                  <a:cubicBezTo>
                    <a:pt x="384326" y="1612697"/>
                    <a:pt x="334276" y="1581738"/>
                    <a:pt x="290418" y="1542008"/>
                  </a:cubicBezTo>
                  <a:cubicBezTo>
                    <a:pt x="282678" y="1534784"/>
                    <a:pt x="273907" y="1528076"/>
                    <a:pt x="265651" y="1521369"/>
                  </a:cubicBezTo>
                  <a:cubicBezTo>
                    <a:pt x="259975" y="1516725"/>
                    <a:pt x="259459" y="1512597"/>
                    <a:pt x="262039" y="1505889"/>
                  </a:cubicBezTo>
                  <a:cubicBezTo>
                    <a:pt x="276487" y="1472351"/>
                    <a:pt x="292998" y="1440360"/>
                    <a:pt x="321893" y="1415593"/>
                  </a:cubicBezTo>
                  <a:cubicBezTo>
                    <a:pt x="345112" y="1395986"/>
                    <a:pt x="365235" y="1372767"/>
                    <a:pt x="386906" y="1351096"/>
                  </a:cubicBezTo>
                  <a:cubicBezTo>
                    <a:pt x="393098" y="1345421"/>
                    <a:pt x="394129" y="1341293"/>
                    <a:pt x="387938" y="1334069"/>
                  </a:cubicBezTo>
                  <a:cubicBezTo>
                    <a:pt x="376586" y="1321685"/>
                    <a:pt x="366783" y="1308270"/>
                    <a:pt x="354915" y="1295887"/>
                  </a:cubicBezTo>
                  <a:cubicBezTo>
                    <a:pt x="324989" y="1264412"/>
                    <a:pt x="305382" y="1225714"/>
                    <a:pt x="282678" y="1189595"/>
                  </a:cubicBezTo>
                  <a:cubicBezTo>
                    <a:pt x="277003" y="1180308"/>
                    <a:pt x="272359" y="1178760"/>
                    <a:pt x="262555" y="1183920"/>
                  </a:cubicBezTo>
                  <a:cubicBezTo>
                    <a:pt x="225921" y="1203011"/>
                    <a:pt x="189287" y="1221586"/>
                    <a:pt x="152136" y="1240161"/>
                  </a:cubicBezTo>
                  <a:cubicBezTo>
                    <a:pt x="127885" y="1252545"/>
                    <a:pt x="101054" y="1249965"/>
                    <a:pt x="75256" y="1253577"/>
                  </a:cubicBezTo>
                  <a:cubicBezTo>
                    <a:pt x="69580" y="1254608"/>
                    <a:pt x="67000" y="1249965"/>
                    <a:pt x="65452" y="1245321"/>
                  </a:cubicBezTo>
                  <a:cubicBezTo>
                    <a:pt x="37589" y="1180824"/>
                    <a:pt x="15402" y="1114263"/>
                    <a:pt x="439" y="1045637"/>
                  </a:cubicBezTo>
                  <a:cubicBezTo>
                    <a:pt x="-1109" y="1038414"/>
                    <a:pt x="1471" y="1034286"/>
                    <a:pt x="7663" y="1031190"/>
                  </a:cubicBezTo>
                  <a:cubicBezTo>
                    <a:pt x="23142" y="1022935"/>
                    <a:pt x="38621" y="1014163"/>
                    <a:pt x="54101" y="1005907"/>
                  </a:cubicBezTo>
                  <a:cubicBezTo>
                    <a:pt x="70612" y="997136"/>
                    <a:pt x="89187" y="997652"/>
                    <a:pt x="106730" y="994556"/>
                  </a:cubicBezTo>
                  <a:cubicBezTo>
                    <a:pt x="136657" y="989396"/>
                    <a:pt x="167099" y="984236"/>
                    <a:pt x="197026" y="980109"/>
                  </a:cubicBezTo>
                  <a:cubicBezTo>
                    <a:pt x="207346" y="978560"/>
                    <a:pt x="210442" y="973917"/>
                    <a:pt x="209410" y="964113"/>
                  </a:cubicBezTo>
                  <a:cubicBezTo>
                    <a:pt x="207346" y="941926"/>
                    <a:pt x="206314" y="919739"/>
                    <a:pt x="203734" y="897552"/>
                  </a:cubicBezTo>
                  <a:cubicBezTo>
                    <a:pt x="200122" y="865045"/>
                    <a:pt x="205798" y="833055"/>
                    <a:pt x="208378" y="801064"/>
                  </a:cubicBezTo>
                  <a:cubicBezTo>
                    <a:pt x="210442" y="774749"/>
                    <a:pt x="211474" y="774749"/>
                    <a:pt x="185159" y="770622"/>
                  </a:cubicBezTo>
                  <a:cubicBezTo>
                    <a:pt x="148009" y="764430"/>
                    <a:pt x="110342" y="758754"/>
                    <a:pt x="73192" y="753079"/>
                  </a:cubicBezTo>
                  <a:cubicBezTo>
                    <a:pt x="54616" y="750499"/>
                    <a:pt x="40169" y="738631"/>
                    <a:pt x="24690" y="730375"/>
                  </a:cubicBezTo>
                  <a:cubicBezTo>
                    <a:pt x="-1625" y="715928"/>
                    <a:pt x="-593" y="715928"/>
                    <a:pt x="5599" y="687033"/>
                  </a:cubicBezTo>
                  <a:cubicBezTo>
                    <a:pt x="19014" y="626148"/>
                    <a:pt x="40169" y="568358"/>
                    <a:pt x="63904" y="511085"/>
                  </a:cubicBezTo>
                  <a:cubicBezTo>
                    <a:pt x="68032" y="501281"/>
                    <a:pt x="73192" y="498701"/>
                    <a:pt x="83511" y="499733"/>
                  </a:cubicBezTo>
                  <a:cubicBezTo>
                    <a:pt x="119114" y="502830"/>
                    <a:pt x="152652" y="510053"/>
                    <a:pt x="183611" y="528628"/>
                  </a:cubicBezTo>
                  <a:cubicBezTo>
                    <a:pt x="208894" y="543592"/>
                    <a:pt x="236241" y="555459"/>
                    <a:pt x="262555" y="569390"/>
                  </a:cubicBezTo>
                  <a:cubicBezTo>
                    <a:pt x="271327" y="574034"/>
                    <a:pt x="277003" y="574034"/>
                    <a:pt x="282163" y="564231"/>
                  </a:cubicBezTo>
                  <a:cubicBezTo>
                    <a:pt x="311057" y="511601"/>
                    <a:pt x="346144" y="463615"/>
                    <a:pt x="386906" y="419757"/>
                  </a:cubicBezTo>
                  <a:cubicBezTo>
                    <a:pt x="393614" y="412534"/>
                    <a:pt x="393098" y="408922"/>
                    <a:pt x="386390" y="402214"/>
                  </a:cubicBezTo>
                  <a:cubicBezTo>
                    <a:pt x="355947" y="372287"/>
                    <a:pt x="325505" y="342360"/>
                    <a:pt x="296094" y="311918"/>
                  </a:cubicBezTo>
                  <a:cubicBezTo>
                    <a:pt x="277519" y="292827"/>
                    <a:pt x="271843" y="265996"/>
                    <a:pt x="259975" y="242777"/>
                  </a:cubicBezTo>
                  <a:cubicBezTo>
                    <a:pt x="257912" y="238649"/>
                    <a:pt x="261524" y="235553"/>
                    <a:pt x="264619" y="232973"/>
                  </a:cubicBezTo>
                  <a:cubicBezTo>
                    <a:pt x="317765" y="186019"/>
                    <a:pt x="374007" y="144225"/>
                    <a:pt x="435408" y="109139"/>
                  </a:cubicBezTo>
                  <a:cubicBezTo>
                    <a:pt x="441084" y="105527"/>
                    <a:pt x="445211" y="106043"/>
                    <a:pt x="450371" y="110687"/>
                  </a:cubicBezTo>
                  <a:cubicBezTo>
                    <a:pt x="478750" y="134937"/>
                    <a:pt x="504033" y="160736"/>
                    <a:pt x="518480" y="196339"/>
                  </a:cubicBezTo>
                  <a:cubicBezTo>
                    <a:pt x="530348" y="224202"/>
                    <a:pt x="545827" y="250516"/>
                    <a:pt x="559758" y="277863"/>
                  </a:cubicBezTo>
                  <a:cubicBezTo>
                    <a:pt x="563370" y="285087"/>
                    <a:pt x="566982" y="287151"/>
                    <a:pt x="574722" y="283539"/>
                  </a:cubicBezTo>
                  <a:cubicBezTo>
                    <a:pt x="629415" y="257740"/>
                    <a:pt x="686173" y="238649"/>
                    <a:pt x="746026" y="227813"/>
                  </a:cubicBezTo>
                  <a:cubicBezTo>
                    <a:pt x="756346" y="225750"/>
                    <a:pt x="757893" y="220074"/>
                    <a:pt x="756346" y="211302"/>
                  </a:cubicBezTo>
                  <a:cubicBezTo>
                    <a:pt x="749638" y="171572"/>
                    <a:pt x="743446" y="131326"/>
                    <a:pt x="737254" y="91596"/>
                  </a:cubicBezTo>
                  <a:cubicBezTo>
                    <a:pt x="732611" y="63217"/>
                    <a:pt x="743446" y="37418"/>
                    <a:pt x="748090" y="10587"/>
                  </a:cubicBezTo>
                  <a:cubicBezTo>
                    <a:pt x="749122" y="5427"/>
                    <a:pt x="753766" y="4395"/>
                    <a:pt x="758410" y="4395"/>
                  </a:cubicBezTo>
                  <a:cubicBezTo>
                    <a:pt x="797624" y="4395"/>
                    <a:pt x="837870" y="-1280"/>
                    <a:pt x="879664" y="267"/>
                  </a:cubicBezTo>
                  <a:close/>
                  <a:moveTo>
                    <a:pt x="861605" y="1409918"/>
                  </a:moveTo>
                  <a:cubicBezTo>
                    <a:pt x="1155712" y="1407338"/>
                    <a:pt x="1392030" y="1176180"/>
                    <a:pt x="1392546" y="879493"/>
                  </a:cubicBezTo>
                  <a:cubicBezTo>
                    <a:pt x="1393062" y="585902"/>
                    <a:pt x="1160356" y="349068"/>
                    <a:pt x="862637" y="348552"/>
                  </a:cubicBezTo>
                  <a:cubicBezTo>
                    <a:pt x="568014" y="348036"/>
                    <a:pt x="331180" y="581774"/>
                    <a:pt x="331180" y="879493"/>
                  </a:cubicBezTo>
                  <a:cubicBezTo>
                    <a:pt x="331180" y="1173600"/>
                    <a:pt x="565950" y="1406822"/>
                    <a:pt x="861605" y="1409918"/>
                  </a:cubicBezTo>
                  <a:close/>
                </a:path>
              </a:pathLst>
            </a:custGeom>
            <a:solidFill>
              <a:schemeClr val="accent1"/>
            </a:solidFill>
            <a:ln w="515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="" xmlns:a16="http://schemas.microsoft.com/office/drawing/2014/main" id="{92E0A3B7-2905-45E1-B9B1-3342F9814DEC}"/>
                </a:ext>
              </a:extLst>
            </p:cNvPr>
            <p:cNvSpPr/>
            <p:nvPr/>
          </p:nvSpPr>
          <p:spPr>
            <a:xfrm>
              <a:off x="308440" y="5827636"/>
              <a:ext cx="708241" cy="706337"/>
            </a:xfrm>
            <a:custGeom>
              <a:avLst/>
              <a:gdLst>
                <a:gd name="connsiteX0" fmla="*/ 0 w 1919435"/>
                <a:gd name="connsiteY0" fmla="*/ 987194 h 1914275"/>
                <a:gd name="connsiteX1" fmla="*/ 37667 w 1919435"/>
                <a:gd name="connsiteY1" fmla="*/ 959846 h 1914275"/>
                <a:gd name="connsiteX2" fmla="*/ 169757 w 1919435"/>
                <a:gd name="connsiteY2" fmla="*/ 922696 h 1914275"/>
                <a:gd name="connsiteX3" fmla="*/ 215163 w 1919435"/>
                <a:gd name="connsiteY3" fmla="*/ 872130 h 1914275"/>
                <a:gd name="connsiteX4" fmla="*/ 217743 w 1919435"/>
                <a:gd name="connsiteY4" fmla="*/ 850459 h 1914275"/>
                <a:gd name="connsiteX5" fmla="*/ 189364 w 1919435"/>
                <a:gd name="connsiteY5" fmla="*/ 797830 h 1914275"/>
                <a:gd name="connsiteX6" fmla="*/ 69657 w 1919435"/>
                <a:gd name="connsiteY6" fmla="*/ 727657 h 1914275"/>
                <a:gd name="connsiteX7" fmla="*/ 43858 w 1919435"/>
                <a:gd name="connsiteY7" fmla="*/ 664708 h 1914275"/>
                <a:gd name="connsiteX8" fmla="*/ 46438 w 1919435"/>
                <a:gd name="connsiteY8" fmla="*/ 655936 h 1914275"/>
                <a:gd name="connsiteX9" fmla="*/ 114547 w 1919435"/>
                <a:gd name="connsiteY9" fmla="*/ 608982 h 1914275"/>
                <a:gd name="connsiteX10" fmla="*/ 241478 w 1919435"/>
                <a:gd name="connsiteY10" fmla="*/ 623429 h 1914275"/>
                <a:gd name="connsiteX11" fmla="*/ 306491 w 1919435"/>
                <a:gd name="connsiteY11" fmla="*/ 593503 h 1914275"/>
                <a:gd name="connsiteX12" fmla="*/ 301331 w 1919435"/>
                <a:gd name="connsiteY12" fmla="*/ 505271 h 1914275"/>
                <a:gd name="connsiteX13" fmla="*/ 222386 w 1919435"/>
                <a:gd name="connsiteY13" fmla="*/ 400527 h 1914275"/>
                <a:gd name="connsiteX14" fmla="*/ 222386 w 1919435"/>
                <a:gd name="connsiteY14" fmla="*/ 342222 h 1914275"/>
                <a:gd name="connsiteX15" fmla="*/ 248185 w 1919435"/>
                <a:gd name="connsiteY15" fmla="*/ 313327 h 1914275"/>
                <a:gd name="connsiteX16" fmla="*/ 303395 w 1919435"/>
                <a:gd name="connsiteY16" fmla="*/ 307135 h 1914275"/>
                <a:gd name="connsiteX17" fmla="*/ 420522 w 1919435"/>
                <a:gd name="connsiteY17" fmla="*/ 373180 h 1914275"/>
                <a:gd name="connsiteX18" fmla="*/ 525265 w 1919435"/>
                <a:gd name="connsiteY18" fmla="*/ 343770 h 1914275"/>
                <a:gd name="connsiteX19" fmla="*/ 527845 w 1919435"/>
                <a:gd name="connsiteY19" fmla="*/ 298364 h 1914275"/>
                <a:gd name="connsiteX20" fmla="*/ 493791 w 1919435"/>
                <a:gd name="connsiteY20" fmla="*/ 166789 h 1914275"/>
                <a:gd name="connsiteX21" fmla="*/ 518557 w 1919435"/>
                <a:gd name="connsiteY21" fmla="*/ 105904 h 1914275"/>
                <a:gd name="connsiteX22" fmla="*/ 537649 w 1919435"/>
                <a:gd name="connsiteY22" fmla="*/ 95585 h 1914275"/>
                <a:gd name="connsiteX23" fmla="*/ 608853 w 1919435"/>
                <a:gd name="connsiteY23" fmla="*/ 113128 h 1914275"/>
                <a:gd name="connsiteX24" fmla="*/ 690894 w 1919435"/>
                <a:gd name="connsiteY24" fmla="*/ 217355 h 1914275"/>
                <a:gd name="connsiteX25" fmla="*/ 802861 w 1919435"/>
                <a:gd name="connsiteY25" fmla="*/ 216839 h 1914275"/>
                <a:gd name="connsiteX26" fmla="*/ 816277 w 1919435"/>
                <a:gd name="connsiteY26" fmla="*/ 169369 h 1914275"/>
                <a:gd name="connsiteX27" fmla="*/ 832788 w 1919435"/>
                <a:gd name="connsiteY27" fmla="*/ 48631 h 1914275"/>
                <a:gd name="connsiteX28" fmla="*/ 877677 w 1919435"/>
                <a:gd name="connsiteY28" fmla="*/ 2193 h 1914275"/>
                <a:gd name="connsiteX29" fmla="*/ 917924 w 1919435"/>
                <a:gd name="connsiteY29" fmla="*/ 645 h 1914275"/>
                <a:gd name="connsiteX30" fmla="*/ 956106 w 1919435"/>
                <a:gd name="connsiteY30" fmla="*/ 31603 h 1914275"/>
                <a:gd name="connsiteX31" fmla="*/ 993772 w 1919435"/>
                <a:gd name="connsiteY31" fmla="*/ 163693 h 1914275"/>
                <a:gd name="connsiteX32" fmla="*/ 1089745 w 1919435"/>
                <a:gd name="connsiteY32" fmla="*/ 217871 h 1914275"/>
                <a:gd name="connsiteX33" fmla="*/ 1120703 w 1919435"/>
                <a:gd name="connsiteY33" fmla="*/ 191040 h 1914275"/>
                <a:gd name="connsiteX34" fmla="*/ 1192940 w 1919435"/>
                <a:gd name="connsiteY34" fmla="*/ 68754 h 1914275"/>
                <a:gd name="connsiteX35" fmla="*/ 1251245 w 1919435"/>
                <a:gd name="connsiteY35" fmla="*/ 44503 h 1914275"/>
                <a:gd name="connsiteX36" fmla="*/ 1309035 w 1919435"/>
                <a:gd name="connsiteY36" fmla="*/ 137895 h 1914275"/>
                <a:gd name="connsiteX37" fmla="*/ 1294587 w 1919435"/>
                <a:gd name="connsiteY37" fmla="*/ 255538 h 1914275"/>
                <a:gd name="connsiteX38" fmla="*/ 1294587 w 1919435"/>
                <a:gd name="connsiteY38" fmla="*/ 267921 h 1914275"/>
                <a:gd name="connsiteX39" fmla="*/ 1399331 w 1919435"/>
                <a:gd name="connsiteY39" fmla="*/ 314359 h 1914275"/>
                <a:gd name="connsiteX40" fmla="*/ 1514394 w 1919435"/>
                <a:gd name="connsiteY40" fmla="*/ 228191 h 1914275"/>
                <a:gd name="connsiteX41" fmla="*/ 1584050 w 1919435"/>
                <a:gd name="connsiteY41" fmla="*/ 229223 h 1914275"/>
                <a:gd name="connsiteX42" fmla="*/ 1594886 w 1919435"/>
                <a:gd name="connsiteY42" fmla="*/ 238510 h 1914275"/>
                <a:gd name="connsiteX43" fmla="*/ 1606754 w 1919435"/>
                <a:gd name="connsiteY43" fmla="*/ 317971 h 1914275"/>
                <a:gd name="connsiteX44" fmla="*/ 1543288 w 1919435"/>
                <a:gd name="connsiteY44" fmla="*/ 430970 h 1914275"/>
                <a:gd name="connsiteX45" fmla="*/ 1552060 w 1919435"/>
                <a:gd name="connsiteY45" fmla="*/ 504239 h 1914275"/>
                <a:gd name="connsiteX46" fmla="*/ 1619137 w 1919435"/>
                <a:gd name="connsiteY46" fmla="*/ 531069 h 1914275"/>
                <a:gd name="connsiteX47" fmla="*/ 1754839 w 1919435"/>
                <a:gd name="connsiteY47" fmla="*/ 495467 h 1914275"/>
                <a:gd name="connsiteX48" fmla="*/ 1812629 w 1919435"/>
                <a:gd name="connsiteY48" fmla="*/ 517654 h 1914275"/>
                <a:gd name="connsiteX49" fmla="*/ 1830172 w 1919435"/>
                <a:gd name="connsiteY49" fmla="*/ 552225 h 1914275"/>
                <a:gd name="connsiteX50" fmla="*/ 1815724 w 1919435"/>
                <a:gd name="connsiteY50" fmla="*/ 603306 h 1914275"/>
                <a:gd name="connsiteX51" fmla="*/ 1699630 w 1919435"/>
                <a:gd name="connsiteY51" fmla="*/ 695666 h 1914275"/>
                <a:gd name="connsiteX52" fmla="*/ 1678990 w 1919435"/>
                <a:gd name="connsiteY52" fmla="*/ 751908 h 1914275"/>
                <a:gd name="connsiteX53" fmla="*/ 1685182 w 1919435"/>
                <a:gd name="connsiteY53" fmla="*/ 774611 h 1914275"/>
                <a:gd name="connsiteX54" fmla="*/ 1732652 w 1919435"/>
                <a:gd name="connsiteY54" fmla="*/ 815373 h 1914275"/>
                <a:gd name="connsiteX55" fmla="*/ 1872998 w 1919435"/>
                <a:gd name="connsiteY55" fmla="*/ 834464 h 1914275"/>
                <a:gd name="connsiteX56" fmla="*/ 1918404 w 1919435"/>
                <a:gd name="connsiteY56" fmla="*/ 879354 h 1914275"/>
                <a:gd name="connsiteX57" fmla="*/ 1919952 w 1919435"/>
                <a:gd name="connsiteY57" fmla="*/ 919600 h 1914275"/>
                <a:gd name="connsiteX58" fmla="*/ 1886930 w 1919435"/>
                <a:gd name="connsiteY58" fmla="*/ 958299 h 1914275"/>
                <a:gd name="connsiteX59" fmla="*/ 1754839 w 1919435"/>
                <a:gd name="connsiteY59" fmla="*/ 995965 h 1914275"/>
                <a:gd name="connsiteX60" fmla="*/ 1701178 w 1919435"/>
                <a:gd name="connsiteY60" fmla="*/ 1085229 h 1914275"/>
                <a:gd name="connsiteX61" fmla="*/ 1728524 w 1919435"/>
                <a:gd name="connsiteY61" fmla="*/ 1121348 h 1914275"/>
                <a:gd name="connsiteX62" fmla="*/ 1849779 w 1919435"/>
                <a:gd name="connsiteY62" fmla="*/ 1192552 h 1914275"/>
                <a:gd name="connsiteX63" fmla="*/ 1876094 w 1919435"/>
                <a:gd name="connsiteY63" fmla="*/ 1253954 h 1914275"/>
                <a:gd name="connsiteX64" fmla="*/ 1875062 w 1919435"/>
                <a:gd name="connsiteY64" fmla="*/ 1260145 h 1914275"/>
                <a:gd name="connsiteX65" fmla="*/ 1802309 w 1919435"/>
                <a:gd name="connsiteY65" fmla="*/ 1312259 h 1914275"/>
                <a:gd name="connsiteX66" fmla="*/ 1675379 w 1919435"/>
                <a:gd name="connsiteY66" fmla="*/ 1296264 h 1914275"/>
                <a:gd name="connsiteX67" fmla="*/ 1611398 w 1919435"/>
                <a:gd name="connsiteY67" fmla="*/ 1329286 h 1914275"/>
                <a:gd name="connsiteX68" fmla="*/ 1610365 w 1919435"/>
                <a:gd name="connsiteY68" fmla="*/ 1405651 h 1914275"/>
                <a:gd name="connsiteX69" fmla="*/ 1692406 w 1919435"/>
                <a:gd name="connsiteY69" fmla="*/ 1514006 h 1914275"/>
                <a:gd name="connsiteX70" fmla="*/ 1692406 w 1919435"/>
                <a:gd name="connsiteY70" fmla="*/ 1584695 h 1914275"/>
                <a:gd name="connsiteX71" fmla="*/ 1689310 w 1919435"/>
                <a:gd name="connsiteY71" fmla="*/ 1588307 h 1914275"/>
                <a:gd name="connsiteX72" fmla="*/ 1600562 w 1919435"/>
                <a:gd name="connsiteY72" fmla="*/ 1605850 h 1914275"/>
                <a:gd name="connsiteX73" fmla="*/ 1490659 w 1919435"/>
                <a:gd name="connsiteY73" fmla="*/ 1543933 h 1914275"/>
                <a:gd name="connsiteX74" fmla="*/ 1415326 w 1919435"/>
                <a:gd name="connsiteY74" fmla="*/ 1554769 h 1914275"/>
                <a:gd name="connsiteX75" fmla="*/ 1391075 w 1919435"/>
                <a:gd name="connsiteY75" fmla="*/ 1622877 h 1914275"/>
                <a:gd name="connsiteX76" fmla="*/ 1426677 w 1919435"/>
                <a:gd name="connsiteY76" fmla="*/ 1760128 h 1914275"/>
                <a:gd name="connsiteX77" fmla="*/ 1406554 w 1919435"/>
                <a:gd name="connsiteY77" fmla="*/ 1811725 h 1914275"/>
                <a:gd name="connsiteX78" fmla="*/ 1370436 w 1919435"/>
                <a:gd name="connsiteY78" fmla="*/ 1830300 h 1914275"/>
                <a:gd name="connsiteX79" fmla="*/ 1316258 w 1919435"/>
                <a:gd name="connsiteY79" fmla="*/ 1815337 h 1914275"/>
                <a:gd name="connsiteX80" fmla="*/ 1231122 w 1919435"/>
                <a:gd name="connsiteY80" fmla="*/ 1707498 h 1914275"/>
                <a:gd name="connsiteX81" fmla="*/ 1121219 w 1919435"/>
                <a:gd name="connsiteY81" fmla="*/ 1698210 h 1914275"/>
                <a:gd name="connsiteX82" fmla="*/ 1106771 w 1919435"/>
                <a:gd name="connsiteY82" fmla="*/ 1727105 h 1914275"/>
                <a:gd name="connsiteX83" fmla="*/ 1087165 w 1919435"/>
                <a:gd name="connsiteY83" fmla="*/ 1868999 h 1914275"/>
                <a:gd name="connsiteX84" fmla="*/ 1050014 w 1919435"/>
                <a:gd name="connsiteY84" fmla="*/ 1919049 h 1914275"/>
                <a:gd name="connsiteX85" fmla="*/ 987581 w 1919435"/>
                <a:gd name="connsiteY85" fmla="*/ 1919049 h 1914275"/>
                <a:gd name="connsiteX86" fmla="*/ 960234 w 1919435"/>
                <a:gd name="connsiteY86" fmla="*/ 1880866 h 1914275"/>
                <a:gd name="connsiteX87" fmla="*/ 921535 w 1919435"/>
                <a:gd name="connsiteY87" fmla="*/ 1744132 h 1914275"/>
                <a:gd name="connsiteX88" fmla="*/ 875614 w 1919435"/>
                <a:gd name="connsiteY88" fmla="*/ 1703886 h 1914275"/>
                <a:gd name="connsiteX89" fmla="*/ 847751 w 1919435"/>
                <a:gd name="connsiteY89" fmla="*/ 1700790 h 1914275"/>
                <a:gd name="connsiteX90" fmla="*/ 800281 w 1919435"/>
                <a:gd name="connsiteY90" fmla="*/ 1727105 h 1914275"/>
                <a:gd name="connsiteX91" fmla="*/ 788414 w 1919435"/>
                <a:gd name="connsiteY91" fmla="*/ 1747228 h 1914275"/>
                <a:gd name="connsiteX92" fmla="*/ 723401 w 1919435"/>
                <a:gd name="connsiteY92" fmla="*/ 1857131 h 1914275"/>
                <a:gd name="connsiteX93" fmla="*/ 674383 w 1919435"/>
                <a:gd name="connsiteY93" fmla="*/ 1877254 h 1914275"/>
                <a:gd name="connsiteX94" fmla="*/ 634652 w 1919435"/>
                <a:gd name="connsiteY94" fmla="*/ 1863839 h 1914275"/>
                <a:gd name="connsiteX95" fmla="*/ 607822 w 1919435"/>
                <a:gd name="connsiteY95" fmla="*/ 1813789 h 1914275"/>
                <a:gd name="connsiteX96" fmla="*/ 624848 w 1919435"/>
                <a:gd name="connsiteY96" fmla="*/ 1672927 h 1914275"/>
                <a:gd name="connsiteX97" fmla="*/ 586150 w 1919435"/>
                <a:gd name="connsiteY97" fmla="*/ 1607398 h 1914275"/>
                <a:gd name="connsiteX98" fmla="*/ 514430 w 1919435"/>
                <a:gd name="connsiteY98" fmla="*/ 1611010 h 1914275"/>
                <a:gd name="connsiteX99" fmla="*/ 413814 w 1919435"/>
                <a:gd name="connsiteY99" fmla="*/ 1687375 h 1914275"/>
                <a:gd name="connsiteX100" fmla="*/ 324550 w 1919435"/>
                <a:gd name="connsiteY100" fmla="*/ 1682215 h 1914275"/>
                <a:gd name="connsiteX101" fmla="*/ 316810 w 1919435"/>
                <a:gd name="connsiteY101" fmla="*/ 1674475 h 1914275"/>
                <a:gd name="connsiteX102" fmla="*/ 309071 w 1919435"/>
                <a:gd name="connsiteY102" fmla="*/ 1612558 h 1914275"/>
                <a:gd name="connsiteX103" fmla="*/ 376148 w 1919435"/>
                <a:gd name="connsiteY103" fmla="*/ 1492851 h 1914275"/>
                <a:gd name="connsiteX104" fmla="*/ 387499 w 1919435"/>
                <a:gd name="connsiteY104" fmla="*/ 1456217 h 1914275"/>
                <a:gd name="connsiteX105" fmla="*/ 297203 w 1919435"/>
                <a:gd name="connsiteY105" fmla="*/ 1391720 h 1914275"/>
                <a:gd name="connsiteX106" fmla="*/ 158405 w 1919435"/>
                <a:gd name="connsiteY106" fmla="*/ 1427838 h 1914275"/>
                <a:gd name="connsiteX107" fmla="*/ 114031 w 1919435"/>
                <a:gd name="connsiteY107" fmla="*/ 1412875 h 1914275"/>
                <a:gd name="connsiteX108" fmla="*/ 91844 w 1919435"/>
                <a:gd name="connsiteY108" fmla="*/ 1373660 h 1914275"/>
                <a:gd name="connsiteX109" fmla="*/ 106808 w 1919435"/>
                <a:gd name="connsiteY109" fmla="*/ 1315871 h 1914275"/>
                <a:gd name="connsiteX110" fmla="*/ 209487 w 1919435"/>
                <a:gd name="connsiteY110" fmla="*/ 1234347 h 1914275"/>
                <a:gd name="connsiteX111" fmla="*/ 236834 w 1919435"/>
                <a:gd name="connsiteY111" fmla="*/ 1151274 h 1914275"/>
                <a:gd name="connsiteX112" fmla="*/ 181624 w 1919435"/>
                <a:gd name="connsiteY112" fmla="*/ 1104836 h 1914275"/>
                <a:gd name="connsiteX113" fmla="*/ 52114 w 1919435"/>
                <a:gd name="connsiteY113" fmla="*/ 1087293 h 1914275"/>
                <a:gd name="connsiteX114" fmla="*/ 1032 w 1919435"/>
                <a:gd name="connsiteY114" fmla="*/ 1051175 h 1914275"/>
                <a:gd name="connsiteX115" fmla="*/ 0 w 1919435"/>
                <a:gd name="connsiteY115" fmla="*/ 987194 h 1914275"/>
                <a:gd name="connsiteX116" fmla="*/ 1198616 w 1919435"/>
                <a:gd name="connsiteY116" fmla="*/ 960879 h 1914275"/>
                <a:gd name="connsiteX117" fmla="*/ 958686 w 1919435"/>
                <a:gd name="connsiteY117" fmla="*/ 720949 h 1914275"/>
                <a:gd name="connsiteX118" fmla="*/ 720304 w 1919435"/>
                <a:gd name="connsiteY118" fmla="*/ 959331 h 1914275"/>
                <a:gd name="connsiteX119" fmla="*/ 957654 w 1919435"/>
                <a:gd name="connsiteY119" fmla="*/ 1198744 h 1914275"/>
                <a:gd name="connsiteX120" fmla="*/ 1198616 w 1919435"/>
                <a:gd name="connsiteY120" fmla="*/ 960879 h 1914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</a:cxnLst>
              <a:rect l="l" t="t" r="r" b="b"/>
              <a:pathLst>
                <a:path w="1919435" h="1914275">
                  <a:moveTo>
                    <a:pt x="0" y="987194"/>
                  </a:moveTo>
                  <a:cubicBezTo>
                    <a:pt x="8256" y="971714"/>
                    <a:pt x="21155" y="963975"/>
                    <a:pt x="37667" y="959846"/>
                  </a:cubicBezTo>
                  <a:cubicBezTo>
                    <a:pt x="82041" y="947979"/>
                    <a:pt x="125383" y="934564"/>
                    <a:pt x="169757" y="922696"/>
                  </a:cubicBezTo>
                  <a:cubicBezTo>
                    <a:pt x="196587" y="915473"/>
                    <a:pt x="212583" y="900509"/>
                    <a:pt x="215163" y="872130"/>
                  </a:cubicBezTo>
                  <a:cubicBezTo>
                    <a:pt x="215679" y="864907"/>
                    <a:pt x="216710" y="857683"/>
                    <a:pt x="217743" y="850459"/>
                  </a:cubicBezTo>
                  <a:cubicBezTo>
                    <a:pt x="220323" y="826209"/>
                    <a:pt x="209487" y="809697"/>
                    <a:pt x="189364" y="797830"/>
                  </a:cubicBezTo>
                  <a:cubicBezTo>
                    <a:pt x="149118" y="774611"/>
                    <a:pt x="109388" y="750876"/>
                    <a:pt x="69657" y="727657"/>
                  </a:cubicBezTo>
                  <a:cubicBezTo>
                    <a:pt x="40246" y="710629"/>
                    <a:pt x="35087" y="697730"/>
                    <a:pt x="43858" y="664708"/>
                  </a:cubicBezTo>
                  <a:cubicBezTo>
                    <a:pt x="44890" y="661612"/>
                    <a:pt x="45406" y="658516"/>
                    <a:pt x="46438" y="655936"/>
                  </a:cubicBezTo>
                  <a:cubicBezTo>
                    <a:pt x="59337" y="613110"/>
                    <a:pt x="70689" y="604854"/>
                    <a:pt x="114547" y="608982"/>
                  </a:cubicBezTo>
                  <a:cubicBezTo>
                    <a:pt x="156857" y="613110"/>
                    <a:pt x="199167" y="617754"/>
                    <a:pt x="241478" y="623429"/>
                  </a:cubicBezTo>
                  <a:cubicBezTo>
                    <a:pt x="275016" y="627557"/>
                    <a:pt x="289463" y="621881"/>
                    <a:pt x="306491" y="593503"/>
                  </a:cubicBezTo>
                  <a:cubicBezTo>
                    <a:pt x="330741" y="554288"/>
                    <a:pt x="329710" y="541905"/>
                    <a:pt x="301331" y="505271"/>
                  </a:cubicBezTo>
                  <a:cubicBezTo>
                    <a:pt x="274500" y="470700"/>
                    <a:pt x="248185" y="435614"/>
                    <a:pt x="222386" y="400527"/>
                  </a:cubicBezTo>
                  <a:cubicBezTo>
                    <a:pt x="206907" y="379888"/>
                    <a:pt x="206907" y="362861"/>
                    <a:pt x="222386" y="342222"/>
                  </a:cubicBezTo>
                  <a:cubicBezTo>
                    <a:pt x="230126" y="331902"/>
                    <a:pt x="238382" y="321583"/>
                    <a:pt x="248185" y="313327"/>
                  </a:cubicBezTo>
                  <a:cubicBezTo>
                    <a:pt x="267792" y="296816"/>
                    <a:pt x="281208" y="294752"/>
                    <a:pt x="303395" y="307135"/>
                  </a:cubicBezTo>
                  <a:cubicBezTo>
                    <a:pt x="342609" y="328806"/>
                    <a:pt x="382856" y="348929"/>
                    <a:pt x="420522" y="373180"/>
                  </a:cubicBezTo>
                  <a:cubicBezTo>
                    <a:pt x="463864" y="401043"/>
                    <a:pt x="493791" y="382468"/>
                    <a:pt x="525265" y="343770"/>
                  </a:cubicBezTo>
                  <a:cubicBezTo>
                    <a:pt x="535585" y="330870"/>
                    <a:pt x="531973" y="313843"/>
                    <a:pt x="527845" y="298364"/>
                  </a:cubicBezTo>
                  <a:cubicBezTo>
                    <a:pt x="516493" y="254506"/>
                    <a:pt x="505142" y="210647"/>
                    <a:pt x="493791" y="166789"/>
                  </a:cubicBezTo>
                  <a:cubicBezTo>
                    <a:pt x="485535" y="135315"/>
                    <a:pt x="490694" y="122415"/>
                    <a:pt x="518557" y="105904"/>
                  </a:cubicBezTo>
                  <a:cubicBezTo>
                    <a:pt x="524749" y="102292"/>
                    <a:pt x="530941" y="98680"/>
                    <a:pt x="537649" y="95585"/>
                  </a:cubicBezTo>
                  <a:cubicBezTo>
                    <a:pt x="571187" y="80105"/>
                    <a:pt x="586150" y="83717"/>
                    <a:pt x="608853" y="113128"/>
                  </a:cubicBezTo>
                  <a:cubicBezTo>
                    <a:pt x="636200" y="147698"/>
                    <a:pt x="663547" y="182785"/>
                    <a:pt x="690894" y="217355"/>
                  </a:cubicBezTo>
                  <a:cubicBezTo>
                    <a:pt x="716693" y="249346"/>
                    <a:pt x="777062" y="249346"/>
                    <a:pt x="802861" y="216839"/>
                  </a:cubicBezTo>
                  <a:cubicBezTo>
                    <a:pt x="813697" y="202908"/>
                    <a:pt x="813697" y="185365"/>
                    <a:pt x="816277" y="169369"/>
                  </a:cubicBezTo>
                  <a:cubicBezTo>
                    <a:pt x="822468" y="129123"/>
                    <a:pt x="827628" y="88877"/>
                    <a:pt x="832788" y="48631"/>
                  </a:cubicBezTo>
                  <a:cubicBezTo>
                    <a:pt x="836916" y="16640"/>
                    <a:pt x="845687" y="7868"/>
                    <a:pt x="877677" y="2193"/>
                  </a:cubicBezTo>
                  <a:cubicBezTo>
                    <a:pt x="891093" y="-387"/>
                    <a:pt x="904509" y="-387"/>
                    <a:pt x="917924" y="645"/>
                  </a:cubicBezTo>
                  <a:cubicBezTo>
                    <a:pt x="937531" y="1677"/>
                    <a:pt x="950947" y="11996"/>
                    <a:pt x="956106" y="31603"/>
                  </a:cubicBezTo>
                  <a:cubicBezTo>
                    <a:pt x="968490" y="75461"/>
                    <a:pt x="981389" y="119835"/>
                    <a:pt x="993772" y="163693"/>
                  </a:cubicBezTo>
                  <a:cubicBezTo>
                    <a:pt x="1006672" y="208584"/>
                    <a:pt x="1043822" y="229739"/>
                    <a:pt x="1089745" y="217871"/>
                  </a:cubicBezTo>
                  <a:cubicBezTo>
                    <a:pt x="1104707" y="214259"/>
                    <a:pt x="1113479" y="203424"/>
                    <a:pt x="1120703" y="191040"/>
                  </a:cubicBezTo>
                  <a:cubicBezTo>
                    <a:pt x="1144438" y="150278"/>
                    <a:pt x="1168689" y="109516"/>
                    <a:pt x="1192940" y="68754"/>
                  </a:cubicBezTo>
                  <a:cubicBezTo>
                    <a:pt x="1208419" y="42439"/>
                    <a:pt x="1221835" y="36763"/>
                    <a:pt x="1251245" y="44503"/>
                  </a:cubicBezTo>
                  <a:cubicBezTo>
                    <a:pt x="1310067" y="59466"/>
                    <a:pt x="1317806" y="72366"/>
                    <a:pt x="1309035" y="137895"/>
                  </a:cubicBezTo>
                  <a:cubicBezTo>
                    <a:pt x="1303875" y="177109"/>
                    <a:pt x="1299231" y="216323"/>
                    <a:pt x="1294587" y="255538"/>
                  </a:cubicBezTo>
                  <a:cubicBezTo>
                    <a:pt x="1294071" y="259665"/>
                    <a:pt x="1294071" y="263793"/>
                    <a:pt x="1294587" y="267921"/>
                  </a:cubicBezTo>
                  <a:cubicBezTo>
                    <a:pt x="1301295" y="309715"/>
                    <a:pt x="1364760" y="338610"/>
                    <a:pt x="1399331" y="314359"/>
                  </a:cubicBezTo>
                  <a:cubicBezTo>
                    <a:pt x="1438545" y="286496"/>
                    <a:pt x="1476211" y="257085"/>
                    <a:pt x="1514394" y="228191"/>
                  </a:cubicBezTo>
                  <a:cubicBezTo>
                    <a:pt x="1542256" y="207036"/>
                    <a:pt x="1556188" y="207552"/>
                    <a:pt x="1584050" y="229223"/>
                  </a:cubicBezTo>
                  <a:cubicBezTo>
                    <a:pt x="1587663" y="232319"/>
                    <a:pt x="1591274" y="234898"/>
                    <a:pt x="1594886" y="238510"/>
                  </a:cubicBezTo>
                  <a:cubicBezTo>
                    <a:pt x="1627393" y="269469"/>
                    <a:pt x="1628941" y="278757"/>
                    <a:pt x="1606754" y="317971"/>
                  </a:cubicBezTo>
                  <a:cubicBezTo>
                    <a:pt x="1585599" y="355637"/>
                    <a:pt x="1565475" y="393819"/>
                    <a:pt x="1543288" y="430970"/>
                  </a:cubicBezTo>
                  <a:cubicBezTo>
                    <a:pt x="1527293" y="458317"/>
                    <a:pt x="1534517" y="481020"/>
                    <a:pt x="1552060" y="504239"/>
                  </a:cubicBezTo>
                  <a:cubicBezTo>
                    <a:pt x="1569604" y="527458"/>
                    <a:pt x="1589726" y="538809"/>
                    <a:pt x="1619137" y="531069"/>
                  </a:cubicBezTo>
                  <a:cubicBezTo>
                    <a:pt x="1664543" y="519202"/>
                    <a:pt x="1709949" y="507850"/>
                    <a:pt x="1754839" y="495467"/>
                  </a:cubicBezTo>
                  <a:cubicBezTo>
                    <a:pt x="1783734" y="487727"/>
                    <a:pt x="1796634" y="492371"/>
                    <a:pt x="1812629" y="517654"/>
                  </a:cubicBezTo>
                  <a:cubicBezTo>
                    <a:pt x="1819853" y="528490"/>
                    <a:pt x="1826044" y="539841"/>
                    <a:pt x="1830172" y="552225"/>
                  </a:cubicBezTo>
                  <a:cubicBezTo>
                    <a:pt x="1837912" y="574412"/>
                    <a:pt x="1834299" y="588343"/>
                    <a:pt x="1815724" y="603306"/>
                  </a:cubicBezTo>
                  <a:cubicBezTo>
                    <a:pt x="1777026" y="634265"/>
                    <a:pt x="1738844" y="665224"/>
                    <a:pt x="1699630" y="695666"/>
                  </a:cubicBezTo>
                  <a:cubicBezTo>
                    <a:pt x="1680022" y="710629"/>
                    <a:pt x="1674862" y="729205"/>
                    <a:pt x="1678990" y="751908"/>
                  </a:cubicBezTo>
                  <a:cubicBezTo>
                    <a:pt x="1680539" y="759647"/>
                    <a:pt x="1683119" y="766871"/>
                    <a:pt x="1685182" y="774611"/>
                  </a:cubicBezTo>
                  <a:cubicBezTo>
                    <a:pt x="1691890" y="798862"/>
                    <a:pt x="1707885" y="812277"/>
                    <a:pt x="1732652" y="815373"/>
                  </a:cubicBezTo>
                  <a:cubicBezTo>
                    <a:pt x="1779606" y="821565"/>
                    <a:pt x="1826560" y="828272"/>
                    <a:pt x="1872998" y="834464"/>
                  </a:cubicBezTo>
                  <a:cubicBezTo>
                    <a:pt x="1900861" y="838076"/>
                    <a:pt x="1915308" y="851491"/>
                    <a:pt x="1918404" y="879354"/>
                  </a:cubicBezTo>
                  <a:cubicBezTo>
                    <a:pt x="1919952" y="892770"/>
                    <a:pt x="1921500" y="906185"/>
                    <a:pt x="1919952" y="919600"/>
                  </a:cubicBezTo>
                  <a:cubicBezTo>
                    <a:pt x="1917372" y="940755"/>
                    <a:pt x="1906536" y="952623"/>
                    <a:pt x="1886930" y="958299"/>
                  </a:cubicBezTo>
                  <a:cubicBezTo>
                    <a:pt x="1843071" y="970682"/>
                    <a:pt x="1798697" y="983065"/>
                    <a:pt x="1754839" y="995965"/>
                  </a:cubicBezTo>
                  <a:cubicBezTo>
                    <a:pt x="1712013" y="1008348"/>
                    <a:pt x="1692406" y="1040855"/>
                    <a:pt x="1701178" y="1085229"/>
                  </a:cubicBezTo>
                  <a:cubicBezTo>
                    <a:pt x="1704273" y="1102256"/>
                    <a:pt x="1714077" y="1113092"/>
                    <a:pt x="1728524" y="1121348"/>
                  </a:cubicBezTo>
                  <a:cubicBezTo>
                    <a:pt x="1768771" y="1145083"/>
                    <a:pt x="1809016" y="1168817"/>
                    <a:pt x="1849779" y="1192552"/>
                  </a:cubicBezTo>
                  <a:cubicBezTo>
                    <a:pt x="1879706" y="1210096"/>
                    <a:pt x="1884350" y="1220415"/>
                    <a:pt x="1876094" y="1253954"/>
                  </a:cubicBezTo>
                  <a:cubicBezTo>
                    <a:pt x="1875578" y="1256018"/>
                    <a:pt x="1875578" y="1258082"/>
                    <a:pt x="1875062" y="1260145"/>
                  </a:cubicBezTo>
                  <a:cubicBezTo>
                    <a:pt x="1862678" y="1300908"/>
                    <a:pt x="1848747" y="1321031"/>
                    <a:pt x="1802309" y="1312259"/>
                  </a:cubicBezTo>
                  <a:cubicBezTo>
                    <a:pt x="1760515" y="1304003"/>
                    <a:pt x="1717689" y="1302456"/>
                    <a:pt x="1675379" y="1296264"/>
                  </a:cubicBezTo>
                  <a:cubicBezTo>
                    <a:pt x="1645452" y="1292136"/>
                    <a:pt x="1625845" y="1304003"/>
                    <a:pt x="1611398" y="1329286"/>
                  </a:cubicBezTo>
                  <a:cubicBezTo>
                    <a:pt x="1596434" y="1355085"/>
                    <a:pt x="1589726" y="1379336"/>
                    <a:pt x="1610365" y="1405651"/>
                  </a:cubicBezTo>
                  <a:cubicBezTo>
                    <a:pt x="1638228" y="1441254"/>
                    <a:pt x="1665059" y="1477888"/>
                    <a:pt x="1692406" y="1514006"/>
                  </a:cubicBezTo>
                  <a:cubicBezTo>
                    <a:pt x="1715109" y="1543417"/>
                    <a:pt x="1715109" y="1555285"/>
                    <a:pt x="1692406" y="1584695"/>
                  </a:cubicBezTo>
                  <a:cubicBezTo>
                    <a:pt x="1691374" y="1585727"/>
                    <a:pt x="1690342" y="1587275"/>
                    <a:pt x="1689310" y="1588307"/>
                  </a:cubicBezTo>
                  <a:cubicBezTo>
                    <a:pt x="1659383" y="1620298"/>
                    <a:pt x="1647516" y="1634229"/>
                    <a:pt x="1600562" y="1605850"/>
                  </a:cubicBezTo>
                  <a:cubicBezTo>
                    <a:pt x="1564444" y="1584179"/>
                    <a:pt x="1526261" y="1565604"/>
                    <a:pt x="1490659" y="1543933"/>
                  </a:cubicBezTo>
                  <a:cubicBezTo>
                    <a:pt x="1461248" y="1526390"/>
                    <a:pt x="1438545" y="1536709"/>
                    <a:pt x="1415326" y="1554769"/>
                  </a:cubicBezTo>
                  <a:cubicBezTo>
                    <a:pt x="1392107" y="1572312"/>
                    <a:pt x="1382819" y="1593467"/>
                    <a:pt x="1391075" y="1622877"/>
                  </a:cubicBezTo>
                  <a:cubicBezTo>
                    <a:pt x="1403974" y="1668284"/>
                    <a:pt x="1415326" y="1714205"/>
                    <a:pt x="1426677" y="1760128"/>
                  </a:cubicBezTo>
                  <a:cubicBezTo>
                    <a:pt x="1432870" y="1784894"/>
                    <a:pt x="1427710" y="1798310"/>
                    <a:pt x="1406554" y="1811725"/>
                  </a:cubicBezTo>
                  <a:cubicBezTo>
                    <a:pt x="1395203" y="1818949"/>
                    <a:pt x="1383335" y="1825657"/>
                    <a:pt x="1370436" y="1830300"/>
                  </a:cubicBezTo>
                  <a:cubicBezTo>
                    <a:pt x="1347733" y="1838556"/>
                    <a:pt x="1331222" y="1834428"/>
                    <a:pt x="1316258" y="1815337"/>
                  </a:cubicBezTo>
                  <a:cubicBezTo>
                    <a:pt x="1287879" y="1779735"/>
                    <a:pt x="1259501" y="1743616"/>
                    <a:pt x="1231122" y="1707498"/>
                  </a:cubicBezTo>
                  <a:cubicBezTo>
                    <a:pt x="1203775" y="1673443"/>
                    <a:pt x="1154242" y="1668800"/>
                    <a:pt x="1121219" y="1698210"/>
                  </a:cubicBezTo>
                  <a:cubicBezTo>
                    <a:pt x="1112447" y="1705950"/>
                    <a:pt x="1108320" y="1715753"/>
                    <a:pt x="1106771" y="1727105"/>
                  </a:cubicBezTo>
                  <a:cubicBezTo>
                    <a:pt x="1100064" y="1774575"/>
                    <a:pt x="1092324" y="1821529"/>
                    <a:pt x="1087165" y="1868999"/>
                  </a:cubicBezTo>
                  <a:cubicBezTo>
                    <a:pt x="1084068" y="1893766"/>
                    <a:pt x="1074265" y="1911309"/>
                    <a:pt x="1050014" y="1919049"/>
                  </a:cubicBezTo>
                  <a:cubicBezTo>
                    <a:pt x="1029375" y="1919049"/>
                    <a:pt x="1008220" y="1919049"/>
                    <a:pt x="987581" y="1919049"/>
                  </a:cubicBezTo>
                  <a:cubicBezTo>
                    <a:pt x="973133" y="1910277"/>
                    <a:pt x="964878" y="1897377"/>
                    <a:pt x="960234" y="1880866"/>
                  </a:cubicBezTo>
                  <a:cubicBezTo>
                    <a:pt x="947851" y="1835460"/>
                    <a:pt x="933919" y="1790054"/>
                    <a:pt x="921535" y="1744132"/>
                  </a:cubicBezTo>
                  <a:cubicBezTo>
                    <a:pt x="914828" y="1719881"/>
                    <a:pt x="899865" y="1706982"/>
                    <a:pt x="875614" y="1703886"/>
                  </a:cubicBezTo>
                  <a:cubicBezTo>
                    <a:pt x="866326" y="1702854"/>
                    <a:pt x="857038" y="1701306"/>
                    <a:pt x="847751" y="1700790"/>
                  </a:cubicBezTo>
                  <a:cubicBezTo>
                    <a:pt x="826080" y="1699242"/>
                    <a:pt x="811117" y="1709046"/>
                    <a:pt x="800281" y="1727105"/>
                  </a:cubicBezTo>
                  <a:cubicBezTo>
                    <a:pt x="796153" y="1733813"/>
                    <a:pt x="792541" y="1740520"/>
                    <a:pt x="788414" y="1747228"/>
                  </a:cubicBezTo>
                  <a:cubicBezTo>
                    <a:pt x="766742" y="1783862"/>
                    <a:pt x="745587" y="1821013"/>
                    <a:pt x="723401" y="1857131"/>
                  </a:cubicBezTo>
                  <a:cubicBezTo>
                    <a:pt x="711533" y="1877254"/>
                    <a:pt x="697085" y="1882414"/>
                    <a:pt x="674383" y="1877254"/>
                  </a:cubicBezTo>
                  <a:cubicBezTo>
                    <a:pt x="660451" y="1874158"/>
                    <a:pt x="647552" y="1869515"/>
                    <a:pt x="634652" y="1863839"/>
                  </a:cubicBezTo>
                  <a:cubicBezTo>
                    <a:pt x="611949" y="1853003"/>
                    <a:pt x="604726" y="1839072"/>
                    <a:pt x="607822" y="1813789"/>
                  </a:cubicBezTo>
                  <a:cubicBezTo>
                    <a:pt x="613497" y="1766835"/>
                    <a:pt x="618141" y="1719881"/>
                    <a:pt x="624848" y="1672927"/>
                  </a:cubicBezTo>
                  <a:cubicBezTo>
                    <a:pt x="629492" y="1639905"/>
                    <a:pt x="611949" y="1621846"/>
                    <a:pt x="586150" y="1607398"/>
                  </a:cubicBezTo>
                  <a:cubicBezTo>
                    <a:pt x="560868" y="1593467"/>
                    <a:pt x="538165" y="1591403"/>
                    <a:pt x="514430" y="1611010"/>
                  </a:cubicBezTo>
                  <a:cubicBezTo>
                    <a:pt x="481407" y="1637325"/>
                    <a:pt x="446836" y="1661576"/>
                    <a:pt x="413814" y="1687375"/>
                  </a:cubicBezTo>
                  <a:cubicBezTo>
                    <a:pt x="380276" y="1713690"/>
                    <a:pt x="365828" y="1719365"/>
                    <a:pt x="324550" y="1682215"/>
                  </a:cubicBezTo>
                  <a:cubicBezTo>
                    <a:pt x="321970" y="1679635"/>
                    <a:pt x="319390" y="1677055"/>
                    <a:pt x="316810" y="1674475"/>
                  </a:cubicBezTo>
                  <a:cubicBezTo>
                    <a:pt x="296687" y="1653836"/>
                    <a:pt x="294623" y="1637841"/>
                    <a:pt x="309071" y="1612558"/>
                  </a:cubicBezTo>
                  <a:cubicBezTo>
                    <a:pt x="331258" y="1572828"/>
                    <a:pt x="353960" y="1532581"/>
                    <a:pt x="376148" y="1492851"/>
                  </a:cubicBezTo>
                  <a:cubicBezTo>
                    <a:pt x="382339" y="1481500"/>
                    <a:pt x="389047" y="1470148"/>
                    <a:pt x="387499" y="1456217"/>
                  </a:cubicBezTo>
                  <a:cubicBezTo>
                    <a:pt x="383887" y="1414423"/>
                    <a:pt x="337449" y="1381400"/>
                    <a:pt x="297203" y="1391720"/>
                  </a:cubicBezTo>
                  <a:cubicBezTo>
                    <a:pt x="250765" y="1403587"/>
                    <a:pt x="204327" y="1415455"/>
                    <a:pt x="158405" y="1427838"/>
                  </a:cubicBezTo>
                  <a:cubicBezTo>
                    <a:pt x="139830" y="1432998"/>
                    <a:pt x="125899" y="1427322"/>
                    <a:pt x="114031" y="1412875"/>
                  </a:cubicBezTo>
                  <a:cubicBezTo>
                    <a:pt x="104228" y="1401007"/>
                    <a:pt x="98036" y="1387592"/>
                    <a:pt x="91844" y="1373660"/>
                  </a:cubicBezTo>
                  <a:cubicBezTo>
                    <a:pt x="81525" y="1349409"/>
                    <a:pt x="86169" y="1331866"/>
                    <a:pt x="106808" y="1315871"/>
                  </a:cubicBezTo>
                  <a:cubicBezTo>
                    <a:pt x="140862" y="1288524"/>
                    <a:pt x="175432" y="1261693"/>
                    <a:pt x="209487" y="1234347"/>
                  </a:cubicBezTo>
                  <a:cubicBezTo>
                    <a:pt x="245605" y="1206484"/>
                    <a:pt x="248701" y="1194616"/>
                    <a:pt x="236834" y="1151274"/>
                  </a:cubicBezTo>
                  <a:cubicBezTo>
                    <a:pt x="228578" y="1122896"/>
                    <a:pt x="211551" y="1107932"/>
                    <a:pt x="181624" y="1104836"/>
                  </a:cubicBezTo>
                  <a:cubicBezTo>
                    <a:pt x="138282" y="1100192"/>
                    <a:pt x="95456" y="1091937"/>
                    <a:pt x="52114" y="1087293"/>
                  </a:cubicBezTo>
                  <a:cubicBezTo>
                    <a:pt x="27347" y="1084713"/>
                    <a:pt x="9804" y="1074910"/>
                    <a:pt x="1032" y="1051175"/>
                  </a:cubicBezTo>
                  <a:cubicBezTo>
                    <a:pt x="0" y="1028988"/>
                    <a:pt x="0" y="1008348"/>
                    <a:pt x="0" y="987194"/>
                  </a:cubicBezTo>
                  <a:close/>
                  <a:moveTo>
                    <a:pt x="1198616" y="960879"/>
                  </a:moveTo>
                  <a:cubicBezTo>
                    <a:pt x="1200163" y="838592"/>
                    <a:pt x="1104192" y="720433"/>
                    <a:pt x="958686" y="720949"/>
                  </a:cubicBezTo>
                  <a:cubicBezTo>
                    <a:pt x="824016" y="721465"/>
                    <a:pt x="720821" y="824145"/>
                    <a:pt x="720304" y="959331"/>
                  </a:cubicBezTo>
                  <a:cubicBezTo>
                    <a:pt x="719788" y="1096581"/>
                    <a:pt x="827628" y="1197712"/>
                    <a:pt x="957654" y="1198744"/>
                  </a:cubicBezTo>
                  <a:cubicBezTo>
                    <a:pt x="1090776" y="1199776"/>
                    <a:pt x="1198100" y="1092969"/>
                    <a:pt x="1198616" y="960879"/>
                  </a:cubicBezTo>
                  <a:close/>
                </a:path>
              </a:pathLst>
            </a:custGeom>
            <a:solidFill>
              <a:schemeClr val="accent1"/>
            </a:solidFill>
            <a:ln w="515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36" name="Group 35">
              <a:extLst>
                <a:ext uri="{FF2B5EF4-FFF2-40B4-BE49-F238E27FC236}">
                  <a16:creationId xmlns="" xmlns:a16="http://schemas.microsoft.com/office/drawing/2014/main" id="{A2069D86-1BE2-4205-8F15-36DA9C956A53}"/>
                </a:ext>
              </a:extLst>
            </p:cNvPr>
            <p:cNvGrpSpPr/>
            <p:nvPr/>
          </p:nvGrpSpPr>
          <p:grpSpPr>
            <a:xfrm>
              <a:off x="795423" y="5205784"/>
              <a:ext cx="988110" cy="986206"/>
              <a:chOff x="7167947" y="1624190"/>
              <a:chExt cx="2677922" cy="2672763"/>
            </a:xfrm>
            <a:solidFill>
              <a:schemeClr val="accent2"/>
            </a:solidFill>
          </p:grpSpPr>
          <p:sp>
            <p:nvSpPr>
              <p:cNvPr id="37" name="Freeform: Shape 36">
                <a:extLst>
                  <a:ext uri="{FF2B5EF4-FFF2-40B4-BE49-F238E27FC236}">
                    <a16:creationId xmlns="" xmlns:a16="http://schemas.microsoft.com/office/drawing/2014/main" id="{D46BCD4E-AD33-4395-B423-7E8561F02F3B}"/>
                  </a:ext>
                </a:extLst>
              </p:cNvPr>
              <p:cNvSpPr/>
              <p:nvPr/>
            </p:nvSpPr>
            <p:spPr>
              <a:xfrm>
                <a:off x="7167947" y="1624190"/>
                <a:ext cx="2677922" cy="2672763"/>
              </a:xfrm>
              <a:custGeom>
                <a:avLst/>
                <a:gdLst>
                  <a:gd name="connsiteX0" fmla="*/ 2538684 w 2677922"/>
                  <a:gd name="connsiteY0" fmla="*/ 1897505 h 2672762"/>
                  <a:gd name="connsiteX1" fmla="*/ 2456643 w 2677922"/>
                  <a:gd name="connsiteY1" fmla="*/ 1879446 h 2672762"/>
                  <a:gd name="connsiteX2" fmla="*/ 2389566 w 2677922"/>
                  <a:gd name="connsiteY2" fmla="*/ 1863966 h 2672762"/>
                  <a:gd name="connsiteX3" fmla="*/ 2354479 w 2677922"/>
                  <a:gd name="connsiteY3" fmla="*/ 1874802 h 2672762"/>
                  <a:gd name="connsiteX4" fmla="*/ 2312170 w 2677922"/>
                  <a:gd name="connsiteY4" fmla="*/ 1950651 h 2672762"/>
                  <a:gd name="connsiteX5" fmla="*/ 2322489 w 2677922"/>
                  <a:gd name="connsiteY5" fmla="*/ 1983157 h 2672762"/>
                  <a:gd name="connsiteX6" fmla="*/ 2412785 w 2677922"/>
                  <a:gd name="connsiteY6" fmla="*/ 2080161 h 2672762"/>
                  <a:gd name="connsiteX7" fmla="*/ 2418461 w 2677922"/>
                  <a:gd name="connsiteY7" fmla="*/ 2146722 h 2672762"/>
                  <a:gd name="connsiteX8" fmla="*/ 2414849 w 2677922"/>
                  <a:gd name="connsiteY8" fmla="*/ 2151882 h 2672762"/>
                  <a:gd name="connsiteX9" fmla="*/ 2324037 w 2677922"/>
                  <a:gd name="connsiteY9" fmla="*/ 2174585 h 2672762"/>
                  <a:gd name="connsiteX10" fmla="*/ 2219294 w 2677922"/>
                  <a:gd name="connsiteY10" fmla="*/ 2118859 h 2672762"/>
                  <a:gd name="connsiteX11" fmla="*/ 2178531 w 2677922"/>
                  <a:gd name="connsiteY11" fmla="*/ 2120407 h 2672762"/>
                  <a:gd name="connsiteX12" fmla="*/ 2125386 w 2677922"/>
                  <a:gd name="connsiteY12" fmla="*/ 2172521 h 2672762"/>
                  <a:gd name="connsiteX13" fmla="*/ 2122806 w 2677922"/>
                  <a:gd name="connsiteY13" fmla="*/ 2217411 h 2672762"/>
                  <a:gd name="connsiteX14" fmla="*/ 2184723 w 2677922"/>
                  <a:gd name="connsiteY14" fmla="*/ 2334538 h 2672762"/>
                  <a:gd name="connsiteX15" fmla="*/ 2174404 w 2677922"/>
                  <a:gd name="connsiteY15" fmla="*/ 2395423 h 2672762"/>
                  <a:gd name="connsiteX16" fmla="*/ 2164084 w 2677922"/>
                  <a:gd name="connsiteY16" fmla="*/ 2404711 h 2672762"/>
                  <a:gd name="connsiteX17" fmla="*/ 2075336 w 2677922"/>
                  <a:gd name="connsiteY17" fmla="*/ 2401615 h 2672762"/>
                  <a:gd name="connsiteX18" fmla="*/ 1988652 w 2677922"/>
                  <a:gd name="connsiteY18" fmla="*/ 2320606 h 2672762"/>
                  <a:gd name="connsiteX19" fmla="*/ 1944277 w 2677922"/>
                  <a:gd name="connsiteY19" fmla="*/ 2311835 h 2672762"/>
                  <a:gd name="connsiteX20" fmla="*/ 1883392 w 2677922"/>
                  <a:gd name="connsiteY20" fmla="*/ 2346405 h 2672762"/>
                  <a:gd name="connsiteX21" fmla="*/ 1868429 w 2677922"/>
                  <a:gd name="connsiteY21" fmla="*/ 2391811 h 2672762"/>
                  <a:gd name="connsiteX22" fmla="*/ 1899388 w 2677922"/>
                  <a:gd name="connsiteY22" fmla="*/ 2526997 h 2672762"/>
                  <a:gd name="connsiteX23" fmla="*/ 1879264 w 2677922"/>
                  <a:gd name="connsiteY23" fmla="*/ 2571887 h 2672762"/>
                  <a:gd name="connsiteX24" fmla="*/ 1841082 w 2677922"/>
                  <a:gd name="connsiteY24" fmla="*/ 2588915 h 2672762"/>
                  <a:gd name="connsiteX25" fmla="*/ 1782777 w 2677922"/>
                  <a:gd name="connsiteY25" fmla="*/ 2568276 h 2672762"/>
                  <a:gd name="connsiteX26" fmla="*/ 1715184 w 2677922"/>
                  <a:gd name="connsiteY26" fmla="*/ 2459404 h 2672762"/>
                  <a:gd name="connsiteX27" fmla="*/ 1664618 w 2677922"/>
                  <a:gd name="connsiteY27" fmla="*/ 2435669 h 2672762"/>
                  <a:gd name="connsiteX28" fmla="*/ 1610440 w 2677922"/>
                  <a:gd name="connsiteY28" fmla="*/ 2450117 h 2672762"/>
                  <a:gd name="connsiteX29" fmla="*/ 1577418 w 2677922"/>
                  <a:gd name="connsiteY29" fmla="*/ 2495007 h 2672762"/>
                  <a:gd name="connsiteX30" fmla="*/ 1573806 w 2677922"/>
                  <a:gd name="connsiteY30" fmla="*/ 2616777 h 2672762"/>
                  <a:gd name="connsiteX31" fmla="*/ 1526852 w 2677922"/>
                  <a:gd name="connsiteY31" fmla="*/ 2672503 h 2672762"/>
                  <a:gd name="connsiteX32" fmla="*/ 1497441 w 2677922"/>
                  <a:gd name="connsiteY32" fmla="*/ 2676115 h 2672762"/>
                  <a:gd name="connsiteX33" fmla="*/ 1449972 w 2677922"/>
                  <a:gd name="connsiteY33" fmla="*/ 2644124 h 2672762"/>
                  <a:gd name="connsiteX34" fmla="*/ 1410241 w 2677922"/>
                  <a:gd name="connsiteY34" fmla="*/ 2514614 h 2672762"/>
                  <a:gd name="connsiteX35" fmla="*/ 1373091 w 2677922"/>
                  <a:gd name="connsiteY35" fmla="*/ 2482623 h 2672762"/>
                  <a:gd name="connsiteX36" fmla="*/ 1304982 w 2677922"/>
                  <a:gd name="connsiteY36" fmla="*/ 2483139 h 2672762"/>
                  <a:gd name="connsiteX37" fmla="*/ 1271959 w 2677922"/>
                  <a:gd name="connsiteY37" fmla="*/ 2511518 h 2672762"/>
                  <a:gd name="connsiteX38" fmla="*/ 1234293 w 2677922"/>
                  <a:gd name="connsiteY38" fmla="*/ 2633805 h 2672762"/>
                  <a:gd name="connsiteX39" fmla="*/ 1170828 w 2677922"/>
                  <a:gd name="connsiteY39" fmla="*/ 2674567 h 2672762"/>
                  <a:gd name="connsiteX40" fmla="*/ 1106847 w 2677922"/>
                  <a:gd name="connsiteY40" fmla="*/ 2602330 h 2672762"/>
                  <a:gd name="connsiteX41" fmla="*/ 1103751 w 2677922"/>
                  <a:gd name="connsiteY41" fmla="*/ 2491395 h 2672762"/>
                  <a:gd name="connsiteX42" fmla="*/ 1080532 w 2677922"/>
                  <a:gd name="connsiteY42" fmla="*/ 2454244 h 2672762"/>
                  <a:gd name="connsiteX43" fmla="*/ 1005199 w 2677922"/>
                  <a:gd name="connsiteY43" fmla="*/ 2435153 h 2672762"/>
                  <a:gd name="connsiteX44" fmla="*/ 969080 w 2677922"/>
                  <a:gd name="connsiteY44" fmla="*/ 2454244 h 2672762"/>
                  <a:gd name="connsiteX45" fmla="*/ 900456 w 2677922"/>
                  <a:gd name="connsiteY45" fmla="*/ 2564148 h 2672762"/>
                  <a:gd name="connsiteX46" fmla="*/ 836474 w 2677922"/>
                  <a:gd name="connsiteY46" fmla="*/ 2587367 h 2672762"/>
                  <a:gd name="connsiteX47" fmla="*/ 831830 w 2677922"/>
                  <a:gd name="connsiteY47" fmla="*/ 2585819 h 2672762"/>
                  <a:gd name="connsiteX48" fmla="*/ 785392 w 2677922"/>
                  <a:gd name="connsiteY48" fmla="*/ 2504810 h 2672762"/>
                  <a:gd name="connsiteX49" fmla="*/ 811707 w 2677922"/>
                  <a:gd name="connsiteY49" fmla="*/ 2390779 h 2672762"/>
                  <a:gd name="connsiteX50" fmla="*/ 794680 w 2677922"/>
                  <a:gd name="connsiteY50" fmla="*/ 2344341 h 2672762"/>
                  <a:gd name="connsiteX51" fmla="*/ 739470 w 2677922"/>
                  <a:gd name="connsiteY51" fmla="*/ 2312351 h 2672762"/>
                  <a:gd name="connsiteX52" fmla="*/ 689421 w 2677922"/>
                  <a:gd name="connsiteY52" fmla="*/ 2321638 h 2672762"/>
                  <a:gd name="connsiteX53" fmla="*/ 596029 w 2677922"/>
                  <a:gd name="connsiteY53" fmla="*/ 2408838 h 2672762"/>
                  <a:gd name="connsiteX54" fmla="*/ 530500 w 2677922"/>
                  <a:gd name="connsiteY54" fmla="*/ 2415030 h 2672762"/>
                  <a:gd name="connsiteX55" fmla="*/ 521212 w 2677922"/>
                  <a:gd name="connsiteY55" fmla="*/ 2408838 h 2672762"/>
                  <a:gd name="connsiteX56" fmla="*/ 500573 w 2677922"/>
                  <a:gd name="connsiteY56" fmla="*/ 2322670 h 2672762"/>
                  <a:gd name="connsiteX57" fmla="*/ 556298 w 2677922"/>
                  <a:gd name="connsiteY57" fmla="*/ 2217927 h 2672762"/>
                  <a:gd name="connsiteX58" fmla="*/ 552171 w 2677922"/>
                  <a:gd name="connsiteY58" fmla="*/ 2168909 h 2672762"/>
                  <a:gd name="connsiteX59" fmla="*/ 505733 w 2677922"/>
                  <a:gd name="connsiteY59" fmla="*/ 2122987 h 2672762"/>
                  <a:gd name="connsiteX60" fmla="*/ 457747 w 2677922"/>
                  <a:gd name="connsiteY60" fmla="*/ 2119375 h 2672762"/>
                  <a:gd name="connsiteX61" fmla="*/ 341652 w 2677922"/>
                  <a:gd name="connsiteY61" fmla="*/ 2180777 h 2672762"/>
                  <a:gd name="connsiteX62" fmla="*/ 278187 w 2677922"/>
                  <a:gd name="connsiteY62" fmla="*/ 2168909 h 2672762"/>
                  <a:gd name="connsiteX63" fmla="*/ 274059 w 2677922"/>
                  <a:gd name="connsiteY63" fmla="*/ 2164265 h 2672762"/>
                  <a:gd name="connsiteX64" fmla="*/ 276639 w 2677922"/>
                  <a:gd name="connsiteY64" fmla="*/ 2069325 h 2672762"/>
                  <a:gd name="connsiteX65" fmla="*/ 354551 w 2677922"/>
                  <a:gd name="connsiteY65" fmla="*/ 1986253 h 2672762"/>
                  <a:gd name="connsiteX66" fmla="*/ 363839 w 2677922"/>
                  <a:gd name="connsiteY66" fmla="*/ 1940847 h 2672762"/>
                  <a:gd name="connsiteX67" fmla="*/ 328237 w 2677922"/>
                  <a:gd name="connsiteY67" fmla="*/ 1878930 h 2672762"/>
                  <a:gd name="connsiteX68" fmla="*/ 283347 w 2677922"/>
                  <a:gd name="connsiteY68" fmla="*/ 1866030 h 2672762"/>
                  <a:gd name="connsiteX69" fmla="*/ 170864 w 2677922"/>
                  <a:gd name="connsiteY69" fmla="*/ 1891829 h 2672762"/>
                  <a:gd name="connsiteX70" fmla="*/ 155900 w 2677922"/>
                  <a:gd name="connsiteY70" fmla="*/ 1895441 h 2672762"/>
                  <a:gd name="connsiteX71" fmla="*/ 100175 w 2677922"/>
                  <a:gd name="connsiteY71" fmla="*/ 1868094 h 2672762"/>
                  <a:gd name="connsiteX72" fmla="*/ 87275 w 2677922"/>
                  <a:gd name="connsiteY72" fmla="*/ 1838168 h 2672762"/>
                  <a:gd name="connsiteX73" fmla="*/ 107915 w 2677922"/>
                  <a:gd name="connsiteY73" fmla="*/ 1779862 h 2672762"/>
                  <a:gd name="connsiteX74" fmla="*/ 213690 w 2677922"/>
                  <a:gd name="connsiteY74" fmla="*/ 1713817 h 2672762"/>
                  <a:gd name="connsiteX75" fmla="*/ 238972 w 2677922"/>
                  <a:gd name="connsiteY75" fmla="*/ 1654480 h 2672762"/>
                  <a:gd name="connsiteX76" fmla="*/ 222977 w 2677922"/>
                  <a:gd name="connsiteY76" fmla="*/ 1600818 h 2672762"/>
                  <a:gd name="connsiteX77" fmla="*/ 184279 w 2677922"/>
                  <a:gd name="connsiteY77" fmla="*/ 1575019 h 2672762"/>
                  <a:gd name="connsiteX78" fmla="*/ 59413 w 2677922"/>
                  <a:gd name="connsiteY78" fmla="*/ 1571407 h 2672762"/>
                  <a:gd name="connsiteX79" fmla="*/ 3687 w 2677922"/>
                  <a:gd name="connsiteY79" fmla="*/ 1524453 h 2672762"/>
                  <a:gd name="connsiteX80" fmla="*/ 1623 w 2677922"/>
                  <a:gd name="connsiteY80" fmla="*/ 1513618 h 2672762"/>
                  <a:gd name="connsiteX81" fmla="*/ 48577 w 2677922"/>
                  <a:gd name="connsiteY81" fmla="*/ 1442413 h 2672762"/>
                  <a:gd name="connsiteX82" fmla="*/ 160544 w 2677922"/>
                  <a:gd name="connsiteY82" fmla="*/ 1408358 h 2672762"/>
                  <a:gd name="connsiteX83" fmla="*/ 194083 w 2677922"/>
                  <a:gd name="connsiteY83" fmla="*/ 1370692 h 2672762"/>
                  <a:gd name="connsiteX84" fmla="*/ 192534 w 2677922"/>
                  <a:gd name="connsiteY84" fmla="*/ 1298971 h 2672762"/>
                  <a:gd name="connsiteX85" fmla="*/ 166220 w 2677922"/>
                  <a:gd name="connsiteY85" fmla="*/ 1269560 h 2672762"/>
                  <a:gd name="connsiteX86" fmla="*/ 47029 w 2677922"/>
                  <a:gd name="connsiteY86" fmla="*/ 1232926 h 2672762"/>
                  <a:gd name="connsiteX87" fmla="*/ 1623 w 2677922"/>
                  <a:gd name="connsiteY87" fmla="*/ 1166881 h 2672762"/>
                  <a:gd name="connsiteX88" fmla="*/ 6267 w 2677922"/>
                  <a:gd name="connsiteY88" fmla="*/ 1139534 h 2672762"/>
                  <a:gd name="connsiteX89" fmla="*/ 49093 w 2677922"/>
                  <a:gd name="connsiteY89" fmla="*/ 1105480 h 2672762"/>
                  <a:gd name="connsiteX90" fmla="*/ 164672 w 2677922"/>
                  <a:gd name="connsiteY90" fmla="*/ 1101868 h 2672762"/>
                  <a:gd name="connsiteX91" fmla="*/ 181699 w 2677922"/>
                  <a:gd name="connsiteY91" fmla="*/ 1101352 h 2672762"/>
                  <a:gd name="connsiteX92" fmla="*/ 227621 w 2677922"/>
                  <a:gd name="connsiteY92" fmla="*/ 1065233 h 2672762"/>
                  <a:gd name="connsiteX93" fmla="*/ 241036 w 2677922"/>
                  <a:gd name="connsiteY93" fmla="*/ 1014152 h 2672762"/>
                  <a:gd name="connsiteX94" fmla="*/ 219366 w 2677922"/>
                  <a:gd name="connsiteY94" fmla="*/ 965650 h 2672762"/>
                  <a:gd name="connsiteX95" fmla="*/ 113590 w 2677922"/>
                  <a:gd name="connsiteY95" fmla="*/ 899605 h 2672762"/>
                  <a:gd name="connsiteX96" fmla="*/ 89855 w 2677922"/>
                  <a:gd name="connsiteY96" fmla="*/ 832012 h 2672762"/>
                  <a:gd name="connsiteX97" fmla="*/ 104818 w 2677922"/>
                  <a:gd name="connsiteY97" fmla="*/ 799505 h 2672762"/>
                  <a:gd name="connsiteX98" fmla="*/ 151256 w 2677922"/>
                  <a:gd name="connsiteY98" fmla="*/ 779898 h 2672762"/>
                  <a:gd name="connsiteX99" fmla="*/ 283347 w 2677922"/>
                  <a:gd name="connsiteY99" fmla="*/ 810341 h 2672762"/>
                  <a:gd name="connsiteX100" fmla="*/ 331332 w 2677922"/>
                  <a:gd name="connsiteY100" fmla="*/ 794345 h 2672762"/>
                  <a:gd name="connsiteX101" fmla="*/ 363839 w 2677922"/>
                  <a:gd name="connsiteY101" fmla="*/ 737588 h 2672762"/>
                  <a:gd name="connsiteX102" fmla="*/ 354551 w 2677922"/>
                  <a:gd name="connsiteY102" fmla="*/ 689086 h 2672762"/>
                  <a:gd name="connsiteX103" fmla="*/ 266835 w 2677922"/>
                  <a:gd name="connsiteY103" fmla="*/ 595694 h 2672762"/>
                  <a:gd name="connsiteX104" fmla="*/ 261675 w 2677922"/>
                  <a:gd name="connsiteY104" fmla="*/ 529133 h 2672762"/>
                  <a:gd name="connsiteX105" fmla="*/ 270447 w 2677922"/>
                  <a:gd name="connsiteY105" fmla="*/ 516233 h 2672762"/>
                  <a:gd name="connsiteX106" fmla="*/ 349907 w 2677922"/>
                  <a:gd name="connsiteY106" fmla="*/ 498690 h 2672762"/>
                  <a:gd name="connsiteX107" fmla="*/ 457231 w 2677922"/>
                  <a:gd name="connsiteY107" fmla="*/ 555964 h 2672762"/>
                  <a:gd name="connsiteX108" fmla="*/ 507797 w 2677922"/>
                  <a:gd name="connsiteY108" fmla="*/ 551320 h 2672762"/>
                  <a:gd name="connsiteX109" fmla="*/ 551139 w 2677922"/>
                  <a:gd name="connsiteY109" fmla="*/ 508494 h 2672762"/>
                  <a:gd name="connsiteX110" fmla="*/ 556815 w 2677922"/>
                  <a:gd name="connsiteY110" fmla="*/ 456896 h 2672762"/>
                  <a:gd name="connsiteX111" fmla="*/ 494381 w 2677922"/>
                  <a:gd name="connsiteY111" fmla="*/ 339769 h 2672762"/>
                  <a:gd name="connsiteX112" fmla="*/ 505217 w 2677922"/>
                  <a:gd name="connsiteY112" fmla="*/ 280432 h 2672762"/>
                  <a:gd name="connsiteX113" fmla="*/ 537723 w 2677922"/>
                  <a:gd name="connsiteY113" fmla="*/ 256181 h 2672762"/>
                  <a:gd name="connsiteX114" fmla="*/ 590353 w 2677922"/>
                  <a:gd name="connsiteY114" fmla="*/ 261857 h 2672762"/>
                  <a:gd name="connsiteX115" fmla="*/ 679617 w 2677922"/>
                  <a:gd name="connsiteY115" fmla="*/ 344929 h 2672762"/>
                  <a:gd name="connsiteX116" fmla="*/ 754950 w 2677922"/>
                  <a:gd name="connsiteY116" fmla="*/ 355765 h 2672762"/>
                  <a:gd name="connsiteX117" fmla="*/ 797260 w 2677922"/>
                  <a:gd name="connsiteY117" fmla="*/ 329450 h 2672762"/>
                  <a:gd name="connsiteX118" fmla="*/ 811707 w 2677922"/>
                  <a:gd name="connsiteY118" fmla="*/ 285076 h 2672762"/>
                  <a:gd name="connsiteX119" fmla="*/ 781781 w 2677922"/>
                  <a:gd name="connsiteY119" fmla="*/ 156081 h 2672762"/>
                  <a:gd name="connsiteX120" fmla="*/ 807064 w 2677922"/>
                  <a:gd name="connsiteY120" fmla="*/ 100872 h 2672762"/>
                  <a:gd name="connsiteX121" fmla="*/ 841634 w 2677922"/>
                  <a:gd name="connsiteY121" fmla="*/ 86424 h 2672762"/>
                  <a:gd name="connsiteX122" fmla="*/ 896328 w 2677922"/>
                  <a:gd name="connsiteY122" fmla="*/ 106031 h 2672762"/>
                  <a:gd name="connsiteX123" fmla="*/ 965469 w 2677922"/>
                  <a:gd name="connsiteY123" fmla="*/ 217483 h 2672762"/>
                  <a:gd name="connsiteX124" fmla="*/ 1013455 w 2677922"/>
                  <a:gd name="connsiteY124" fmla="*/ 240702 h 2672762"/>
                  <a:gd name="connsiteX125" fmla="*/ 1077952 w 2677922"/>
                  <a:gd name="connsiteY125" fmla="*/ 222642 h 2672762"/>
                  <a:gd name="connsiteX126" fmla="*/ 1101687 w 2677922"/>
                  <a:gd name="connsiteY126" fmla="*/ 188072 h 2672762"/>
                  <a:gd name="connsiteX127" fmla="*/ 1106847 w 2677922"/>
                  <a:gd name="connsiteY127" fmla="*/ 53918 h 2672762"/>
                  <a:gd name="connsiteX128" fmla="*/ 1145029 w 2677922"/>
                  <a:gd name="connsiteY128" fmla="*/ 4900 h 2672762"/>
                  <a:gd name="connsiteX129" fmla="*/ 1158960 w 2677922"/>
                  <a:gd name="connsiteY129" fmla="*/ 1804 h 2672762"/>
                  <a:gd name="connsiteX130" fmla="*/ 1235841 w 2677922"/>
                  <a:gd name="connsiteY130" fmla="*/ 48758 h 2672762"/>
                  <a:gd name="connsiteX131" fmla="*/ 1269895 w 2677922"/>
                  <a:gd name="connsiteY131" fmla="*/ 162273 h 2672762"/>
                  <a:gd name="connsiteX132" fmla="*/ 1303434 w 2677922"/>
                  <a:gd name="connsiteY132" fmla="*/ 192716 h 2672762"/>
                  <a:gd name="connsiteX133" fmla="*/ 1376702 w 2677922"/>
                  <a:gd name="connsiteY133" fmla="*/ 192716 h 2672762"/>
                  <a:gd name="connsiteX134" fmla="*/ 1409209 w 2677922"/>
                  <a:gd name="connsiteY134" fmla="*/ 163305 h 2672762"/>
                  <a:gd name="connsiteX135" fmla="*/ 1447392 w 2677922"/>
                  <a:gd name="connsiteY135" fmla="*/ 37922 h 2672762"/>
                  <a:gd name="connsiteX136" fmla="*/ 1499505 w 2677922"/>
                  <a:gd name="connsiteY136" fmla="*/ 256 h 2672762"/>
                  <a:gd name="connsiteX137" fmla="*/ 1513436 w 2677922"/>
                  <a:gd name="connsiteY137" fmla="*/ 772 h 2672762"/>
                  <a:gd name="connsiteX138" fmla="*/ 1573290 w 2677922"/>
                  <a:gd name="connsiteY138" fmla="*/ 65269 h 2672762"/>
                  <a:gd name="connsiteX139" fmla="*/ 1576902 w 2677922"/>
                  <a:gd name="connsiteY139" fmla="*/ 185492 h 2672762"/>
                  <a:gd name="connsiteX140" fmla="*/ 1598057 w 2677922"/>
                  <a:gd name="connsiteY140" fmla="*/ 220578 h 2672762"/>
                  <a:gd name="connsiteX141" fmla="*/ 1674422 w 2677922"/>
                  <a:gd name="connsiteY141" fmla="*/ 240702 h 2672762"/>
                  <a:gd name="connsiteX142" fmla="*/ 1710540 w 2677922"/>
                  <a:gd name="connsiteY142" fmla="*/ 221610 h 2672762"/>
                  <a:gd name="connsiteX143" fmla="*/ 1779165 w 2677922"/>
                  <a:gd name="connsiteY143" fmla="*/ 111707 h 2672762"/>
                  <a:gd name="connsiteX144" fmla="*/ 1845726 w 2677922"/>
                  <a:gd name="connsiteY144" fmla="*/ 88488 h 2672762"/>
                  <a:gd name="connsiteX145" fmla="*/ 1857594 w 2677922"/>
                  <a:gd name="connsiteY145" fmla="*/ 92616 h 2672762"/>
                  <a:gd name="connsiteX146" fmla="*/ 1895260 w 2677922"/>
                  <a:gd name="connsiteY146" fmla="*/ 166401 h 2672762"/>
                  <a:gd name="connsiteX147" fmla="*/ 1868429 w 2677922"/>
                  <a:gd name="connsiteY147" fmla="*/ 281980 h 2672762"/>
                  <a:gd name="connsiteX148" fmla="*/ 1887004 w 2677922"/>
                  <a:gd name="connsiteY148" fmla="*/ 332030 h 2672762"/>
                  <a:gd name="connsiteX149" fmla="*/ 1946857 w 2677922"/>
                  <a:gd name="connsiteY149" fmla="*/ 365052 h 2672762"/>
                  <a:gd name="connsiteX150" fmla="*/ 1986588 w 2677922"/>
                  <a:gd name="connsiteY150" fmla="*/ 355765 h 2672762"/>
                  <a:gd name="connsiteX151" fmla="*/ 2081528 w 2677922"/>
                  <a:gd name="connsiteY151" fmla="*/ 267532 h 2672762"/>
                  <a:gd name="connsiteX152" fmla="*/ 2151701 w 2677922"/>
                  <a:gd name="connsiteY152" fmla="*/ 261857 h 2672762"/>
                  <a:gd name="connsiteX153" fmla="*/ 2155312 w 2677922"/>
                  <a:gd name="connsiteY153" fmla="*/ 264437 h 2672762"/>
                  <a:gd name="connsiteX154" fmla="*/ 2177500 w 2677922"/>
                  <a:gd name="connsiteY154" fmla="*/ 353701 h 2672762"/>
                  <a:gd name="connsiteX155" fmla="*/ 2122290 w 2677922"/>
                  <a:gd name="connsiteY155" fmla="*/ 456896 h 2672762"/>
                  <a:gd name="connsiteX156" fmla="*/ 2126934 w 2677922"/>
                  <a:gd name="connsiteY156" fmla="*/ 505914 h 2672762"/>
                  <a:gd name="connsiteX157" fmla="*/ 2173372 w 2677922"/>
                  <a:gd name="connsiteY157" fmla="*/ 551836 h 2672762"/>
                  <a:gd name="connsiteX158" fmla="*/ 2219810 w 2677922"/>
                  <a:gd name="connsiteY158" fmla="*/ 555964 h 2672762"/>
                  <a:gd name="connsiteX159" fmla="*/ 2336937 w 2677922"/>
                  <a:gd name="connsiteY159" fmla="*/ 494046 h 2672762"/>
                  <a:gd name="connsiteX160" fmla="*/ 2400917 w 2677922"/>
                  <a:gd name="connsiteY160" fmla="*/ 507462 h 2672762"/>
                  <a:gd name="connsiteX161" fmla="*/ 2420525 w 2677922"/>
                  <a:gd name="connsiteY161" fmla="*/ 533777 h 2672762"/>
                  <a:gd name="connsiteX162" fmla="*/ 2415365 w 2677922"/>
                  <a:gd name="connsiteY162" fmla="*/ 591566 h 2672762"/>
                  <a:gd name="connsiteX163" fmla="*/ 2321973 w 2677922"/>
                  <a:gd name="connsiteY163" fmla="*/ 692182 h 2672762"/>
                  <a:gd name="connsiteX164" fmla="*/ 2313718 w 2677922"/>
                  <a:gd name="connsiteY164" fmla="*/ 733460 h 2672762"/>
                  <a:gd name="connsiteX165" fmla="*/ 2349320 w 2677922"/>
                  <a:gd name="connsiteY165" fmla="*/ 795377 h 2672762"/>
                  <a:gd name="connsiteX166" fmla="*/ 2394726 w 2677922"/>
                  <a:gd name="connsiteY166" fmla="*/ 810341 h 2672762"/>
                  <a:gd name="connsiteX167" fmla="*/ 2526816 w 2677922"/>
                  <a:gd name="connsiteY167" fmla="*/ 780414 h 2672762"/>
                  <a:gd name="connsiteX168" fmla="*/ 2575834 w 2677922"/>
                  <a:gd name="connsiteY168" fmla="*/ 803117 h 2672762"/>
                  <a:gd name="connsiteX169" fmla="*/ 2591313 w 2677922"/>
                  <a:gd name="connsiteY169" fmla="*/ 838719 h 2672762"/>
                  <a:gd name="connsiteX170" fmla="*/ 2570158 w 2677922"/>
                  <a:gd name="connsiteY170" fmla="*/ 896509 h 2672762"/>
                  <a:gd name="connsiteX171" fmla="*/ 2461287 w 2677922"/>
                  <a:gd name="connsiteY171" fmla="*/ 964102 h 2672762"/>
                  <a:gd name="connsiteX172" fmla="*/ 2438068 w 2677922"/>
                  <a:gd name="connsiteY172" fmla="*/ 1014668 h 2672762"/>
                  <a:gd name="connsiteX173" fmla="*/ 2454063 w 2677922"/>
                  <a:gd name="connsiteY173" fmla="*/ 1073489 h 2672762"/>
                  <a:gd name="connsiteX174" fmla="*/ 2492762 w 2677922"/>
                  <a:gd name="connsiteY174" fmla="*/ 1100836 h 2672762"/>
                  <a:gd name="connsiteX175" fmla="*/ 2628464 w 2677922"/>
                  <a:gd name="connsiteY175" fmla="*/ 1105996 h 2672762"/>
                  <a:gd name="connsiteX176" fmla="*/ 2672322 w 2677922"/>
                  <a:gd name="connsiteY176" fmla="*/ 1140566 h 2672762"/>
                  <a:gd name="connsiteX177" fmla="*/ 2677998 w 2677922"/>
                  <a:gd name="connsiteY177" fmla="*/ 1182360 h 2672762"/>
                  <a:gd name="connsiteX178" fmla="*/ 2644459 w 2677922"/>
                  <a:gd name="connsiteY178" fmla="*/ 1229830 h 2672762"/>
                  <a:gd name="connsiteX179" fmla="*/ 2522172 w 2677922"/>
                  <a:gd name="connsiteY179" fmla="*/ 1267497 h 2672762"/>
                  <a:gd name="connsiteX180" fmla="*/ 2483990 w 2677922"/>
                  <a:gd name="connsiteY180" fmla="*/ 1315998 h 2672762"/>
                  <a:gd name="connsiteX181" fmla="*/ 2486570 w 2677922"/>
                  <a:gd name="connsiteY181" fmla="*/ 1379980 h 2672762"/>
                  <a:gd name="connsiteX182" fmla="*/ 2512885 w 2677922"/>
                  <a:gd name="connsiteY182" fmla="*/ 1407842 h 2672762"/>
                  <a:gd name="connsiteX183" fmla="*/ 2641363 w 2677922"/>
                  <a:gd name="connsiteY183" fmla="*/ 1447057 h 2672762"/>
                  <a:gd name="connsiteX184" fmla="*/ 2677998 w 2677922"/>
                  <a:gd name="connsiteY184" fmla="*/ 1498138 h 2672762"/>
                  <a:gd name="connsiteX185" fmla="*/ 2677998 w 2677922"/>
                  <a:gd name="connsiteY185" fmla="*/ 1507426 h 2672762"/>
                  <a:gd name="connsiteX186" fmla="*/ 2611952 w 2677922"/>
                  <a:gd name="connsiteY186" fmla="*/ 1572955 h 2672762"/>
                  <a:gd name="connsiteX187" fmla="*/ 2490182 w 2677922"/>
                  <a:gd name="connsiteY187" fmla="*/ 1576567 h 2672762"/>
                  <a:gd name="connsiteX188" fmla="*/ 2457675 w 2677922"/>
                  <a:gd name="connsiteY188" fmla="*/ 1596690 h 2672762"/>
                  <a:gd name="connsiteX189" fmla="*/ 2437036 w 2677922"/>
                  <a:gd name="connsiteY189" fmla="*/ 1673055 h 2672762"/>
                  <a:gd name="connsiteX190" fmla="*/ 2457159 w 2677922"/>
                  <a:gd name="connsiteY190" fmla="*/ 1710205 h 2672762"/>
                  <a:gd name="connsiteX191" fmla="*/ 2564483 w 2677922"/>
                  <a:gd name="connsiteY191" fmla="*/ 1777282 h 2672762"/>
                  <a:gd name="connsiteX192" fmla="*/ 2588733 w 2677922"/>
                  <a:gd name="connsiteY192" fmla="*/ 1845907 h 2672762"/>
                  <a:gd name="connsiteX193" fmla="*/ 2571706 w 2677922"/>
                  <a:gd name="connsiteY193" fmla="*/ 1880994 h 2672762"/>
                  <a:gd name="connsiteX194" fmla="*/ 2538684 w 2677922"/>
                  <a:gd name="connsiteY194" fmla="*/ 1897505 h 2672762"/>
                  <a:gd name="connsiteX195" fmla="*/ 1338521 w 2677922"/>
                  <a:gd name="connsiteY195" fmla="*/ 2312867 h 2672762"/>
                  <a:gd name="connsiteX196" fmla="*/ 2316814 w 2677922"/>
                  <a:gd name="connsiteY196" fmla="*/ 1335605 h 2672762"/>
                  <a:gd name="connsiteX197" fmla="*/ 1340068 w 2677922"/>
                  <a:gd name="connsiteY197" fmla="*/ 359376 h 2672762"/>
                  <a:gd name="connsiteX198" fmla="*/ 361775 w 2677922"/>
                  <a:gd name="connsiteY198" fmla="*/ 1331994 h 2672762"/>
                  <a:gd name="connsiteX199" fmla="*/ 1338521 w 2677922"/>
                  <a:gd name="connsiteY199" fmla="*/ 2312867 h 26727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</a:cxnLst>
                <a:rect l="l" t="t" r="r" b="b"/>
                <a:pathLst>
                  <a:path w="2677922" h="2672762">
                    <a:moveTo>
                      <a:pt x="2538684" y="1897505"/>
                    </a:moveTo>
                    <a:cubicBezTo>
                      <a:pt x="2511337" y="1891313"/>
                      <a:pt x="2483990" y="1885121"/>
                      <a:pt x="2456643" y="1879446"/>
                    </a:cubicBezTo>
                    <a:cubicBezTo>
                      <a:pt x="2434456" y="1874286"/>
                      <a:pt x="2411753" y="1869642"/>
                      <a:pt x="2389566" y="1863966"/>
                    </a:cubicBezTo>
                    <a:cubicBezTo>
                      <a:pt x="2375119" y="1860354"/>
                      <a:pt x="2363767" y="1864482"/>
                      <a:pt x="2354479" y="1874802"/>
                    </a:cubicBezTo>
                    <a:cubicBezTo>
                      <a:pt x="2335389" y="1896989"/>
                      <a:pt x="2320425" y="1922272"/>
                      <a:pt x="2312170" y="1950651"/>
                    </a:cubicBezTo>
                    <a:cubicBezTo>
                      <a:pt x="2308042" y="1964066"/>
                      <a:pt x="2314234" y="1973869"/>
                      <a:pt x="2322489" y="1983157"/>
                    </a:cubicBezTo>
                    <a:cubicBezTo>
                      <a:pt x="2352416" y="2015664"/>
                      <a:pt x="2382858" y="2048170"/>
                      <a:pt x="2412785" y="2080161"/>
                    </a:cubicBezTo>
                    <a:cubicBezTo>
                      <a:pt x="2435488" y="2104412"/>
                      <a:pt x="2436520" y="2118859"/>
                      <a:pt x="2418461" y="2146722"/>
                    </a:cubicBezTo>
                    <a:cubicBezTo>
                      <a:pt x="2417429" y="2148270"/>
                      <a:pt x="2416397" y="2150334"/>
                      <a:pt x="2414849" y="2151882"/>
                    </a:cubicBezTo>
                    <a:cubicBezTo>
                      <a:pt x="2380795" y="2197804"/>
                      <a:pt x="2365831" y="2198320"/>
                      <a:pt x="2324037" y="2174585"/>
                    </a:cubicBezTo>
                    <a:cubicBezTo>
                      <a:pt x="2289982" y="2154978"/>
                      <a:pt x="2253864" y="2137434"/>
                      <a:pt x="2219294" y="2118859"/>
                    </a:cubicBezTo>
                    <a:cubicBezTo>
                      <a:pt x="2204846" y="2111120"/>
                      <a:pt x="2191431" y="2111120"/>
                      <a:pt x="2178531" y="2120407"/>
                    </a:cubicBezTo>
                    <a:cubicBezTo>
                      <a:pt x="2157892" y="2134855"/>
                      <a:pt x="2140349" y="2152398"/>
                      <a:pt x="2125386" y="2172521"/>
                    </a:cubicBezTo>
                    <a:cubicBezTo>
                      <a:pt x="2114550" y="2186968"/>
                      <a:pt x="2114034" y="2201416"/>
                      <a:pt x="2122806" y="2217411"/>
                    </a:cubicBezTo>
                    <a:cubicBezTo>
                      <a:pt x="2143961" y="2256109"/>
                      <a:pt x="2164600" y="2295323"/>
                      <a:pt x="2184723" y="2334538"/>
                    </a:cubicBezTo>
                    <a:cubicBezTo>
                      <a:pt x="2198655" y="2361885"/>
                      <a:pt x="2196591" y="2374268"/>
                      <a:pt x="2174404" y="2395423"/>
                    </a:cubicBezTo>
                    <a:cubicBezTo>
                      <a:pt x="2170792" y="2398519"/>
                      <a:pt x="2167696" y="2402131"/>
                      <a:pt x="2164084" y="2404711"/>
                    </a:cubicBezTo>
                    <a:cubicBezTo>
                      <a:pt x="2131062" y="2428962"/>
                      <a:pt x="2114034" y="2440829"/>
                      <a:pt x="2075336" y="2401615"/>
                    </a:cubicBezTo>
                    <a:cubicBezTo>
                      <a:pt x="2047473" y="2373236"/>
                      <a:pt x="2017547" y="2347953"/>
                      <a:pt x="1988652" y="2320606"/>
                    </a:cubicBezTo>
                    <a:cubicBezTo>
                      <a:pt x="1975236" y="2307707"/>
                      <a:pt x="1960789" y="2305127"/>
                      <a:pt x="1944277" y="2311835"/>
                    </a:cubicBezTo>
                    <a:cubicBezTo>
                      <a:pt x="1922607" y="2320606"/>
                      <a:pt x="1901968" y="2331958"/>
                      <a:pt x="1883392" y="2346405"/>
                    </a:cubicBezTo>
                    <a:cubicBezTo>
                      <a:pt x="1867913" y="2358273"/>
                      <a:pt x="1863785" y="2373236"/>
                      <a:pt x="1868429" y="2391811"/>
                    </a:cubicBezTo>
                    <a:cubicBezTo>
                      <a:pt x="1879264" y="2436701"/>
                      <a:pt x="1889584" y="2482107"/>
                      <a:pt x="1899388" y="2526997"/>
                    </a:cubicBezTo>
                    <a:cubicBezTo>
                      <a:pt x="1903516" y="2546604"/>
                      <a:pt x="1896808" y="2561568"/>
                      <a:pt x="1879264" y="2571887"/>
                    </a:cubicBezTo>
                    <a:cubicBezTo>
                      <a:pt x="1867397" y="2579111"/>
                      <a:pt x="1854498" y="2584787"/>
                      <a:pt x="1841082" y="2588915"/>
                    </a:cubicBezTo>
                    <a:cubicBezTo>
                      <a:pt x="1813736" y="2597686"/>
                      <a:pt x="1798256" y="2592526"/>
                      <a:pt x="1782777" y="2568276"/>
                    </a:cubicBezTo>
                    <a:cubicBezTo>
                      <a:pt x="1760074" y="2532157"/>
                      <a:pt x="1736855" y="2496555"/>
                      <a:pt x="1715184" y="2459404"/>
                    </a:cubicBezTo>
                    <a:cubicBezTo>
                      <a:pt x="1703316" y="2439281"/>
                      <a:pt x="1687837" y="2431542"/>
                      <a:pt x="1664618" y="2435669"/>
                    </a:cubicBezTo>
                    <a:cubicBezTo>
                      <a:pt x="1646043" y="2439281"/>
                      <a:pt x="1627984" y="2443925"/>
                      <a:pt x="1610440" y="2450117"/>
                    </a:cubicBezTo>
                    <a:cubicBezTo>
                      <a:pt x="1586190" y="2458888"/>
                      <a:pt x="1578450" y="2469208"/>
                      <a:pt x="1577418" y="2495007"/>
                    </a:cubicBezTo>
                    <a:cubicBezTo>
                      <a:pt x="1575870" y="2535769"/>
                      <a:pt x="1574838" y="2576015"/>
                      <a:pt x="1573806" y="2616777"/>
                    </a:cubicBezTo>
                    <a:cubicBezTo>
                      <a:pt x="1572774" y="2653928"/>
                      <a:pt x="1563487" y="2665795"/>
                      <a:pt x="1526852" y="2672503"/>
                    </a:cubicBezTo>
                    <a:cubicBezTo>
                      <a:pt x="1517049" y="2674567"/>
                      <a:pt x="1507245" y="2675599"/>
                      <a:pt x="1497441" y="2676115"/>
                    </a:cubicBezTo>
                    <a:cubicBezTo>
                      <a:pt x="1473191" y="2677663"/>
                      <a:pt x="1457711" y="2667859"/>
                      <a:pt x="1449972" y="2644124"/>
                    </a:cubicBezTo>
                    <a:cubicBezTo>
                      <a:pt x="1436040" y="2600782"/>
                      <a:pt x="1422624" y="2557956"/>
                      <a:pt x="1410241" y="2514614"/>
                    </a:cubicBezTo>
                    <a:cubicBezTo>
                      <a:pt x="1404565" y="2495007"/>
                      <a:pt x="1392698" y="2485719"/>
                      <a:pt x="1373091" y="2482623"/>
                    </a:cubicBezTo>
                    <a:cubicBezTo>
                      <a:pt x="1350388" y="2479527"/>
                      <a:pt x="1327685" y="2479527"/>
                      <a:pt x="1304982" y="2483139"/>
                    </a:cubicBezTo>
                    <a:cubicBezTo>
                      <a:pt x="1287955" y="2485719"/>
                      <a:pt x="1277119" y="2494491"/>
                      <a:pt x="1271959" y="2511518"/>
                    </a:cubicBezTo>
                    <a:cubicBezTo>
                      <a:pt x="1260092" y="2552280"/>
                      <a:pt x="1247192" y="2593042"/>
                      <a:pt x="1234293" y="2633805"/>
                    </a:cubicBezTo>
                    <a:cubicBezTo>
                      <a:pt x="1222941" y="2670439"/>
                      <a:pt x="1208494" y="2679727"/>
                      <a:pt x="1170828" y="2674567"/>
                    </a:cubicBezTo>
                    <a:cubicBezTo>
                      <a:pt x="1114070" y="2666827"/>
                      <a:pt x="1107362" y="2659087"/>
                      <a:pt x="1106847" y="2602330"/>
                    </a:cubicBezTo>
                    <a:cubicBezTo>
                      <a:pt x="1106331" y="2565180"/>
                      <a:pt x="1104783" y="2528545"/>
                      <a:pt x="1103751" y="2491395"/>
                    </a:cubicBezTo>
                    <a:cubicBezTo>
                      <a:pt x="1103234" y="2474368"/>
                      <a:pt x="1096527" y="2460952"/>
                      <a:pt x="1080532" y="2454244"/>
                    </a:cubicBezTo>
                    <a:cubicBezTo>
                      <a:pt x="1056281" y="2443925"/>
                      <a:pt x="1031514" y="2436701"/>
                      <a:pt x="1005199" y="2435153"/>
                    </a:cubicBezTo>
                    <a:cubicBezTo>
                      <a:pt x="989203" y="2434121"/>
                      <a:pt x="977852" y="2440313"/>
                      <a:pt x="969080" y="2454244"/>
                    </a:cubicBezTo>
                    <a:cubicBezTo>
                      <a:pt x="946894" y="2491395"/>
                      <a:pt x="923159" y="2527513"/>
                      <a:pt x="900456" y="2564148"/>
                    </a:cubicBezTo>
                    <a:cubicBezTo>
                      <a:pt x="882396" y="2593042"/>
                      <a:pt x="868465" y="2598202"/>
                      <a:pt x="836474" y="2587367"/>
                    </a:cubicBezTo>
                    <a:cubicBezTo>
                      <a:pt x="834926" y="2586851"/>
                      <a:pt x="833379" y="2586335"/>
                      <a:pt x="831830" y="2585819"/>
                    </a:cubicBezTo>
                    <a:cubicBezTo>
                      <a:pt x="782297" y="2565696"/>
                      <a:pt x="772493" y="2554344"/>
                      <a:pt x="785392" y="2504810"/>
                    </a:cubicBezTo>
                    <a:cubicBezTo>
                      <a:pt x="795196" y="2467144"/>
                      <a:pt x="802420" y="2428962"/>
                      <a:pt x="811707" y="2390779"/>
                    </a:cubicBezTo>
                    <a:cubicBezTo>
                      <a:pt x="816351" y="2371172"/>
                      <a:pt x="811191" y="2356209"/>
                      <a:pt x="794680" y="2344341"/>
                    </a:cubicBezTo>
                    <a:cubicBezTo>
                      <a:pt x="777137" y="2331958"/>
                      <a:pt x="759078" y="2321122"/>
                      <a:pt x="739470" y="2312351"/>
                    </a:cubicBezTo>
                    <a:cubicBezTo>
                      <a:pt x="720895" y="2304095"/>
                      <a:pt x="704900" y="2307191"/>
                      <a:pt x="689421" y="2321638"/>
                    </a:cubicBezTo>
                    <a:cubicBezTo>
                      <a:pt x="658462" y="2351049"/>
                      <a:pt x="626988" y="2379944"/>
                      <a:pt x="596029" y="2408838"/>
                    </a:cubicBezTo>
                    <a:cubicBezTo>
                      <a:pt x="572810" y="2431026"/>
                      <a:pt x="557847" y="2432057"/>
                      <a:pt x="530500" y="2415030"/>
                    </a:cubicBezTo>
                    <a:cubicBezTo>
                      <a:pt x="527404" y="2412966"/>
                      <a:pt x="524308" y="2410902"/>
                      <a:pt x="521212" y="2408838"/>
                    </a:cubicBezTo>
                    <a:cubicBezTo>
                      <a:pt x="481482" y="2380460"/>
                      <a:pt x="477870" y="2365496"/>
                      <a:pt x="500573" y="2322670"/>
                    </a:cubicBezTo>
                    <a:cubicBezTo>
                      <a:pt x="519148" y="2287584"/>
                      <a:pt x="537207" y="2252497"/>
                      <a:pt x="556298" y="2217927"/>
                    </a:cubicBezTo>
                    <a:cubicBezTo>
                      <a:pt x="566102" y="2199868"/>
                      <a:pt x="564555" y="2184388"/>
                      <a:pt x="552171" y="2168909"/>
                    </a:cubicBezTo>
                    <a:cubicBezTo>
                      <a:pt x="538756" y="2151882"/>
                      <a:pt x="523276" y="2136402"/>
                      <a:pt x="505733" y="2122987"/>
                    </a:cubicBezTo>
                    <a:cubicBezTo>
                      <a:pt x="490254" y="2111120"/>
                      <a:pt x="474774" y="2110088"/>
                      <a:pt x="457747" y="2119375"/>
                    </a:cubicBezTo>
                    <a:cubicBezTo>
                      <a:pt x="419564" y="2140014"/>
                      <a:pt x="380866" y="2160653"/>
                      <a:pt x="341652" y="2180777"/>
                    </a:cubicBezTo>
                    <a:cubicBezTo>
                      <a:pt x="314305" y="2195224"/>
                      <a:pt x="298310" y="2191612"/>
                      <a:pt x="278187" y="2168909"/>
                    </a:cubicBezTo>
                    <a:cubicBezTo>
                      <a:pt x="276639" y="2167361"/>
                      <a:pt x="275607" y="2165813"/>
                      <a:pt x="274059" y="2164265"/>
                    </a:cubicBezTo>
                    <a:cubicBezTo>
                      <a:pt x="238456" y="2122987"/>
                      <a:pt x="238972" y="2108540"/>
                      <a:pt x="276639" y="2069325"/>
                    </a:cubicBezTo>
                    <a:cubicBezTo>
                      <a:pt x="302954" y="2041463"/>
                      <a:pt x="327721" y="2013084"/>
                      <a:pt x="354551" y="1986253"/>
                    </a:cubicBezTo>
                    <a:cubicBezTo>
                      <a:pt x="367967" y="1972322"/>
                      <a:pt x="370547" y="1957874"/>
                      <a:pt x="363839" y="1940847"/>
                    </a:cubicBezTo>
                    <a:cubicBezTo>
                      <a:pt x="355067" y="1918660"/>
                      <a:pt x="342684" y="1898021"/>
                      <a:pt x="328237" y="1878930"/>
                    </a:cubicBezTo>
                    <a:cubicBezTo>
                      <a:pt x="316369" y="1863450"/>
                      <a:pt x="300374" y="1861902"/>
                      <a:pt x="283347" y="1866030"/>
                    </a:cubicBezTo>
                    <a:cubicBezTo>
                      <a:pt x="245680" y="1874802"/>
                      <a:pt x="208530" y="1883573"/>
                      <a:pt x="170864" y="1891829"/>
                    </a:cubicBezTo>
                    <a:cubicBezTo>
                      <a:pt x="165704" y="1892861"/>
                      <a:pt x="160544" y="1894409"/>
                      <a:pt x="155900" y="1895441"/>
                    </a:cubicBezTo>
                    <a:cubicBezTo>
                      <a:pt x="127521" y="1900601"/>
                      <a:pt x="113074" y="1893893"/>
                      <a:pt x="100175" y="1868094"/>
                    </a:cubicBezTo>
                    <a:cubicBezTo>
                      <a:pt x="95531" y="1858291"/>
                      <a:pt x="90887" y="1848487"/>
                      <a:pt x="87275" y="1838168"/>
                    </a:cubicBezTo>
                    <a:cubicBezTo>
                      <a:pt x="77988" y="1810821"/>
                      <a:pt x="83147" y="1795341"/>
                      <a:pt x="107915" y="1779862"/>
                    </a:cubicBezTo>
                    <a:cubicBezTo>
                      <a:pt x="143001" y="1757675"/>
                      <a:pt x="178603" y="1735488"/>
                      <a:pt x="213690" y="1713817"/>
                    </a:cubicBezTo>
                    <a:cubicBezTo>
                      <a:pt x="241552" y="1696274"/>
                      <a:pt x="245680" y="1686470"/>
                      <a:pt x="238972" y="1654480"/>
                    </a:cubicBezTo>
                    <a:cubicBezTo>
                      <a:pt x="234845" y="1636420"/>
                      <a:pt x="230201" y="1617845"/>
                      <a:pt x="222977" y="1600818"/>
                    </a:cubicBezTo>
                    <a:cubicBezTo>
                      <a:pt x="215753" y="1583791"/>
                      <a:pt x="203370" y="1575535"/>
                      <a:pt x="184279" y="1575019"/>
                    </a:cubicBezTo>
                    <a:cubicBezTo>
                      <a:pt x="142485" y="1574503"/>
                      <a:pt x="101207" y="1572955"/>
                      <a:pt x="59413" y="1571407"/>
                    </a:cubicBezTo>
                    <a:cubicBezTo>
                      <a:pt x="21746" y="1570375"/>
                      <a:pt x="10395" y="1560572"/>
                      <a:pt x="3687" y="1524453"/>
                    </a:cubicBezTo>
                    <a:cubicBezTo>
                      <a:pt x="3171" y="1520841"/>
                      <a:pt x="2139" y="1517230"/>
                      <a:pt x="1623" y="1513618"/>
                    </a:cubicBezTo>
                    <a:cubicBezTo>
                      <a:pt x="-4053" y="1467696"/>
                      <a:pt x="3687" y="1455828"/>
                      <a:pt x="48577" y="1442413"/>
                    </a:cubicBezTo>
                    <a:cubicBezTo>
                      <a:pt x="85727" y="1431061"/>
                      <a:pt x="122877" y="1418678"/>
                      <a:pt x="160544" y="1408358"/>
                    </a:cubicBezTo>
                    <a:cubicBezTo>
                      <a:pt x="181183" y="1402683"/>
                      <a:pt x="192018" y="1390815"/>
                      <a:pt x="194083" y="1370692"/>
                    </a:cubicBezTo>
                    <a:cubicBezTo>
                      <a:pt x="196147" y="1346957"/>
                      <a:pt x="197178" y="1322706"/>
                      <a:pt x="192534" y="1298971"/>
                    </a:cubicBezTo>
                    <a:cubicBezTo>
                      <a:pt x="189954" y="1283492"/>
                      <a:pt x="181183" y="1274204"/>
                      <a:pt x="166220" y="1269560"/>
                    </a:cubicBezTo>
                    <a:cubicBezTo>
                      <a:pt x="126490" y="1257693"/>
                      <a:pt x="86759" y="1245310"/>
                      <a:pt x="47029" y="1232926"/>
                    </a:cubicBezTo>
                    <a:cubicBezTo>
                      <a:pt x="3687" y="1219511"/>
                      <a:pt x="-957" y="1212287"/>
                      <a:pt x="1623" y="1166881"/>
                    </a:cubicBezTo>
                    <a:cubicBezTo>
                      <a:pt x="2139" y="1157593"/>
                      <a:pt x="4203" y="1148306"/>
                      <a:pt x="6267" y="1139534"/>
                    </a:cubicBezTo>
                    <a:cubicBezTo>
                      <a:pt x="12459" y="1116831"/>
                      <a:pt x="25358" y="1106512"/>
                      <a:pt x="49093" y="1105480"/>
                    </a:cubicBezTo>
                    <a:cubicBezTo>
                      <a:pt x="87791" y="1103932"/>
                      <a:pt x="125974" y="1102900"/>
                      <a:pt x="164672" y="1101868"/>
                    </a:cubicBezTo>
                    <a:cubicBezTo>
                      <a:pt x="170348" y="1101868"/>
                      <a:pt x="176023" y="1101352"/>
                      <a:pt x="181699" y="1101352"/>
                    </a:cubicBezTo>
                    <a:cubicBezTo>
                      <a:pt x="207498" y="1102384"/>
                      <a:pt x="220913" y="1087936"/>
                      <a:pt x="227621" y="1065233"/>
                    </a:cubicBezTo>
                    <a:cubicBezTo>
                      <a:pt x="232781" y="1048206"/>
                      <a:pt x="237425" y="1031179"/>
                      <a:pt x="241036" y="1014152"/>
                    </a:cubicBezTo>
                    <a:cubicBezTo>
                      <a:pt x="245680" y="990417"/>
                      <a:pt x="240005" y="979065"/>
                      <a:pt x="219366" y="965650"/>
                    </a:cubicBezTo>
                    <a:cubicBezTo>
                      <a:pt x="184279" y="943463"/>
                      <a:pt x="148676" y="921276"/>
                      <a:pt x="113590" y="899605"/>
                    </a:cubicBezTo>
                    <a:cubicBezTo>
                      <a:pt x="82116" y="879997"/>
                      <a:pt x="77472" y="867614"/>
                      <a:pt x="89855" y="832012"/>
                    </a:cubicBezTo>
                    <a:cubicBezTo>
                      <a:pt x="93467" y="820660"/>
                      <a:pt x="98111" y="809309"/>
                      <a:pt x="104818" y="799505"/>
                    </a:cubicBezTo>
                    <a:cubicBezTo>
                      <a:pt x="115654" y="782994"/>
                      <a:pt x="130617" y="774738"/>
                      <a:pt x="151256" y="779898"/>
                    </a:cubicBezTo>
                    <a:cubicBezTo>
                      <a:pt x="195114" y="790217"/>
                      <a:pt x="239489" y="799505"/>
                      <a:pt x="283347" y="810341"/>
                    </a:cubicBezTo>
                    <a:cubicBezTo>
                      <a:pt x="303469" y="815500"/>
                      <a:pt x="318949" y="810857"/>
                      <a:pt x="331332" y="794345"/>
                    </a:cubicBezTo>
                    <a:cubicBezTo>
                      <a:pt x="344232" y="776802"/>
                      <a:pt x="355584" y="757711"/>
                      <a:pt x="363839" y="737588"/>
                    </a:cubicBezTo>
                    <a:cubicBezTo>
                      <a:pt x="371063" y="719529"/>
                      <a:pt x="368999" y="704049"/>
                      <a:pt x="354551" y="689086"/>
                    </a:cubicBezTo>
                    <a:cubicBezTo>
                      <a:pt x="324625" y="658643"/>
                      <a:pt x="296246" y="627169"/>
                      <a:pt x="266835" y="595694"/>
                    </a:cubicBezTo>
                    <a:cubicBezTo>
                      <a:pt x="244132" y="570927"/>
                      <a:pt x="243100" y="556996"/>
                      <a:pt x="261675" y="529133"/>
                    </a:cubicBezTo>
                    <a:cubicBezTo>
                      <a:pt x="264771" y="525005"/>
                      <a:pt x="267351" y="520361"/>
                      <a:pt x="270447" y="516233"/>
                    </a:cubicBezTo>
                    <a:cubicBezTo>
                      <a:pt x="296762" y="481663"/>
                      <a:pt x="311209" y="478567"/>
                      <a:pt x="349907" y="498690"/>
                    </a:cubicBezTo>
                    <a:cubicBezTo>
                      <a:pt x="386026" y="517781"/>
                      <a:pt x="422144" y="536357"/>
                      <a:pt x="457231" y="555964"/>
                    </a:cubicBezTo>
                    <a:cubicBezTo>
                      <a:pt x="475806" y="566283"/>
                      <a:pt x="492318" y="564219"/>
                      <a:pt x="507797" y="551320"/>
                    </a:cubicBezTo>
                    <a:cubicBezTo>
                      <a:pt x="523276" y="538421"/>
                      <a:pt x="537723" y="523973"/>
                      <a:pt x="551139" y="508494"/>
                    </a:cubicBezTo>
                    <a:cubicBezTo>
                      <a:pt x="564555" y="492499"/>
                      <a:pt x="567650" y="476503"/>
                      <a:pt x="556815" y="456896"/>
                    </a:cubicBezTo>
                    <a:cubicBezTo>
                      <a:pt x="535143" y="418198"/>
                      <a:pt x="515020" y="378983"/>
                      <a:pt x="494381" y="339769"/>
                    </a:cubicBezTo>
                    <a:cubicBezTo>
                      <a:pt x="480966" y="313970"/>
                      <a:pt x="484062" y="300039"/>
                      <a:pt x="505217" y="280432"/>
                    </a:cubicBezTo>
                    <a:cubicBezTo>
                      <a:pt x="515020" y="271144"/>
                      <a:pt x="525856" y="263405"/>
                      <a:pt x="537723" y="256181"/>
                    </a:cubicBezTo>
                    <a:cubicBezTo>
                      <a:pt x="558362" y="244313"/>
                      <a:pt x="572810" y="245861"/>
                      <a:pt x="590353" y="261857"/>
                    </a:cubicBezTo>
                    <a:cubicBezTo>
                      <a:pt x="620280" y="289203"/>
                      <a:pt x="650207" y="317066"/>
                      <a:pt x="679617" y="344929"/>
                    </a:cubicBezTo>
                    <a:cubicBezTo>
                      <a:pt x="710576" y="374340"/>
                      <a:pt x="717284" y="375372"/>
                      <a:pt x="754950" y="355765"/>
                    </a:cubicBezTo>
                    <a:cubicBezTo>
                      <a:pt x="769913" y="348025"/>
                      <a:pt x="783845" y="339769"/>
                      <a:pt x="797260" y="329450"/>
                    </a:cubicBezTo>
                    <a:cubicBezTo>
                      <a:pt x="811707" y="317582"/>
                      <a:pt x="816351" y="303651"/>
                      <a:pt x="811707" y="285076"/>
                    </a:cubicBezTo>
                    <a:cubicBezTo>
                      <a:pt x="800872" y="242249"/>
                      <a:pt x="791585" y="198907"/>
                      <a:pt x="781781" y="156081"/>
                    </a:cubicBezTo>
                    <a:cubicBezTo>
                      <a:pt x="775589" y="128218"/>
                      <a:pt x="782297" y="114287"/>
                      <a:pt x="807064" y="100872"/>
                    </a:cubicBezTo>
                    <a:cubicBezTo>
                      <a:pt x="818415" y="95196"/>
                      <a:pt x="829766" y="90552"/>
                      <a:pt x="841634" y="86424"/>
                    </a:cubicBezTo>
                    <a:cubicBezTo>
                      <a:pt x="866917" y="78685"/>
                      <a:pt x="881364" y="83328"/>
                      <a:pt x="896328" y="106031"/>
                    </a:cubicBezTo>
                    <a:cubicBezTo>
                      <a:pt x="920062" y="142666"/>
                      <a:pt x="943798" y="179300"/>
                      <a:pt x="965469" y="217483"/>
                    </a:cubicBezTo>
                    <a:cubicBezTo>
                      <a:pt x="976820" y="237090"/>
                      <a:pt x="992299" y="243797"/>
                      <a:pt x="1013455" y="240702"/>
                    </a:cubicBezTo>
                    <a:cubicBezTo>
                      <a:pt x="1035641" y="237090"/>
                      <a:pt x="1057313" y="231414"/>
                      <a:pt x="1077952" y="222642"/>
                    </a:cubicBezTo>
                    <a:cubicBezTo>
                      <a:pt x="1092915" y="215935"/>
                      <a:pt x="1101171" y="205615"/>
                      <a:pt x="1101687" y="188072"/>
                    </a:cubicBezTo>
                    <a:cubicBezTo>
                      <a:pt x="1102719" y="143182"/>
                      <a:pt x="1105298" y="98808"/>
                      <a:pt x="1106847" y="53918"/>
                    </a:cubicBezTo>
                    <a:cubicBezTo>
                      <a:pt x="1107878" y="25023"/>
                      <a:pt x="1117166" y="12640"/>
                      <a:pt x="1145029" y="4900"/>
                    </a:cubicBezTo>
                    <a:cubicBezTo>
                      <a:pt x="1149672" y="3868"/>
                      <a:pt x="1154316" y="2320"/>
                      <a:pt x="1158960" y="1804"/>
                    </a:cubicBezTo>
                    <a:cubicBezTo>
                      <a:pt x="1210042" y="-3872"/>
                      <a:pt x="1222426" y="1804"/>
                      <a:pt x="1235841" y="48758"/>
                    </a:cubicBezTo>
                    <a:cubicBezTo>
                      <a:pt x="1246676" y="86940"/>
                      <a:pt x="1259576" y="124091"/>
                      <a:pt x="1269895" y="162273"/>
                    </a:cubicBezTo>
                    <a:cubicBezTo>
                      <a:pt x="1275055" y="180332"/>
                      <a:pt x="1285890" y="190136"/>
                      <a:pt x="1303434" y="192716"/>
                    </a:cubicBezTo>
                    <a:cubicBezTo>
                      <a:pt x="1327685" y="195812"/>
                      <a:pt x="1352452" y="195812"/>
                      <a:pt x="1376702" y="192716"/>
                    </a:cubicBezTo>
                    <a:cubicBezTo>
                      <a:pt x="1393730" y="190652"/>
                      <a:pt x="1404049" y="180332"/>
                      <a:pt x="1409209" y="163305"/>
                    </a:cubicBezTo>
                    <a:cubicBezTo>
                      <a:pt x="1421593" y="121511"/>
                      <a:pt x="1434492" y="79717"/>
                      <a:pt x="1447392" y="37922"/>
                    </a:cubicBezTo>
                    <a:cubicBezTo>
                      <a:pt x="1457195" y="6964"/>
                      <a:pt x="1466998" y="-260"/>
                      <a:pt x="1499505" y="256"/>
                    </a:cubicBezTo>
                    <a:cubicBezTo>
                      <a:pt x="1504149" y="256"/>
                      <a:pt x="1508793" y="256"/>
                      <a:pt x="1513436" y="772"/>
                    </a:cubicBezTo>
                    <a:cubicBezTo>
                      <a:pt x="1559358" y="5416"/>
                      <a:pt x="1572258" y="19347"/>
                      <a:pt x="1573290" y="65269"/>
                    </a:cubicBezTo>
                    <a:cubicBezTo>
                      <a:pt x="1574322" y="105515"/>
                      <a:pt x="1575870" y="145246"/>
                      <a:pt x="1576902" y="185492"/>
                    </a:cubicBezTo>
                    <a:cubicBezTo>
                      <a:pt x="1577418" y="201487"/>
                      <a:pt x="1583093" y="213871"/>
                      <a:pt x="1598057" y="220578"/>
                    </a:cubicBezTo>
                    <a:cubicBezTo>
                      <a:pt x="1622308" y="231414"/>
                      <a:pt x="1647590" y="238638"/>
                      <a:pt x="1674422" y="240702"/>
                    </a:cubicBezTo>
                    <a:cubicBezTo>
                      <a:pt x="1690933" y="241733"/>
                      <a:pt x="1702285" y="235026"/>
                      <a:pt x="1710540" y="221610"/>
                    </a:cubicBezTo>
                    <a:cubicBezTo>
                      <a:pt x="1733243" y="184976"/>
                      <a:pt x="1756462" y="148342"/>
                      <a:pt x="1779165" y="111707"/>
                    </a:cubicBezTo>
                    <a:cubicBezTo>
                      <a:pt x="1798772" y="80749"/>
                      <a:pt x="1810640" y="76621"/>
                      <a:pt x="1845726" y="88488"/>
                    </a:cubicBezTo>
                    <a:cubicBezTo>
                      <a:pt x="1849854" y="90036"/>
                      <a:pt x="1853466" y="91068"/>
                      <a:pt x="1857594" y="92616"/>
                    </a:cubicBezTo>
                    <a:cubicBezTo>
                      <a:pt x="1898356" y="110159"/>
                      <a:pt x="1905063" y="123059"/>
                      <a:pt x="1895260" y="166401"/>
                    </a:cubicBezTo>
                    <a:cubicBezTo>
                      <a:pt x="1886488" y="205099"/>
                      <a:pt x="1877717" y="243281"/>
                      <a:pt x="1868429" y="281980"/>
                    </a:cubicBezTo>
                    <a:cubicBezTo>
                      <a:pt x="1863269" y="303135"/>
                      <a:pt x="1868429" y="319646"/>
                      <a:pt x="1887004" y="332030"/>
                    </a:cubicBezTo>
                    <a:cubicBezTo>
                      <a:pt x="1906096" y="344929"/>
                      <a:pt x="1925187" y="356796"/>
                      <a:pt x="1946857" y="365052"/>
                    </a:cubicBezTo>
                    <a:cubicBezTo>
                      <a:pt x="1962337" y="370728"/>
                      <a:pt x="1974720" y="367116"/>
                      <a:pt x="1986588" y="355765"/>
                    </a:cubicBezTo>
                    <a:cubicBezTo>
                      <a:pt x="2018062" y="325838"/>
                      <a:pt x="2049537" y="296943"/>
                      <a:pt x="2081528" y="267532"/>
                    </a:cubicBezTo>
                    <a:cubicBezTo>
                      <a:pt x="2107843" y="242765"/>
                      <a:pt x="2122290" y="241733"/>
                      <a:pt x="2151701" y="261857"/>
                    </a:cubicBezTo>
                    <a:cubicBezTo>
                      <a:pt x="2153248" y="262889"/>
                      <a:pt x="2154281" y="263405"/>
                      <a:pt x="2155312" y="264437"/>
                    </a:cubicBezTo>
                    <a:cubicBezTo>
                      <a:pt x="2205363" y="300555"/>
                      <a:pt x="2198139" y="316034"/>
                      <a:pt x="2177500" y="353701"/>
                    </a:cubicBezTo>
                    <a:cubicBezTo>
                      <a:pt x="2158925" y="387755"/>
                      <a:pt x="2141381" y="422842"/>
                      <a:pt x="2122290" y="456896"/>
                    </a:cubicBezTo>
                    <a:cubicBezTo>
                      <a:pt x="2112487" y="474955"/>
                      <a:pt x="2114550" y="490435"/>
                      <a:pt x="2126934" y="505914"/>
                    </a:cubicBezTo>
                    <a:cubicBezTo>
                      <a:pt x="2140865" y="522941"/>
                      <a:pt x="2156345" y="538421"/>
                      <a:pt x="2173372" y="551836"/>
                    </a:cubicBezTo>
                    <a:cubicBezTo>
                      <a:pt x="2187819" y="563187"/>
                      <a:pt x="2202783" y="564735"/>
                      <a:pt x="2219810" y="555964"/>
                    </a:cubicBezTo>
                    <a:cubicBezTo>
                      <a:pt x="2258508" y="534809"/>
                      <a:pt x="2297722" y="514170"/>
                      <a:pt x="2336937" y="494046"/>
                    </a:cubicBezTo>
                    <a:cubicBezTo>
                      <a:pt x="2364799" y="479599"/>
                      <a:pt x="2380795" y="482695"/>
                      <a:pt x="2400917" y="507462"/>
                    </a:cubicBezTo>
                    <a:cubicBezTo>
                      <a:pt x="2408141" y="515717"/>
                      <a:pt x="2414849" y="524489"/>
                      <a:pt x="2420525" y="533777"/>
                    </a:cubicBezTo>
                    <a:cubicBezTo>
                      <a:pt x="2434972" y="556480"/>
                      <a:pt x="2433424" y="571443"/>
                      <a:pt x="2415365" y="591566"/>
                    </a:cubicBezTo>
                    <a:cubicBezTo>
                      <a:pt x="2384406" y="625105"/>
                      <a:pt x="2353448" y="659159"/>
                      <a:pt x="2321973" y="692182"/>
                    </a:cubicBezTo>
                    <a:cubicBezTo>
                      <a:pt x="2310106" y="704565"/>
                      <a:pt x="2307526" y="717981"/>
                      <a:pt x="2313718" y="733460"/>
                    </a:cubicBezTo>
                    <a:cubicBezTo>
                      <a:pt x="2323005" y="755647"/>
                      <a:pt x="2334357" y="776286"/>
                      <a:pt x="2349320" y="795377"/>
                    </a:cubicBezTo>
                    <a:cubicBezTo>
                      <a:pt x="2361187" y="810857"/>
                      <a:pt x="2375635" y="814984"/>
                      <a:pt x="2394726" y="810341"/>
                    </a:cubicBezTo>
                    <a:cubicBezTo>
                      <a:pt x="2438584" y="799505"/>
                      <a:pt x="2482958" y="789701"/>
                      <a:pt x="2526816" y="780414"/>
                    </a:cubicBezTo>
                    <a:cubicBezTo>
                      <a:pt x="2550035" y="775254"/>
                      <a:pt x="2563967" y="781962"/>
                      <a:pt x="2575834" y="803117"/>
                    </a:cubicBezTo>
                    <a:cubicBezTo>
                      <a:pt x="2582026" y="814468"/>
                      <a:pt x="2587186" y="826336"/>
                      <a:pt x="2591313" y="838719"/>
                    </a:cubicBezTo>
                    <a:cubicBezTo>
                      <a:pt x="2600085" y="867098"/>
                      <a:pt x="2595441" y="880514"/>
                      <a:pt x="2570158" y="896509"/>
                    </a:cubicBezTo>
                    <a:cubicBezTo>
                      <a:pt x="2534040" y="919212"/>
                      <a:pt x="2498437" y="942947"/>
                      <a:pt x="2461287" y="964102"/>
                    </a:cubicBezTo>
                    <a:cubicBezTo>
                      <a:pt x="2440132" y="976485"/>
                      <a:pt x="2434456" y="992997"/>
                      <a:pt x="2438068" y="1014668"/>
                    </a:cubicBezTo>
                    <a:cubicBezTo>
                      <a:pt x="2441164" y="1034791"/>
                      <a:pt x="2446840" y="1054398"/>
                      <a:pt x="2454063" y="1073489"/>
                    </a:cubicBezTo>
                    <a:cubicBezTo>
                      <a:pt x="2460771" y="1091032"/>
                      <a:pt x="2472638" y="1100320"/>
                      <a:pt x="2492762" y="1100836"/>
                    </a:cubicBezTo>
                    <a:cubicBezTo>
                      <a:pt x="2538168" y="1101352"/>
                      <a:pt x="2583058" y="1104448"/>
                      <a:pt x="2628464" y="1105996"/>
                    </a:cubicBezTo>
                    <a:cubicBezTo>
                      <a:pt x="2653230" y="1107028"/>
                      <a:pt x="2665614" y="1116831"/>
                      <a:pt x="2672322" y="1140566"/>
                    </a:cubicBezTo>
                    <a:cubicBezTo>
                      <a:pt x="2676449" y="1153982"/>
                      <a:pt x="2677998" y="1167913"/>
                      <a:pt x="2677998" y="1182360"/>
                    </a:cubicBezTo>
                    <a:cubicBezTo>
                      <a:pt x="2677998" y="1210223"/>
                      <a:pt x="2670258" y="1221575"/>
                      <a:pt x="2644459" y="1229830"/>
                    </a:cubicBezTo>
                    <a:cubicBezTo>
                      <a:pt x="2603697" y="1242730"/>
                      <a:pt x="2562934" y="1255113"/>
                      <a:pt x="2522172" y="1267497"/>
                    </a:cubicBezTo>
                    <a:cubicBezTo>
                      <a:pt x="2492762" y="1276268"/>
                      <a:pt x="2485022" y="1285556"/>
                      <a:pt x="2483990" y="1315998"/>
                    </a:cubicBezTo>
                    <a:cubicBezTo>
                      <a:pt x="2483474" y="1337153"/>
                      <a:pt x="2481926" y="1358824"/>
                      <a:pt x="2486570" y="1379980"/>
                    </a:cubicBezTo>
                    <a:cubicBezTo>
                      <a:pt x="2489666" y="1394427"/>
                      <a:pt x="2498437" y="1403199"/>
                      <a:pt x="2512885" y="1407842"/>
                    </a:cubicBezTo>
                    <a:cubicBezTo>
                      <a:pt x="2555711" y="1420742"/>
                      <a:pt x="2598537" y="1433641"/>
                      <a:pt x="2641363" y="1447057"/>
                    </a:cubicBezTo>
                    <a:cubicBezTo>
                      <a:pt x="2671290" y="1456344"/>
                      <a:pt x="2678514" y="1466664"/>
                      <a:pt x="2677998" y="1498138"/>
                    </a:cubicBezTo>
                    <a:cubicBezTo>
                      <a:pt x="2677998" y="1501234"/>
                      <a:pt x="2677998" y="1504330"/>
                      <a:pt x="2677998" y="1507426"/>
                    </a:cubicBezTo>
                    <a:cubicBezTo>
                      <a:pt x="2675934" y="1555928"/>
                      <a:pt x="2660454" y="1571407"/>
                      <a:pt x="2611952" y="1572955"/>
                    </a:cubicBezTo>
                    <a:cubicBezTo>
                      <a:pt x="2571190" y="1573987"/>
                      <a:pt x="2530944" y="1576051"/>
                      <a:pt x="2490182" y="1576567"/>
                    </a:cubicBezTo>
                    <a:cubicBezTo>
                      <a:pt x="2474702" y="1577083"/>
                      <a:pt x="2463867" y="1583791"/>
                      <a:pt x="2457675" y="1596690"/>
                    </a:cubicBezTo>
                    <a:cubicBezTo>
                      <a:pt x="2446324" y="1620941"/>
                      <a:pt x="2439100" y="1646224"/>
                      <a:pt x="2437036" y="1673055"/>
                    </a:cubicBezTo>
                    <a:cubicBezTo>
                      <a:pt x="2435488" y="1690082"/>
                      <a:pt x="2442712" y="1701434"/>
                      <a:pt x="2457159" y="1710205"/>
                    </a:cubicBezTo>
                    <a:cubicBezTo>
                      <a:pt x="2493278" y="1732392"/>
                      <a:pt x="2528880" y="1754579"/>
                      <a:pt x="2564483" y="1777282"/>
                    </a:cubicBezTo>
                    <a:cubicBezTo>
                      <a:pt x="2596989" y="1797405"/>
                      <a:pt x="2601117" y="1809789"/>
                      <a:pt x="2588733" y="1845907"/>
                    </a:cubicBezTo>
                    <a:cubicBezTo>
                      <a:pt x="2584606" y="1858291"/>
                      <a:pt x="2578930" y="1870158"/>
                      <a:pt x="2571706" y="1880994"/>
                    </a:cubicBezTo>
                    <a:cubicBezTo>
                      <a:pt x="2564998" y="1890797"/>
                      <a:pt x="2554163" y="1897505"/>
                      <a:pt x="2538684" y="1897505"/>
                    </a:cubicBezTo>
                    <a:close/>
                    <a:moveTo>
                      <a:pt x="1338521" y="2312867"/>
                    </a:moveTo>
                    <a:cubicBezTo>
                      <a:pt x="1869461" y="2314931"/>
                      <a:pt x="2317329" y="1887701"/>
                      <a:pt x="2316814" y="1335605"/>
                    </a:cubicBezTo>
                    <a:cubicBezTo>
                      <a:pt x="2316298" y="792797"/>
                      <a:pt x="1880813" y="359892"/>
                      <a:pt x="1340068" y="359376"/>
                    </a:cubicBezTo>
                    <a:cubicBezTo>
                      <a:pt x="796228" y="358860"/>
                      <a:pt x="363839" y="794861"/>
                      <a:pt x="361775" y="1331994"/>
                    </a:cubicBezTo>
                    <a:cubicBezTo>
                      <a:pt x="359711" y="1882026"/>
                      <a:pt x="806032" y="2314415"/>
                      <a:pt x="1338521" y="2312867"/>
                    </a:cubicBezTo>
                    <a:close/>
                  </a:path>
                </a:pathLst>
              </a:custGeom>
              <a:grpFill/>
              <a:ln w="515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  <p:sp>
            <p:nvSpPr>
              <p:cNvPr id="38" name="Freeform: Shape 37">
                <a:extLst>
                  <a:ext uri="{FF2B5EF4-FFF2-40B4-BE49-F238E27FC236}">
                    <a16:creationId xmlns="" xmlns:a16="http://schemas.microsoft.com/office/drawing/2014/main" id="{D1A8599D-0CA1-4E98-BB6C-EE38E0C26BFE}"/>
                  </a:ext>
                </a:extLst>
              </p:cNvPr>
              <p:cNvSpPr/>
              <p:nvPr/>
            </p:nvSpPr>
            <p:spPr>
              <a:xfrm>
                <a:off x="7558586" y="2011427"/>
                <a:ext cx="1898797" cy="1893637"/>
              </a:xfrm>
              <a:custGeom>
                <a:avLst/>
                <a:gdLst>
                  <a:gd name="connsiteX0" fmla="*/ 30 w 1898796"/>
                  <a:gd name="connsiteY0" fmla="*/ 947852 h 1893636"/>
                  <a:gd name="connsiteX1" fmla="*/ 950461 w 1898796"/>
                  <a:gd name="connsiteY1" fmla="*/ 2 h 1893636"/>
                  <a:gd name="connsiteX2" fmla="*/ 1898827 w 1898796"/>
                  <a:gd name="connsiteY2" fmla="*/ 950948 h 1893636"/>
                  <a:gd name="connsiteX3" fmla="*/ 946849 w 1898796"/>
                  <a:gd name="connsiteY3" fmla="*/ 1898283 h 1893636"/>
                  <a:gd name="connsiteX4" fmla="*/ 30 w 1898796"/>
                  <a:gd name="connsiteY4" fmla="*/ 947852 h 1893636"/>
                  <a:gd name="connsiteX5" fmla="*/ 1187811 w 1898796"/>
                  <a:gd name="connsiteY5" fmla="*/ 949916 h 1893636"/>
                  <a:gd name="connsiteX6" fmla="*/ 949429 w 1898796"/>
                  <a:gd name="connsiteY6" fmla="*/ 710503 h 1893636"/>
                  <a:gd name="connsiteX7" fmla="*/ 710532 w 1898796"/>
                  <a:gd name="connsiteY7" fmla="*/ 948368 h 1893636"/>
                  <a:gd name="connsiteX8" fmla="*/ 948397 w 1898796"/>
                  <a:gd name="connsiteY8" fmla="*/ 1188298 h 1893636"/>
                  <a:gd name="connsiteX9" fmla="*/ 1187811 w 1898796"/>
                  <a:gd name="connsiteY9" fmla="*/ 949916 h 18936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98796" h="1893636">
                    <a:moveTo>
                      <a:pt x="30" y="947852"/>
                    </a:moveTo>
                    <a:cubicBezTo>
                      <a:pt x="-3065" y="428263"/>
                      <a:pt x="426228" y="-1030"/>
                      <a:pt x="950461" y="2"/>
                    </a:cubicBezTo>
                    <a:cubicBezTo>
                      <a:pt x="1472114" y="1034"/>
                      <a:pt x="1899859" y="427747"/>
                      <a:pt x="1898827" y="950948"/>
                    </a:cubicBezTo>
                    <a:cubicBezTo>
                      <a:pt x="1897795" y="1468473"/>
                      <a:pt x="1477790" y="1899315"/>
                      <a:pt x="946849" y="1898283"/>
                    </a:cubicBezTo>
                    <a:cubicBezTo>
                      <a:pt x="411781" y="1896735"/>
                      <a:pt x="-4097" y="1460218"/>
                      <a:pt x="30" y="947852"/>
                    </a:cubicBezTo>
                    <a:close/>
                    <a:moveTo>
                      <a:pt x="1187811" y="949916"/>
                    </a:moveTo>
                    <a:cubicBezTo>
                      <a:pt x="1188327" y="817310"/>
                      <a:pt x="1084099" y="710503"/>
                      <a:pt x="949429" y="710503"/>
                    </a:cubicBezTo>
                    <a:cubicBezTo>
                      <a:pt x="805987" y="710503"/>
                      <a:pt x="710015" y="828146"/>
                      <a:pt x="710532" y="948368"/>
                    </a:cubicBezTo>
                    <a:cubicBezTo>
                      <a:pt x="711048" y="1081490"/>
                      <a:pt x="815791" y="1188298"/>
                      <a:pt x="948397" y="1188298"/>
                    </a:cubicBezTo>
                    <a:cubicBezTo>
                      <a:pt x="1081003" y="1188298"/>
                      <a:pt x="1187294" y="1083038"/>
                      <a:pt x="1187811" y="949916"/>
                    </a:cubicBezTo>
                    <a:close/>
                  </a:path>
                </a:pathLst>
              </a:custGeom>
              <a:grpFill/>
              <a:ln w="515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 dirty="0"/>
              </a:p>
            </p:txBody>
          </p:sp>
        </p:grpSp>
      </p:grpSp>
      <p:sp>
        <p:nvSpPr>
          <p:cNvPr id="47" name="Freeform: Shape 46">
            <a:extLst>
              <a:ext uri="{FF2B5EF4-FFF2-40B4-BE49-F238E27FC236}">
                <a16:creationId xmlns="" xmlns:a16="http://schemas.microsoft.com/office/drawing/2014/main" id="{004B6FA7-1087-4CF1-A4C0-EF5E38A33E17}"/>
              </a:ext>
            </a:extLst>
          </p:cNvPr>
          <p:cNvSpPr/>
          <p:nvPr/>
        </p:nvSpPr>
        <p:spPr>
          <a:xfrm>
            <a:off x="733953" y="2124969"/>
            <a:ext cx="1904992" cy="2786093"/>
          </a:xfrm>
          <a:custGeom>
            <a:avLst/>
            <a:gdLst>
              <a:gd name="connsiteX0" fmla="*/ 1575057 w 1577436"/>
              <a:gd name="connsiteY0" fmla="*/ 327169 h 2307035"/>
              <a:gd name="connsiteX1" fmla="*/ 1547242 w 1577436"/>
              <a:gd name="connsiteY1" fmla="*/ 291556 h 2307035"/>
              <a:gd name="connsiteX2" fmla="*/ 1530345 w 1577436"/>
              <a:gd name="connsiteY2" fmla="*/ 289736 h 2307035"/>
              <a:gd name="connsiteX3" fmla="*/ 1513968 w 1577436"/>
              <a:gd name="connsiteY3" fmla="*/ 289216 h 2307035"/>
              <a:gd name="connsiteX4" fmla="*/ 1494991 w 1577436"/>
              <a:gd name="connsiteY4" fmla="*/ 294935 h 2307035"/>
              <a:gd name="connsiteX5" fmla="*/ 1483553 w 1577436"/>
              <a:gd name="connsiteY5" fmla="*/ 316771 h 2307035"/>
              <a:gd name="connsiteX6" fmla="*/ 1442480 w 1577436"/>
              <a:gd name="connsiteY6" fmla="*/ 332108 h 2307035"/>
              <a:gd name="connsiteX7" fmla="*/ 1415445 w 1577436"/>
              <a:gd name="connsiteY7" fmla="*/ 346146 h 2307035"/>
              <a:gd name="connsiteX8" fmla="*/ 1406087 w 1577436"/>
              <a:gd name="connsiteY8" fmla="*/ 360443 h 2307035"/>
              <a:gd name="connsiteX9" fmla="*/ 1254014 w 1577436"/>
              <a:gd name="connsiteY9" fmla="*/ 411394 h 2307035"/>
              <a:gd name="connsiteX10" fmla="*/ 1167450 w 1577436"/>
              <a:gd name="connsiteY10" fmla="*/ 426991 h 2307035"/>
              <a:gd name="connsiteX11" fmla="*/ 1036433 w 1577436"/>
              <a:gd name="connsiteY11" fmla="*/ 424132 h 2307035"/>
              <a:gd name="connsiteX12" fmla="*/ 995101 w 1577436"/>
              <a:gd name="connsiteY12" fmla="*/ 395537 h 2307035"/>
              <a:gd name="connsiteX13" fmla="*/ 991202 w 1577436"/>
              <a:gd name="connsiteY13" fmla="*/ 385919 h 2307035"/>
              <a:gd name="connsiteX14" fmla="*/ 942850 w 1577436"/>
              <a:gd name="connsiteY14" fmla="*/ 335748 h 2307035"/>
              <a:gd name="connsiteX15" fmla="*/ 941810 w 1577436"/>
              <a:gd name="connsiteY15" fmla="*/ 324310 h 2307035"/>
              <a:gd name="connsiteX16" fmla="*/ 951429 w 1577436"/>
              <a:gd name="connsiteY16" fmla="*/ 320411 h 2307035"/>
              <a:gd name="connsiteX17" fmla="*/ 1019017 w 1577436"/>
              <a:gd name="connsiteY17" fmla="*/ 297795 h 2307035"/>
              <a:gd name="connsiteX18" fmla="*/ 1035134 w 1577436"/>
              <a:gd name="connsiteY18" fmla="*/ 263481 h 2307035"/>
              <a:gd name="connsiteX19" fmla="*/ 1033054 w 1577436"/>
              <a:gd name="connsiteY19" fmla="*/ 249963 h 2307035"/>
              <a:gd name="connsiteX20" fmla="*/ 1035394 w 1577436"/>
              <a:gd name="connsiteY20" fmla="*/ 226048 h 2307035"/>
              <a:gd name="connsiteX21" fmla="*/ 1043192 w 1577436"/>
              <a:gd name="connsiteY21" fmla="*/ 202912 h 2307035"/>
              <a:gd name="connsiteX22" fmla="*/ 1044492 w 1577436"/>
              <a:gd name="connsiteY22" fmla="*/ 187315 h 2307035"/>
              <a:gd name="connsiteX23" fmla="*/ 1025255 w 1577436"/>
              <a:gd name="connsiteY23" fmla="*/ 168078 h 2307035"/>
              <a:gd name="connsiteX24" fmla="*/ 1015117 w 1577436"/>
              <a:gd name="connsiteY24" fmla="*/ 129865 h 2307035"/>
              <a:gd name="connsiteX25" fmla="*/ 1012518 w 1577436"/>
              <a:gd name="connsiteY25" fmla="*/ 117907 h 2307035"/>
              <a:gd name="connsiteX26" fmla="*/ 986262 w 1577436"/>
              <a:gd name="connsiteY26" fmla="*/ 92692 h 2307035"/>
              <a:gd name="connsiteX27" fmla="*/ 986522 w 1577436"/>
              <a:gd name="connsiteY27" fmla="*/ 76055 h 2307035"/>
              <a:gd name="connsiteX28" fmla="*/ 1003419 w 1577436"/>
              <a:gd name="connsiteY28" fmla="*/ 56558 h 2307035"/>
              <a:gd name="connsiteX29" fmla="*/ 1002899 w 1577436"/>
              <a:gd name="connsiteY29" fmla="*/ 33942 h 2307035"/>
              <a:gd name="connsiteX30" fmla="*/ 944150 w 1577436"/>
              <a:gd name="connsiteY30" fmla="*/ 16785 h 2307035"/>
              <a:gd name="connsiteX31" fmla="*/ 904637 w 1577436"/>
              <a:gd name="connsiteY31" fmla="*/ 6387 h 2307035"/>
              <a:gd name="connsiteX32" fmla="*/ 893719 w 1577436"/>
              <a:gd name="connsiteY32" fmla="*/ 2488 h 2307035"/>
              <a:gd name="connsiteX33" fmla="*/ 798056 w 1577436"/>
              <a:gd name="connsiteY33" fmla="*/ 19645 h 2307035"/>
              <a:gd name="connsiteX34" fmla="*/ 741127 w 1577436"/>
              <a:gd name="connsiteY34" fmla="*/ 104130 h 2307035"/>
              <a:gd name="connsiteX35" fmla="*/ 759323 w 1577436"/>
              <a:gd name="connsiteY35" fmla="*/ 231767 h 2307035"/>
              <a:gd name="connsiteX36" fmla="*/ 744766 w 1577436"/>
              <a:gd name="connsiteY36" fmla="*/ 255682 h 2307035"/>
              <a:gd name="connsiteX37" fmla="*/ 714092 w 1577436"/>
              <a:gd name="connsiteY37" fmla="*/ 251003 h 2307035"/>
              <a:gd name="connsiteX38" fmla="*/ 642084 w 1577436"/>
              <a:gd name="connsiteY38" fmla="*/ 225008 h 2307035"/>
              <a:gd name="connsiteX39" fmla="*/ 561239 w 1577436"/>
              <a:gd name="connsiteY39" fmla="*/ 246064 h 2307035"/>
              <a:gd name="connsiteX40" fmla="*/ 500670 w 1577436"/>
              <a:gd name="connsiteY40" fmla="*/ 271539 h 2307035"/>
              <a:gd name="connsiteX41" fmla="*/ 405007 w 1577436"/>
              <a:gd name="connsiteY41" fmla="*/ 277258 h 2307035"/>
              <a:gd name="connsiteX42" fmla="*/ 239677 w 1577436"/>
              <a:gd name="connsiteY42" fmla="*/ 302734 h 2307035"/>
              <a:gd name="connsiteX43" fmla="*/ 198084 w 1577436"/>
              <a:gd name="connsiteY43" fmla="*/ 333928 h 2307035"/>
              <a:gd name="connsiteX44" fmla="*/ 59529 w 1577436"/>
              <a:gd name="connsiteY44" fmla="*/ 581923 h 2307035"/>
              <a:gd name="connsiteX45" fmla="*/ 62909 w 1577436"/>
              <a:gd name="connsiteY45" fmla="*/ 612858 h 2307035"/>
              <a:gd name="connsiteX46" fmla="*/ 75646 w 1577436"/>
              <a:gd name="connsiteY46" fmla="*/ 628975 h 2307035"/>
              <a:gd name="connsiteX47" fmla="*/ 75386 w 1577436"/>
              <a:gd name="connsiteY47" fmla="*/ 653930 h 2307035"/>
              <a:gd name="connsiteX48" fmla="*/ 42112 w 1577436"/>
              <a:gd name="connsiteY48" fmla="*/ 709041 h 2307035"/>
              <a:gd name="connsiteX49" fmla="*/ 0 w 1577436"/>
              <a:gd name="connsiteY49" fmla="*/ 755312 h 2307035"/>
              <a:gd name="connsiteX50" fmla="*/ 0 w 1577436"/>
              <a:gd name="connsiteY50" fmla="*/ 763111 h 2307035"/>
              <a:gd name="connsiteX51" fmla="*/ 30934 w 1577436"/>
              <a:gd name="connsiteY51" fmla="*/ 759731 h 2307035"/>
              <a:gd name="connsiteX52" fmla="*/ 46272 w 1577436"/>
              <a:gd name="connsiteY52" fmla="*/ 757912 h 2307035"/>
              <a:gd name="connsiteX53" fmla="*/ 48871 w 1577436"/>
              <a:gd name="connsiteY53" fmla="*/ 775069 h 2307035"/>
              <a:gd name="connsiteX54" fmla="*/ 27295 w 1577436"/>
              <a:gd name="connsiteY54" fmla="*/ 806263 h 2307035"/>
              <a:gd name="connsiteX55" fmla="*/ 21836 w 1577436"/>
              <a:gd name="connsiteY55" fmla="*/ 815101 h 2307035"/>
              <a:gd name="connsiteX56" fmla="*/ 31194 w 1577436"/>
              <a:gd name="connsiteY56" fmla="*/ 821080 h 2307035"/>
              <a:gd name="connsiteX57" fmla="*/ 49391 w 1577436"/>
              <a:gd name="connsiteY57" fmla="*/ 813022 h 2307035"/>
              <a:gd name="connsiteX58" fmla="*/ 63169 w 1577436"/>
              <a:gd name="connsiteY58" fmla="*/ 791186 h 2307035"/>
              <a:gd name="connsiteX59" fmla="*/ 72787 w 1577436"/>
              <a:gd name="connsiteY59" fmla="*/ 784167 h 2307035"/>
              <a:gd name="connsiteX60" fmla="*/ 76166 w 1577436"/>
              <a:gd name="connsiteY60" fmla="*/ 794305 h 2307035"/>
              <a:gd name="connsiteX61" fmla="*/ 72787 w 1577436"/>
              <a:gd name="connsiteY61" fmla="*/ 816141 h 2307035"/>
              <a:gd name="connsiteX62" fmla="*/ 64988 w 1577436"/>
              <a:gd name="connsiteY62" fmla="*/ 822380 h 2307035"/>
              <a:gd name="connsiteX63" fmla="*/ 56410 w 1577436"/>
              <a:gd name="connsiteY63" fmla="*/ 829919 h 2307035"/>
              <a:gd name="connsiteX64" fmla="*/ 68628 w 1577436"/>
              <a:gd name="connsiteY64" fmla="*/ 841877 h 2307035"/>
              <a:gd name="connsiteX65" fmla="*/ 85785 w 1577436"/>
              <a:gd name="connsiteY65" fmla="*/ 833038 h 2307035"/>
              <a:gd name="connsiteX66" fmla="*/ 100082 w 1577436"/>
              <a:gd name="connsiteY66" fmla="*/ 830179 h 2307035"/>
              <a:gd name="connsiteX67" fmla="*/ 128677 w 1577436"/>
              <a:gd name="connsiteY67" fmla="*/ 809642 h 2307035"/>
              <a:gd name="connsiteX68" fmla="*/ 127637 w 1577436"/>
              <a:gd name="connsiteY68" fmla="*/ 769350 h 2307035"/>
              <a:gd name="connsiteX69" fmla="*/ 151553 w 1577436"/>
              <a:gd name="connsiteY69" fmla="*/ 744134 h 2307035"/>
              <a:gd name="connsiteX70" fmla="*/ 167150 w 1577436"/>
              <a:gd name="connsiteY70" fmla="*/ 742575 h 2307035"/>
              <a:gd name="connsiteX71" fmla="*/ 181707 w 1577436"/>
              <a:gd name="connsiteY71" fmla="*/ 728797 h 2307035"/>
              <a:gd name="connsiteX72" fmla="*/ 169230 w 1577436"/>
              <a:gd name="connsiteY72" fmla="*/ 691364 h 2307035"/>
              <a:gd name="connsiteX73" fmla="*/ 160911 w 1577436"/>
              <a:gd name="connsiteY73" fmla="*/ 668748 h 2307035"/>
              <a:gd name="connsiteX74" fmla="*/ 204063 w 1577436"/>
              <a:gd name="connsiteY74" fmla="*/ 585823 h 2307035"/>
              <a:gd name="connsiteX75" fmla="*/ 215761 w 1577436"/>
              <a:gd name="connsiteY75" fmla="*/ 549949 h 2307035"/>
              <a:gd name="connsiteX76" fmla="*/ 221480 w 1577436"/>
              <a:gd name="connsiteY76" fmla="*/ 540331 h 2307035"/>
              <a:gd name="connsiteX77" fmla="*/ 298426 w 1577436"/>
              <a:gd name="connsiteY77" fmla="*/ 449087 h 2307035"/>
              <a:gd name="connsiteX78" fmla="*/ 317143 w 1577436"/>
              <a:gd name="connsiteY78" fmla="*/ 440769 h 2307035"/>
              <a:gd name="connsiteX79" fmla="*/ 374333 w 1577436"/>
              <a:gd name="connsiteY79" fmla="*/ 441289 h 2307035"/>
              <a:gd name="connsiteX80" fmla="*/ 467916 w 1577436"/>
              <a:gd name="connsiteY80" fmla="*/ 441029 h 2307035"/>
              <a:gd name="connsiteX81" fmla="*/ 484293 w 1577436"/>
              <a:gd name="connsiteY81" fmla="*/ 454546 h 2307035"/>
              <a:gd name="connsiteX82" fmla="*/ 479874 w 1577436"/>
              <a:gd name="connsiteY82" fmla="*/ 576464 h 2307035"/>
              <a:gd name="connsiteX83" fmla="*/ 424244 w 1577436"/>
              <a:gd name="connsiteY83" fmla="*/ 721518 h 2307035"/>
              <a:gd name="connsiteX84" fmla="*/ 372773 w 1577436"/>
              <a:gd name="connsiteY84" fmla="*/ 796385 h 2307035"/>
              <a:gd name="connsiteX85" fmla="*/ 359515 w 1577436"/>
              <a:gd name="connsiteY85" fmla="*/ 822900 h 2307035"/>
              <a:gd name="connsiteX86" fmla="*/ 346258 w 1577436"/>
              <a:gd name="connsiteY86" fmla="*/ 899586 h 2307035"/>
              <a:gd name="connsiteX87" fmla="*/ 358216 w 1577436"/>
              <a:gd name="connsiteY87" fmla="*/ 910504 h 2307035"/>
              <a:gd name="connsiteX88" fmla="*/ 373293 w 1577436"/>
              <a:gd name="connsiteY88" fmla="*/ 921942 h 2307035"/>
              <a:gd name="connsiteX89" fmla="*/ 374073 w 1577436"/>
              <a:gd name="connsiteY89" fmla="*/ 948717 h 2307035"/>
              <a:gd name="connsiteX90" fmla="*/ 383951 w 1577436"/>
              <a:gd name="connsiteY90" fmla="*/ 1020464 h 2307035"/>
              <a:gd name="connsiteX91" fmla="*/ 382651 w 1577436"/>
              <a:gd name="connsiteY91" fmla="*/ 1071935 h 2307035"/>
              <a:gd name="connsiteX92" fmla="*/ 412546 w 1577436"/>
              <a:gd name="connsiteY92" fmla="*/ 1149141 h 2307035"/>
              <a:gd name="connsiteX93" fmla="*/ 418785 w 1577436"/>
              <a:gd name="connsiteY93" fmla="*/ 1225308 h 2307035"/>
              <a:gd name="connsiteX94" fmla="*/ 372253 w 1577436"/>
              <a:gd name="connsiteY94" fmla="*/ 1383099 h 2307035"/>
              <a:gd name="connsiteX95" fmla="*/ 319742 w 1577436"/>
              <a:gd name="connsiteY95" fmla="*/ 1555448 h 2307035"/>
              <a:gd name="connsiteX96" fmla="*/ 319483 w 1577436"/>
              <a:gd name="connsiteY96" fmla="*/ 1556748 h 2307035"/>
              <a:gd name="connsiteX97" fmla="*/ 291148 w 1577436"/>
              <a:gd name="connsiteY97" fmla="*/ 1614717 h 2307035"/>
              <a:gd name="connsiteX98" fmla="*/ 231618 w 1577436"/>
              <a:gd name="connsiteY98" fmla="*/ 1756912 h 2307035"/>
              <a:gd name="connsiteX99" fmla="*/ 198604 w 1577436"/>
              <a:gd name="connsiteY99" fmla="*/ 1866612 h 2307035"/>
              <a:gd name="connsiteX100" fmla="*/ 147653 w 1577436"/>
              <a:gd name="connsiteY100" fmla="*/ 2012186 h 2307035"/>
              <a:gd name="connsiteX101" fmla="*/ 124778 w 1577436"/>
              <a:gd name="connsiteY101" fmla="*/ 2053518 h 2307035"/>
              <a:gd name="connsiteX102" fmla="*/ 69148 w 1577436"/>
              <a:gd name="connsiteY102" fmla="*/ 2109148 h 2307035"/>
              <a:gd name="connsiteX103" fmla="*/ 69148 w 1577436"/>
              <a:gd name="connsiteY103" fmla="*/ 2124745 h 2307035"/>
              <a:gd name="connsiteX104" fmla="*/ 128417 w 1577436"/>
              <a:gd name="connsiteY104" fmla="*/ 2181155 h 2307035"/>
              <a:gd name="connsiteX105" fmla="*/ 137255 w 1577436"/>
              <a:gd name="connsiteY105" fmla="*/ 2184015 h 2307035"/>
              <a:gd name="connsiteX106" fmla="*/ 155192 w 1577436"/>
              <a:gd name="connsiteY106" fmla="*/ 2188434 h 2307035"/>
              <a:gd name="connsiteX107" fmla="*/ 206403 w 1577436"/>
              <a:gd name="connsiteY107" fmla="*/ 2253942 h 2307035"/>
              <a:gd name="connsiteX108" fmla="*/ 310384 w 1577436"/>
              <a:gd name="connsiteY108" fmla="*/ 2306973 h 2307035"/>
              <a:gd name="connsiteX109" fmla="*/ 330660 w 1577436"/>
              <a:gd name="connsiteY109" fmla="*/ 2296055 h 2307035"/>
              <a:gd name="connsiteX110" fmla="*/ 320002 w 1577436"/>
              <a:gd name="connsiteY110" fmla="*/ 2278638 h 2307035"/>
              <a:gd name="connsiteX111" fmla="*/ 284909 w 1577436"/>
              <a:gd name="connsiteY111" fmla="*/ 2246143 h 2307035"/>
              <a:gd name="connsiteX112" fmla="*/ 271911 w 1577436"/>
              <a:gd name="connsiteY112" fmla="*/ 2205851 h 2307035"/>
              <a:gd name="connsiteX113" fmla="*/ 266972 w 1577436"/>
              <a:gd name="connsiteY113" fmla="*/ 2129685 h 2307035"/>
              <a:gd name="connsiteX114" fmla="*/ 262293 w 1577436"/>
              <a:gd name="connsiteY114" fmla="*/ 2086532 h 2307035"/>
              <a:gd name="connsiteX115" fmla="*/ 274771 w 1577436"/>
              <a:gd name="connsiteY115" fmla="*/ 2072235 h 2307035"/>
              <a:gd name="connsiteX116" fmla="*/ 285689 w 1577436"/>
              <a:gd name="connsiteY116" fmla="*/ 2059497 h 2307035"/>
              <a:gd name="connsiteX117" fmla="*/ 285169 w 1577436"/>
              <a:gd name="connsiteY117" fmla="*/ 2037401 h 2307035"/>
              <a:gd name="connsiteX118" fmla="*/ 300766 w 1577436"/>
              <a:gd name="connsiteY118" fmla="*/ 1974232 h 2307035"/>
              <a:gd name="connsiteX119" fmla="*/ 333260 w 1577436"/>
              <a:gd name="connsiteY119" fmla="*/ 1899366 h 2307035"/>
              <a:gd name="connsiteX120" fmla="*/ 374333 w 1577436"/>
              <a:gd name="connsiteY120" fmla="*/ 1790446 h 2307035"/>
              <a:gd name="connsiteX121" fmla="*/ 437761 w 1577436"/>
              <a:gd name="connsiteY121" fmla="*/ 1668528 h 2307035"/>
              <a:gd name="connsiteX122" fmla="*/ 449719 w 1577436"/>
              <a:gd name="connsiteY122" fmla="*/ 1650071 h 2307035"/>
              <a:gd name="connsiteX123" fmla="*/ 473375 w 1577436"/>
              <a:gd name="connsiteY123" fmla="*/ 1614457 h 2307035"/>
              <a:gd name="connsiteX124" fmla="*/ 506909 w 1577436"/>
              <a:gd name="connsiteY124" fmla="*/ 1557528 h 2307035"/>
              <a:gd name="connsiteX125" fmla="*/ 521206 w 1577436"/>
              <a:gd name="connsiteY125" fmla="*/ 1543490 h 2307035"/>
              <a:gd name="connsiteX126" fmla="*/ 525365 w 1577436"/>
              <a:gd name="connsiteY126" fmla="*/ 1563247 h 2307035"/>
              <a:gd name="connsiteX127" fmla="*/ 527445 w 1577436"/>
              <a:gd name="connsiteY127" fmla="*/ 1685165 h 2307035"/>
              <a:gd name="connsiteX128" fmla="*/ 544342 w 1577436"/>
              <a:gd name="connsiteY128" fmla="*/ 1753012 h 2307035"/>
              <a:gd name="connsiteX129" fmla="*/ 559939 w 1577436"/>
              <a:gd name="connsiteY129" fmla="*/ 1766790 h 2307035"/>
              <a:gd name="connsiteX130" fmla="*/ 573717 w 1577436"/>
              <a:gd name="connsiteY130" fmla="*/ 1751453 h 2307035"/>
              <a:gd name="connsiteX131" fmla="*/ 576576 w 1577436"/>
              <a:gd name="connsiteY131" fmla="*/ 1730916 h 2307035"/>
              <a:gd name="connsiteX132" fmla="*/ 577616 w 1577436"/>
              <a:gd name="connsiteY132" fmla="*/ 1699722 h 2307035"/>
              <a:gd name="connsiteX133" fmla="*/ 598932 w 1577436"/>
              <a:gd name="connsiteY133" fmla="*/ 1629795 h 2307035"/>
              <a:gd name="connsiteX134" fmla="*/ 649363 w 1577436"/>
              <a:gd name="connsiteY134" fmla="*/ 1560647 h 2307035"/>
              <a:gd name="connsiteX135" fmla="*/ 651963 w 1577436"/>
              <a:gd name="connsiteY135" fmla="*/ 1552588 h 2307035"/>
              <a:gd name="connsiteX136" fmla="*/ 662101 w 1577436"/>
              <a:gd name="connsiteY136" fmla="*/ 1519574 h 2307035"/>
              <a:gd name="connsiteX137" fmla="*/ 687576 w 1577436"/>
              <a:gd name="connsiteY137" fmla="*/ 1513076 h 2307035"/>
              <a:gd name="connsiteX138" fmla="*/ 700834 w 1577436"/>
              <a:gd name="connsiteY138" fmla="*/ 1510736 h 2307035"/>
              <a:gd name="connsiteX139" fmla="*/ 775440 w 1577436"/>
              <a:gd name="connsiteY139" fmla="*/ 1444188 h 2307035"/>
              <a:gd name="connsiteX140" fmla="*/ 811054 w 1577436"/>
              <a:gd name="connsiteY140" fmla="*/ 1420792 h 2307035"/>
              <a:gd name="connsiteX141" fmla="*/ 939731 w 1577436"/>
              <a:gd name="connsiteY141" fmla="*/ 1346186 h 2307035"/>
              <a:gd name="connsiteX142" fmla="*/ 1044232 w 1577436"/>
              <a:gd name="connsiteY142" fmla="*/ 1265080 h 2307035"/>
              <a:gd name="connsiteX143" fmla="*/ 1110780 w 1577436"/>
              <a:gd name="connsiteY143" fmla="*/ 1203471 h 2307035"/>
              <a:gd name="connsiteX144" fmla="*/ 1128977 w 1577436"/>
              <a:gd name="connsiteY144" fmla="*/ 1141603 h 2307035"/>
              <a:gd name="connsiteX145" fmla="*/ 1114679 w 1577436"/>
              <a:gd name="connsiteY145" fmla="*/ 1105469 h 2307035"/>
              <a:gd name="connsiteX146" fmla="*/ 1093623 w 1577436"/>
              <a:gd name="connsiteY146" fmla="*/ 1077914 h 2307035"/>
              <a:gd name="connsiteX147" fmla="*/ 977424 w 1577436"/>
              <a:gd name="connsiteY147" fmla="*/ 1012926 h 2307035"/>
              <a:gd name="connsiteX148" fmla="*/ 857066 w 1577436"/>
              <a:gd name="connsiteY148" fmla="*/ 964834 h 2307035"/>
              <a:gd name="connsiteX149" fmla="*/ 840169 w 1577436"/>
              <a:gd name="connsiteY149" fmla="*/ 939619 h 2307035"/>
              <a:gd name="connsiteX150" fmla="*/ 850567 w 1577436"/>
              <a:gd name="connsiteY150" fmla="*/ 826279 h 2307035"/>
              <a:gd name="connsiteX151" fmla="*/ 875782 w 1577436"/>
              <a:gd name="connsiteY151" fmla="*/ 674207 h 2307035"/>
              <a:gd name="connsiteX152" fmla="*/ 892159 w 1577436"/>
              <a:gd name="connsiteY152" fmla="*/ 642493 h 2307035"/>
              <a:gd name="connsiteX153" fmla="*/ 935312 w 1577436"/>
              <a:gd name="connsiteY153" fmla="*/ 590502 h 2307035"/>
              <a:gd name="connsiteX154" fmla="*/ 984443 w 1577436"/>
              <a:gd name="connsiteY154" fmla="*/ 565027 h 2307035"/>
              <a:gd name="connsiteX155" fmla="*/ 1151853 w 1577436"/>
              <a:gd name="connsiteY155" fmla="*/ 562947 h 2307035"/>
              <a:gd name="connsiteX156" fmla="*/ 1208522 w 1577436"/>
              <a:gd name="connsiteY156" fmla="*/ 557228 h 2307035"/>
              <a:gd name="connsiteX157" fmla="*/ 1337719 w 1577436"/>
              <a:gd name="connsiteY157" fmla="*/ 503938 h 2307035"/>
              <a:gd name="connsiteX158" fmla="*/ 1368134 w 1577436"/>
              <a:gd name="connsiteY158" fmla="*/ 487041 h 2307035"/>
              <a:gd name="connsiteX159" fmla="*/ 1411546 w 1577436"/>
              <a:gd name="connsiteY159" fmla="*/ 465205 h 2307035"/>
              <a:gd name="connsiteX160" fmla="*/ 1446380 w 1577436"/>
              <a:gd name="connsiteY160" fmla="*/ 454546 h 2307035"/>
              <a:gd name="connsiteX161" fmla="*/ 1462497 w 1577436"/>
              <a:gd name="connsiteY161" fmla="*/ 434270 h 2307035"/>
              <a:gd name="connsiteX162" fmla="*/ 1476534 w 1577436"/>
              <a:gd name="connsiteY162" fmla="*/ 409055 h 2307035"/>
              <a:gd name="connsiteX163" fmla="*/ 1476274 w 1577436"/>
              <a:gd name="connsiteY163" fmla="*/ 407755 h 2307035"/>
              <a:gd name="connsiteX164" fmla="*/ 1484853 w 1577436"/>
              <a:gd name="connsiteY164" fmla="*/ 395797 h 2307035"/>
              <a:gd name="connsiteX165" fmla="*/ 1537363 w 1577436"/>
              <a:gd name="connsiteY165" fmla="*/ 371621 h 2307035"/>
              <a:gd name="connsiteX166" fmla="*/ 1567258 w 1577436"/>
              <a:gd name="connsiteY166" fmla="*/ 351345 h 2307035"/>
              <a:gd name="connsiteX167" fmla="*/ 1575057 w 1577436"/>
              <a:gd name="connsiteY167" fmla="*/ 327169 h 2307035"/>
              <a:gd name="connsiteX168" fmla="*/ 842768 w 1577436"/>
              <a:gd name="connsiteY168" fmla="*/ 1205031 h 2307035"/>
              <a:gd name="connsiteX169" fmla="*/ 755424 w 1577436"/>
              <a:gd name="connsiteY169" fmla="*/ 1296795 h 2307035"/>
              <a:gd name="connsiteX170" fmla="*/ 703433 w 1577436"/>
              <a:gd name="connsiteY170" fmla="*/ 1345146 h 2307035"/>
              <a:gd name="connsiteX171" fmla="*/ 682897 w 1577436"/>
              <a:gd name="connsiteY171" fmla="*/ 1355284 h 2307035"/>
              <a:gd name="connsiteX172" fmla="*/ 606731 w 1577436"/>
              <a:gd name="connsiteY172" fmla="*/ 1399996 h 2307035"/>
              <a:gd name="connsiteX173" fmla="*/ 595813 w 1577436"/>
              <a:gd name="connsiteY173" fmla="*/ 1412734 h 2307035"/>
              <a:gd name="connsiteX174" fmla="*/ 587494 w 1577436"/>
              <a:gd name="connsiteY174" fmla="*/ 1414293 h 2307035"/>
              <a:gd name="connsiteX175" fmla="*/ 586454 w 1577436"/>
              <a:gd name="connsiteY175" fmla="*/ 1406495 h 2307035"/>
              <a:gd name="connsiteX176" fmla="*/ 588274 w 1577436"/>
              <a:gd name="connsiteY176" fmla="*/ 1401556 h 2307035"/>
              <a:gd name="connsiteX177" fmla="*/ 668340 w 1577436"/>
              <a:gd name="connsiteY177" fmla="*/ 1224268 h 2307035"/>
              <a:gd name="connsiteX178" fmla="*/ 699534 w 1577436"/>
              <a:gd name="connsiteY178" fmla="*/ 1202692 h 2307035"/>
              <a:gd name="connsiteX179" fmla="*/ 828211 w 1577436"/>
              <a:gd name="connsiteY179" fmla="*/ 1202692 h 2307035"/>
              <a:gd name="connsiteX180" fmla="*/ 842768 w 1577436"/>
              <a:gd name="connsiteY180" fmla="*/ 1205031 h 2307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</a:cxnLst>
            <a:rect l="l" t="t" r="r" b="b"/>
            <a:pathLst>
              <a:path w="1577436" h="2307035">
                <a:moveTo>
                  <a:pt x="1575057" y="327169"/>
                </a:moveTo>
                <a:cubicBezTo>
                  <a:pt x="1568298" y="313132"/>
                  <a:pt x="1558679" y="301954"/>
                  <a:pt x="1547242" y="291556"/>
                </a:cubicBezTo>
                <a:cubicBezTo>
                  <a:pt x="1541523" y="286357"/>
                  <a:pt x="1536323" y="284537"/>
                  <a:pt x="1530345" y="289736"/>
                </a:cubicBezTo>
                <a:cubicBezTo>
                  <a:pt x="1524626" y="294935"/>
                  <a:pt x="1519167" y="292336"/>
                  <a:pt x="1513968" y="289216"/>
                </a:cubicBezTo>
                <a:cubicBezTo>
                  <a:pt x="1505649" y="284017"/>
                  <a:pt x="1499410" y="286097"/>
                  <a:pt x="1494991" y="294935"/>
                </a:cubicBezTo>
                <a:cubicBezTo>
                  <a:pt x="1491352" y="302214"/>
                  <a:pt x="1487452" y="309493"/>
                  <a:pt x="1483553" y="316771"/>
                </a:cubicBezTo>
                <a:cubicBezTo>
                  <a:pt x="1474195" y="333928"/>
                  <a:pt x="1461197" y="338607"/>
                  <a:pt x="1442480" y="332108"/>
                </a:cubicBezTo>
                <a:cubicBezTo>
                  <a:pt x="1425064" y="326130"/>
                  <a:pt x="1420904" y="327949"/>
                  <a:pt x="1415445" y="346146"/>
                </a:cubicBezTo>
                <a:cubicBezTo>
                  <a:pt x="1413626" y="351865"/>
                  <a:pt x="1413366" y="357584"/>
                  <a:pt x="1406087" y="360443"/>
                </a:cubicBezTo>
                <a:cubicBezTo>
                  <a:pt x="1356176" y="379940"/>
                  <a:pt x="1308344" y="404376"/>
                  <a:pt x="1254014" y="411394"/>
                </a:cubicBezTo>
                <a:cubicBezTo>
                  <a:pt x="1224900" y="415034"/>
                  <a:pt x="1197085" y="428811"/>
                  <a:pt x="1167450" y="426991"/>
                </a:cubicBezTo>
                <a:cubicBezTo>
                  <a:pt x="1123778" y="424132"/>
                  <a:pt x="1080106" y="423872"/>
                  <a:pt x="1036433" y="424132"/>
                </a:cubicBezTo>
                <a:cubicBezTo>
                  <a:pt x="1017457" y="424132"/>
                  <a:pt x="1000560" y="417113"/>
                  <a:pt x="995101" y="395537"/>
                </a:cubicBezTo>
                <a:cubicBezTo>
                  <a:pt x="994321" y="392158"/>
                  <a:pt x="992501" y="389038"/>
                  <a:pt x="991202" y="385919"/>
                </a:cubicBezTo>
                <a:cubicBezTo>
                  <a:pt x="980544" y="363823"/>
                  <a:pt x="969625" y="342507"/>
                  <a:pt x="942850" y="335748"/>
                </a:cubicBezTo>
                <a:cubicBezTo>
                  <a:pt x="935312" y="333928"/>
                  <a:pt x="936611" y="328209"/>
                  <a:pt x="941810" y="324310"/>
                </a:cubicBezTo>
                <a:cubicBezTo>
                  <a:pt x="944410" y="322230"/>
                  <a:pt x="948049" y="321710"/>
                  <a:pt x="951429" y="320411"/>
                </a:cubicBezTo>
                <a:cubicBezTo>
                  <a:pt x="974045" y="312872"/>
                  <a:pt x="996661" y="306113"/>
                  <a:pt x="1019017" y="297795"/>
                </a:cubicBezTo>
                <a:cubicBezTo>
                  <a:pt x="1037993" y="290776"/>
                  <a:pt x="1041113" y="282717"/>
                  <a:pt x="1035134" y="263481"/>
                </a:cubicBezTo>
                <a:cubicBezTo>
                  <a:pt x="1033834" y="259062"/>
                  <a:pt x="1030195" y="254642"/>
                  <a:pt x="1033054" y="249963"/>
                </a:cubicBezTo>
                <a:cubicBezTo>
                  <a:pt x="1037473" y="242165"/>
                  <a:pt x="1036953" y="234106"/>
                  <a:pt x="1035394" y="226048"/>
                </a:cubicBezTo>
                <a:cubicBezTo>
                  <a:pt x="1033834" y="216949"/>
                  <a:pt x="1035394" y="209151"/>
                  <a:pt x="1043192" y="202912"/>
                </a:cubicBezTo>
                <a:cubicBezTo>
                  <a:pt x="1048651" y="198493"/>
                  <a:pt x="1049431" y="193813"/>
                  <a:pt x="1044492" y="187315"/>
                </a:cubicBezTo>
                <a:cubicBezTo>
                  <a:pt x="1038773" y="180036"/>
                  <a:pt x="1032274" y="174057"/>
                  <a:pt x="1025255" y="168078"/>
                </a:cubicBezTo>
                <a:cubicBezTo>
                  <a:pt x="1013298" y="158200"/>
                  <a:pt x="1009138" y="143642"/>
                  <a:pt x="1015117" y="129865"/>
                </a:cubicBezTo>
                <a:cubicBezTo>
                  <a:pt x="1017717" y="124146"/>
                  <a:pt x="1016417" y="121546"/>
                  <a:pt x="1012518" y="117907"/>
                </a:cubicBezTo>
                <a:cubicBezTo>
                  <a:pt x="1003419" y="109849"/>
                  <a:pt x="995101" y="101010"/>
                  <a:pt x="986262" y="92692"/>
                </a:cubicBezTo>
                <a:cubicBezTo>
                  <a:pt x="980544" y="86973"/>
                  <a:pt x="980803" y="81774"/>
                  <a:pt x="986522" y="76055"/>
                </a:cubicBezTo>
                <a:cubicBezTo>
                  <a:pt x="992501" y="70076"/>
                  <a:pt x="999260" y="63837"/>
                  <a:pt x="1003419" y="56558"/>
                </a:cubicBezTo>
                <a:cubicBezTo>
                  <a:pt x="1007319" y="49799"/>
                  <a:pt x="1013038" y="39921"/>
                  <a:pt x="1002899" y="33942"/>
                </a:cubicBezTo>
                <a:cubicBezTo>
                  <a:pt x="984963" y="23284"/>
                  <a:pt x="965466" y="14186"/>
                  <a:pt x="944150" y="16785"/>
                </a:cubicBezTo>
                <a:cubicBezTo>
                  <a:pt x="929073" y="18605"/>
                  <a:pt x="916075" y="17565"/>
                  <a:pt x="904637" y="6387"/>
                </a:cubicBezTo>
                <a:cubicBezTo>
                  <a:pt x="902038" y="4048"/>
                  <a:pt x="897618" y="3268"/>
                  <a:pt x="893719" y="2488"/>
                </a:cubicBezTo>
                <a:cubicBezTo>
                  <a:pt x="859925" y="-2971"/>
                  <a:pt x="827951" y="-372"/>
                  <a:pt x="798056" y="19645"/>
                </a:cubicBezTo>
                <a:cubicBezTo>
                  <a:pt x="766862" y="40441"/>
                  <a:pt x="746326" y="68256"/>
                  <a:pt x="741127" y="104130"/>
                </a:cubicBezTo>
                <a:cubicBezTo>
                  <a:pt x="734888" y="147802"/>
                  <a:pt x="740087" y="191214"/>
                  <a:pt x="759323" y="231767"/>
                </a:cubicBezTo>
                <a:cubicBezTo>
                  <a:pt x="766602" y="247364"/>
                  <a:pt x="761923" y="255942"/>
                  <a:pt x="744766" y="255682"/>
                </a:cubicBezTo>
                <a:cubicBezTo>
                  <a:pt x="734368" y="255682"/>
                  <a:pt x="724230" y="254902"/>
                  <a:pt x="714092" y="251003"/>
                </a:cubicBezTo>
                <a:cubicBezTo>
                  <a:pt x="690176" y="241905"/>
                  <a:pt x="666260" y="233326"/>
                  <a:pt x="642084" y="225008"/>
                </a:cubicBezTo>
                <a:cubicBezTo>
                  <a:pt x="606991" y="212790"/>
                  <a:pt x="583855" y="217209"/>
                  <a:pt x="561239" y="246064"/>
                </a:cubicBezTo>
                <a:cubicBezTo>
                  <a:pt x="544862" y="266860"/>
                  <a:pt x="521206" y="269980"/>
                  <a:pt x="500670" y="271539"/>
                </a:cubicBezTo>
                <a:cubicBezTo>
                  <a:pt x="468956" y="273879"/>
                  <a:pt x="436981" y="275179"/>
                  <a:pt x="405007" y="277258"/>
                </a:cubicBezTo>
                <a:cubicBezTo>
                  <a:pt x="349117" y="280638"/>
                  <a:pt x="294267" y="289736"/>
                  <a:pt x="239677" y="302734"/>
                </a:cubicBezTo>
                <a:cubicBezTo>
                  <a:pt x="220440" y="307413"/>
                  <a:pt x="206923" y="316511"/>
                  <a:pt x="198084" y="333928"/>
                </a:cubicBezTo>
                <a:cubicBezTo>
                  <a:pt x="154412" y="417893"/>
                  <a:pt x="102162" y="497179"/>
                  <a:pt x="59529" y="581923"/>
                </a:cubicBezTo>
                <a:cubicBezTo>
                  <a:pt x="53550" y="594141"/>
                  <a:pt x="50431" y="603240"/>
                  <a:pt x="62909" y="612858"/>
                </a:cubicBezTo>
                <a:cubicBezTo>
                  <a:pt x="68108" y="617017"/>
                  <a:pt x="70447" y="624816"/>
                  <a:pt x="75646" y="628975"/>
                </a:cubicBezTo>
                <a:cubicBezTo>
                  <a:pt x="86564" y="638073"/>
                  <a:pt x="82145" y="645352"/>
                  <a:pt x="75386" y="653930"/>
                </a:cubicBezTo>
                <a:cubicBezTo>
                  <a:pt x="61869" y="670827"/>
                  <a:pt x="47831" y="687724"/>
                  <a:pt x="42112" y="709041"/>
                </a:cubicBezTo>
                <a:cubicBezTo>
                  <a:pt x="36133" y="732176"/>
                  <a:pt x="23136" y="748034"/>
                  <a:pt x="0" y="755312"/>
                </a:cubicBezTo>
                <a:cubicBezTo>
                  <a:pt x="0" y="757912"/>
                  <a:pt x="0" y="760511"/>
                  <a:pt x="0" y="763111"/>
                </a:cubicBezTo>
                <a:cubicBezTo>
                  <a:pt x="11438" y="771949"/>
                  <a:pt x="20796" y="763631"/>
                  <a:pt x="30934" y="759731"/>
                </a:cubicBezTo>
                <a:cubicBezTo>
                  <a:pt x="35874" y="757652"/>
                  <a:pt x="40553" y="752453"/>
                  <a:pt x="46272" y="757912"/>
                </a:cubicBezTo>
                <a:cubicBezTo>
                  <a:pt x="51211" y="762851"/>
                  <a:pt x="50951" y="769090"/>
                  <a:pt x="48871" y="775069"/>
                </a:cubicBezTo>
                <a:cubicBezTo>
                  <a:pt x="44972" y="787546"/>
                  <a:pt x="40033" y="799504"/>
                  <a:pt x="27295" y="806263"/>
                </a:cubicBezTo>
                <a:cubicBezTo>
                  <a:pt x="24176" y="807823"/>
                  <a:pt x="19756" y="810162"/>
                  <a:pt x="21836" y="815101"/>
                </a:cubicBezTo>
                <a:cubicBezTo>
                  <a:pt x="23396" y="819001"/>
                  <a:pt x="27295" y="820560"/>
                  <a:pt x="31194" y="821080"/>
                </a:cubicBezTo>
                <a:cubicBezTo>
                  <a:pt x="38993" y="822380"/>
                  <a:pt x="44452" y="818221"/>
                  <a:pt x="49391" y="813022"/>
                </a:cubicBezTo>
                <a:cubicBezTo>
                  <a:pt x="55630" y="806783"/>
                  <a:pt x="58749" y="798464"/>
                  <a:pt x="63169" y="791186"/>
                </a:cubicBezTo>
                <a:cubicBezTo>
                  <a:pt x="65248" y="787546"/>
                  <a:pt x="67068" y="782607"/>
                  <a:pt x="72787" y="784167"/>
                </a:cubicBezTo>
                <a:cubicBezTo>
                  <a:pt x="77466" y="785727"/>
                  <a:pt x="76426" y="790666"/>
                  <a:pt x="76166" y="794305"/>
                </a:cubicBezTo>
                <a:cubicBezTo>
                  <a:pt x="75386" y="801584"/>
                  <a:pt x="73827" y="808863"/>
                  <a:pt x="72787" y="816141"/>
                </a:cubicBezTo>
                <a:cubicBezTo>
                  <a:pt x="72007" y="820560"/>
                  <a:pt x="70187" y="823160"/>
                  <a:pt x="64988" y="822380"/>
                </a:cubicBezTo>
                <a:cubicBezTo>
                  <a:pt x="59529" y="821340"/>
                  <a:pt x="55370" y="822900"/>
                  <a:pt x="56410" y="829919"/>
                </a:cubicBezTo>
                <a:cubicBezTo>
                  <a:pt x="57450" y="836938"/>
                  <a:pt x="59789" y="842657"/>
                  <a:pt x="68628" y="841877"/>
                </a:cubicBezTo>
                <a:cubicBezTo>
                  <a:pt x="75646" y="841097"/>
                  <a:pt x="80066" y="836158"/>
                  <a:pt x="85785" y="833038"/>
                </a:cubicBezTo>
                <a:cubicBezTo>
                  <a:pt x="90204" y="830439"/>
                  <a:pt x="93843" y="827579"/>
                  <a:pt x="100082" y="830179"/>
                </a:cubicBezTo>
                <a:cubicBezTo>
                  <a:pt x="113340" y="835898"/>
                  <a:pt x="128937" y="824460"/>
                  <a:pt x="128677" y="809642"/>
                </a:cubicBezTo>
                <a:cubicBezTo>
                  <a:pt x="128417" y="796125"/>
                  <a:pt x="127377" y="782867"/>
                  <a:pt x="127637" y="769350"/>
                </a:cubicBezTo>
                <a:cubicBezTo>
                  <a:pt x="128157" y="752453"/>
                  <a:pt x="135176" y="745694"/>
                  <a:pt x="151553" y="744134"/>
                </a:cubicBezTo>
                <a:cubicBezTo>
                  <a:pt x="156752" y="743614"/>
                  <a:pt x="161951" y="743094"/>
                  <a:pt x="167150" y="742575"/>
                </a:cubicBezTo>
                <a:cubicBezTo>
                  <a:pt x="175728" y="741795"/>
                  <a:pt x="180148" y="737115"/>
                  <a:pt x="181707" y="728797"/>
                </a:cubicBezTo>
                <a:cubicBezTo>
                  <a:pt x="184827" y="713720"/>
                  <a:pt x="183527" y="700982"/>
                  <a:pt x="169230" y="691364"/>
                </a:cubicBezTo>
                <a:cubicBezTo>
                  <a:pt x="162211" y="686425"/>
                  <a:pt x="154672" y="680446"/>
                  <a:pt x="160911" y="668748"/>
                </a:cubicBezTo>
                <a:cubicBezTo>
                  <a:pt x="175728" y="641193"/>
                  <a:pt x="189246" y="613378"/>
                  <a:pt x="204063" y="585823"/>
                </a:cubicBezTo>
                <a:cubicBezTo>
                  <a:pt x="210042" y="574385"/>
                  <a:pt x="218621" y="564247"/>
                  <a:pt x="215761" y="549949"/>
                </a:cubicBezTo>
                <a:cubicBezTo>
                  <a:pt x="214981" y="545530"/>
                  <a:pt x="218881" y="543190"/>
                  <a:pt x="221480" y="540331"/>
                </a:cubicBezTo>
                <a:cubicBezTo>
                  <a:pt x="249035" y="511476"/>
                  <a:pt x="270611" y="477682"/>
                  <a:pt x="298426" y="449087"/>
                </a:cubicBezTo>
                <a:cubicBezTo>
                  <a:pt x="304405" y="443109"/>
                  <a:pt x="309344" y="439989"/>
                  <a:pt x="317143" y="440769"/>
                </a:cubicBezTo>
                <a:cubicBezTo>
                  <a:pt x="336120" y="443109"/>
                  <a:pt x="355096" y="441549"/>
                  <a:pt x="374333" y="441289"/>
                </a:cubicBezTo>
                <a:cubicBezTo>
                  <a:pt x="405527" y="440769"/>
                  <a:pt x="436721" y="441029"/>
                  <a:pt x="467916" y="441029"/>
                </a:cubicBezTo>
                <a:cubicBezTo>
                  <a:pt x="476494" y="441029"/>
                  <a:pt x="484293" y="442589"/>
                  <a:pt x="484293" y="454546"/>
                </a:cubicBezTo>
                <a:cubicBezTo>
                  <a:pt x="484033" y="495359"/>
                  <a:pt x="483253" y="535912"/>
                  <a:pt x="479874" y="576464"/>
                </a:cubicBezTo>
                <a:cubicBezTo>
                  <a:pt x="475714" y="630275"/>
                  <a:pt x="452319" y="676806"/>
                  <a:pt x="424244" y="721518"/>
                </a:cubicBezTo>
                <a:cubicBezTo>
                  <a:pt x="408127" y="747254"/>
                  <a:pt x="389930" y="771429"/>
                  <a:pt x="372773" y="796385"/>
                </a:cubicBezTo>
                <a:cubicBezTo>
                  <a:pt x="367054" y="804703"/>
                  <a:pt x="361335" y="812762"/>
                  <a:pt x="359515" y="822900"/>
                </a:cubicBezTo>
                <a:cubicBezTo>
                  <a:pt x="355096" y="848376"/>
                  <a:pt x="350677" y="874111"/>
                  <a:pt x="346258" y="899586"/>
                </a:cubicBezTo>
                <a:cubicBezTo>
                  <a:pt x="344438" y="909984"/>
                  <a:pt x="347298" y="914664"/>
                  <a:pt x="358216" y="910504"/>
                </a:cubicBezTo>
                <a:cubicBezTo>
                  <a:pt x="369134" y="906345"/>
                  <a:pt x="373033" y="911024"/>
                  <a:pt x="373293" y="921942"/>
                </a:cubicBezTo>
                <a:cubicBezTo>
                  <a:pt x="373553" y="930781"/>
                  <a:pt x="369394" y="940659"/>
                  <a:pt x="374073" y="948717"/>
                </a:cubicBezTo>
                <a:cubicBezTo>
                  <a:pt x="387590" y="971333"/>
                  <a:pt x="387070" y="995509"/>
                  <a:pt x="383951" y="1020464"/>
                </a:cubicBezTo>
                <a:cubicBezTo>
                  <a:pt x="381871" y="1037621"/>
                  <a:pt x="377192" y="1055558"/>
                  <a:pt x="382651" y="1071935"/>
                </a:cubicBezTo>
                <a:cubicBezTo>
                  <a:pt x="391490" y="1097931"/>
                  <a:pt x="397988" y="1125486"/>
                  <a:pt x="412546" y="1149141"/>
                </a:cubicBezTo>
                <a:cubicBezTo>
                  <a:pt x="427623" y="1174097"/>
                  <a:pt x="426843" y="1199312"/>
                  <a:pt x="418785" y="1225308"/>
                </a:cubicBezTo>
                <a:cubicBezTo>
                  <a:pt x="402148" y="1277558"/>
                  <a:pt x="386031" y="1330069"/>
                  <a:pt x="372253" y="1383099"/>
                </a:cubicBezTo>
                <a:cubicBezTo>
                  <a:pt x="357176" y="1441329"/>
                  <a:pt x="349377" y="1501638"/>
                  <a:pt x="319742" y="1555448"/>
                </a:cubicBezTo>
                <a:cubicBezTo>
                  <a:pt x="319483" y="1555708"/>
                  <a:pt x="319483" y="1556228"/>
                  <a:pt x="319483" y="1556748"/>
                </a:cubicBezTo>
                <a:cubicBezTo>
                  <a:pt x="313764" y="1577804"/>
                  <a:pt x="303365" y="1596780"/>
                  <a:pt x="291148" y="1614717"/>
                </a:cubicBezTo>
                <a:cubicBezTo>
                  <a:pt x="261513" y="1658130"/>
                  <a:pt x="238377" y="1704401"/>
                  <a:pt x="231618" y="1756912"/>
                </a:cubicBezTo>
                <a:cubicBezTo>
                  <a:pt x="226679" y="1795645"/>
                  <a:pt x="211862" y="1830738"/>
                  <a:pt x="198604" y="1866612"/>
                </a:cubicBezTo>
                <a:cubicBezTo>
                  <a:pt x="180667" y="1914703"/>
                  <a:pt x="160131" y="1962015"/>
                  <a:pt x="147653" y="2012186"/>
                </a:cubicBezTo>
                <a:cubicBezTo>
                  <a:pt x="143754" y="2027523"/>
                  <a:pt x="139075" y="2044420"/>
                  <a:pt x="124778" y="2053518"/>
                </a:cubicBezTo>
                <a:cubicBezTo>
                  <a:pt x="101902" y="2068075"/>
                  <a:pt x="87344" y="2090431"/>
                  <a:pt x="69148" y="2109148"/>
                </a:cubicBezTo>
                <a:cubicBezTo>
                  <a:pt x="63948" y="2114607"/>
                  <a:pt x="63689" y="2119286"/>
                  <a:pt x="69148" y="2124745"/>
                </a:cubicBezTo>
                <a:cubicBezTo>
                  <a:pt x="88124" y="2144242"/>
                  <a:pt x="107621" y="2163479"/>
                  <a:pt x="128417" y="2181155"/>
                </a:cubicBezTo>
                <a:cubicBezTo>
                  <a:pt x="130756" y="2183235"/>
                  <a:pt x="133616" y="2187394"/>
                  <a:pt x="137255" y="2184015"/>
                </a:cubicBezTo>
                <a:cubicBezTo>
                  <a:pt x="145834" y="2175956"/>
                  <a:pt x="150513" y="2183495"/>
                  <a:pt x="155192" y="2188434"/>
                </a:cubicBezTo>
                <a:cubicBezTo>
                  <a:pt x="174429" y="2208450"/>
                  <a:pt x="189506" y="2231846"/>
                  <a:pt x="206403" y="2253942"/>
                </a:cubicBezTo>
                <a:cubicBezTo>
                  <a:pt x="232398" y="2288256"/>
                  <a:pt x="268012" y="2304633"/>
                  <a:pt x="310384" y="2306973"/>
                </a:cubicBezTo>
                <a:cubicBezTo>
                  <a:pt x="318963" y="2307492"/>
                  <a:pt x="327801" y="2304893"/>
                  <a:pt x="330660" y="2296055"/>
                </a:cubicBezTo>
                <a:cubicBezTo>
                  <a:pt x="333520" y="2287476"/>
                  <a:pt x="325721" y="2282797"/>
                  <a:pt x="320002" y="2278638"/>
                </a:cubicBezTo>
                <a:cubicBezTo>
                  <a:pt x="307005" y="2269019"/>
                  <a:pt x="294787" y="2258881"/>
                  <a:pt x="284909" y="2246143"/>
                </a:cubicBezTo>
                <a:cubicBezTo>
                  <a:pt x="275810" y="2234186"/>
                  <a:pt x="270611" y="2221448"/>
                  <a:pt x="271911" y="2205851"/>
                </a:cubicBezTo>
                <a:cubicBezTo>
                  <a:pt x="273991" y="2180375"/>
                  <a:pt x="274251" y="2154380"/>
                  <a:pt x="266972" y="2129685"/>
                </a:cubicBezTo>
                <a:cubicBezTo>
                  <a:pt x="262553" y="2114867"/>
                  <a:pt x="262293" y="2101090"/>
                  <a:pt x="262293" y="2086532"/>
                </a:cubicBezTo>
                <a:cubicBezTo>
                  <a:pt x="262293" y="2077434"/>
                  <a:pt x="265672" y="2072495"/>
                  <a:pt x="274771" y="2072235"/>
                </a:cubicBezTo>
                <a:cubicBezTo>
                  <a:pt x="283089" y="2071975"/>
                  <a:pt x="286728" y="2068335"/>
                  <a:pt x="285689" y="2059497"/>
                </a:cubicBezTo>
                <a:cubicBezTo>
                  <a:pt x="284649" y="2052218"/>
                  <a:pt x="285689" y="2044680"/>
                  <a:pt x="285169" y="2037401"/>
                </a:cubicBezTo>
                <a:cubicBezTo>
                  <a:pt x="283349" y="2014525"/>
                  <a:pt x="288808" y="1994249"/>
                  <a:pt x="300766" y="1974232"/>
                </a:cubicBezTo>
                <a:cubicBezTo>
                  <a:pt x="314803" y="1950837"/>
                  <a:pt x="323642" y="1924841"/>
                  <a:pt x="333260" y="1899366"/>
                </a:cubicBezTo>
                <a:cubicBezTo>
                  <a:pt x="346778" y="1862973"/>
                  <a:pt x="355876" y="1825019"/>
                  <a:pt x="374333" y="1790446"/>
                </a:cubicBezTo>
                <a:cubicBezTo>
                  <a:pt x="395909" y="1750153"/>
                  <a:pt x="420344" y="1711160"/>
                  <a:pt x="437761" y="1668528"/>
                </a:cubicBezTo>
                <a:cubicBezTo>
                  <a:pt x="440621" y="1661769"/>
                  <a:pt x="445040" y="1655790"/>
                  <a:pt x="449719" y="1650071"/>
                </a:cubicBezTo>
                <a:cubicBezTo>
                  <a:pt x="459077" y="1639153"/>
                  <a:pt x="466876" y="1627195"/>
                  <a:pt x="473375" y="1614457"/>
                </a:cubicBezTo>
                <a:cubicBezTo>
                  <a:pt x="483253" y="1594701"/>
                  <a:pt x="493911" y="1575464"/>
                  <a:pt x="506909" y="1557528"/>
                </a:cubicBezTo>
                <a:cubicBezTo>
                  <a:pt x="510808" y="1552069"/>
                  <a:pt x="512108" y="1540631"/>
                  <a:pt x="521206" y="1543490"/>
                </a:cubicBezTo>
                <a:cubicBezTo>
                  <a:pt x="529525" y="1546090"/>
                  <a:pt x="525105" y="1556488"/>
                  <a:pt x="525365" y="1563247"/>
                </a:cubicBezTo>
                <a:cubicBezTo>
                  <a:pt x="526665" y="1603799"/>
                  <a:pt x="521986" y="1644612"/>
                  <a:pt x="527445" y="1685165"/>
                </a:cubicBezTo>
                <a:cubicBezTo>
                  <a:pt x="530565" y="1708300"/>
                  <a:pt x="536024" y="1731176"/>
                  <a:pt x="544342" y="1753012"/>
                </a:cubicBezTo>
                <a:cubicBezTo>
                  <a:pt x="546942" y="1759771"/>
                  <a:pt x="551361" y="1767050"/>
                  <a:pt x="559939" y="1766790"/>
                </a:cubicBezTo>
                <a:cubicBezTo>
                  <a:pt x="568778" y="1766530"/>
                  <a:pt x="571637" y="1758211"/>
                  <a:pt x="573717" y="1751453"/>
                </a:cubicBezTo>
                <a:cubicBezTo>
                  <a:pt x="575796" y="1744954"/>
                  <a:pt x="576056" y="1737935"/>
                  <a:pt x="576576" y="1730916"/>
                </a:cubicBezTo>
                <a:cubicBezTo>
                  <a:pt x="577096" y="1720518"/>
                  <a:pt x="577096" y="1710120"/>
                  <a:pt x="577616" y="1699722"/>
                </a:cubicBezTo>
                <a:cubicBezTo>
                  <a:pt x="578656" y="1674507"/>
                  <a:pt x="585415" y="1650591"/>
                  <a:pt x="598932" y="1629795"/>
                </a:cubicBezTo>
                <a:cubicBezTo>
                  <a:pt x="614269" y="1605879"/>
                  <a:pt x="630387" y="1581963"/>
                  <a:pt x="649363" y="1560647"/>
                </a:cubicBezTo>
                <a:cubicBezTo>
                  <a:pt x="651443" y="1558307"/>
                  <a:pt x="653522" y="1555448"/>
                  <a:pt x="651963" y="1552588"/>
                </a:cubicBezTo>
                <a:cubicBezTo>
                  <a:pt x="643904" y="1537771"/>
                  <a:pt x="655602" y="1529713"/>
                  <a:pt x="662101" y="1519574"/>
                </a:cubicBezTo>
                <a:cubicBezTo>
                  <a:pt x="668600" y="1509696"/>
                  <a:pt x="677438" y="1506837"/>
                  <a:pt x="687576" y="1513076"/>
                </a:cubicBezTo>
                <a:cubicBezTo>
                  <a:pt x="693295" y="1516455"/>
                  <a:pt x="696415" y="1514635"/>
                  <a:pt x="700834" y="1510736"/>
                </a:cubicBezTo>
                <a:cubicBezTo>
                  <a:pt x="725529" y="1488380"/>
                  <a:pt x="750745" y="1466284"/>
                  <a:pt x="775440" y="1444188"/>
                </a:cubicBezTo>
                <a:cubicBezTo>
                  <a:pt x="786098" y="1434570"/>
                  <a:pt x="798056" y="1427031"/>
                  <a:pt x="811054" y="1420792"/>
                </a:cubicBezTo>
                <a:cubicBezTo>
                  <a:pt x="856026" y="1399476"/>
                  <a:pt x="900218" y="1377380"/>
                  <a:pt x="939731" y="1346186"/>
                </a:cubicBezTo>
                <a:cubicBezTo>
                  <a:pt x="974305" y="1318891"/>
                  <a:pt x="1007579" y="1289516"/>
                  <a:pt x="1044232" y="1265080"/>
                </a:cubicBezTo>
                <a:cubicBezTo>
                  <a:pt x="1069707" y="1248183"/>
                  <a:pt x="1090504" y="1225827"/>
                  <a:pt x="1110780" y="1203471"/>
                </a:cubicBezTo>
                <a:cubicBezTo>
                  <a:pt x="1126377" y="1186315"/>
                  <a:pt x="1135996" y="1165778"/>
                  <a:pt x="1128977" y="1141603"/>
                </a:cubicBezTo>
                <a:cubicBezTo>
                  <a:pt x="1125337" y="1129125"/>
                  <a:pt x="1119878" y="1117167"/>
                  <a:pt x="1114679" y="1105469"/>
                </a:cubicBezTo>
                <a:cubicBezTo>
                  <a:pt x="1110000" y="1094551"/>
                  <a:pt x="1102981" y="1084933"/>
                  <a:pt x="1093623" y="1077914"/>
                </a:cubicBezTo>
                <a:cubicBezTo>
                  <a:pt x="1057750" y="1051399"/>
                  <a:pt x="1018237" y="1030603"/>
                  <a:pt x="977424" y="1012926"/>
                </a:cubicBezTo>
                <a:cubicBezTo>
                  <a:pt x="937911" y="995769"/>
                  <a:pt x="897359" y="980172"/>
                  <a:pt x="857066" y="964834"/>
                </a:cubicBezTo>
                <a:cubicBezTo>
                  <a:pt x="844588" y="960155"/>
                  <a:pt x="839389" y="952617"/>
                  <a:pt x="840169" y="939619"/>
                </a:cubicBezTo>
                <a:cubicBezTo>
                  <a:pt x="843028" y="901666"/>
                  <a:pt x="833670" y="862933"/>
                  <a:pt x="850567" y="826279"/>
                </a:cubicBezTo>
                <a:cubicBezTo>
                  <a:pt x="850827" y="774289"/>
                  <a:pt x="863824" y="724378"/>
                  <a:pt x="875782" y="674207"/>
                </a:cubicBezTo>
                <a:cubicBezTo>
                  <a:pt x="878642" y="661989"/>
                  <a:pt x="883841" y="651851"/>
                  <a:pt x="892159" y="642493"/>
                </a:cubicBezTo>
                <a:cubicBezTo>
                  <a:pt x="906977" y="625596"/>
                  <a:pt x="922574" y="608959"/>
                  <a:pt x="935312" y="590502"/>
                </a:cubicBezTo>
                <a:cubicBezTo>
                  <a:pt x="947789" y="572565"/>
                  <a:pt x="963127" y="565286"/>
                  <a:pt x="984443" y="565027"/>
                </a:cubicBezTo>
                <a:cubicBezTo>
                  <a:pt x="1040333" y="564247"/>
                  <a:pt x="1095963" y="559827"/>
                  <a:pt x="1151853" y="562947"/>
                </a:cubicBezTo>
                <a:cubicBezTo>
                  <a:pt x="1171089" y="563987"/>
                  <a:pt x="1189806" y="562687"/>
                  <a:pt x="1208522" y="557228"/>
                </a:cubicBezTo>
                <a:cubicBezTo>
                  <a:pt x="1253494" y="543970"/>
                  <a:pt x="1296387" y="526034"/>
                  <a:pt x="1337719" y="503938"/>
                </a:cubicBezTo>
                <a:cubicBezTo>
                  <a:pt x="1347857" y="498478"/>
                  <a:pt x="1359815" y="494579"/>
                  <a:pt x="1368134" y="487041"/>
                </a:cubicBezTo>
                <a:cubicBezTo>
                  <a:pt x="1380872" y="475083"/>
                  <a:pt x="1395689" y="469884"/>
                  <a:pt x="1411546" y="465205"/>
                </a:cubicBezTo>
                <a:cubicBezTo>
                  <a:pt x="1423244" y="461825"/>
                  <a:pt x="1434942" y="458446"/>
                  <a:pt x="1446380" y="454546"/>
                </a:cubicBezTo>
                <a:cubicBezTo>
                  <a:pt x="1455738" y="451427"/>
                  <a:pt x="1469515" y="451947"/>
                  <a:pt x="1462497" y="434270"/>
                </a:cubicBezTo>
                <a:cubicBezTo>
                  <a:pt x="1457558" y="421792"/>
                  <a:pt x="1484333" y="424652"/>
                  <a:pt x="1476534" y="409055"/>
                </a:cubicBezTo>
                <a:cubicBezTo>
                  <a:pt x="1476274" y="408795"/>
                  <a:pt x="1476534" y="408275"/>
                  <a:pt x="1476274" y="407755"/>
                </a:cubicBezTo>
                <a:cubicBezTo>
                  <a:pt x="1473415" y="399696"/>
                  <a:pt x="1477574" y="397097"/>
                  <a:pt x="1484853" y="395797"/>
                </a:cubicBezTo>
                <a:cubicBezTo>
                  <a:pt x="1504349" y="392158"/>
                  <a:pt x="1521246" y="383059"/>
                  <a:pt x="1537363" y="371621"/>
                </a:cubicBezTo>
                <a:cubicBezTo>
                  <a:pt x="1547242" y="364863"/>
                  <a:pt x="1555560" y="356024"/>
                  <a:pt x="1567258" y="351345"/>
                </a:cubicBezTo>
                <a:cubicBezTo>
                  <a:pt x="1576616" y="346926"/>
                  <a:pt x="1580256" y="338347"/>
                  <a:pt x="1575057" y="327169"/>
                </a:cubicBezTo>
                <a:close/>
                <a:moveTo>
                  <a:pt x="842768" y="1205031"/>
                </a:moveTo>
                <a:cubicBezTo>
                  <a:pt x="806635" y="1232586"/>
                  <a:pt x="784799" y="1268460"/>
                  <a:pt x="755424" y="1296795"/>
                </a:cubicBezTo>
                <a:cubicBezTo>
                  <a:pt x="738527" y="1313172"/>
                  <a:pt x="721110" y="1329549"/>
                  <a:pt x="703433" y="1345146"/>
                </a:cubicBezTo>
                <a:cubicBezTo>
                  <a:pt x="697454" y="1350345"/>
                  <a:pt x="690956" y="1353724"/>
                  <a:pt x="682897" y="1355284"/>
                </a:cubicBezTo>
                <a:cubicBezTo>
                  <a:pt x="652483" y="1361523"/>
                  <a:pt x="624928" y="1372701"/>
                  <a:pt x="606731" y="1399996"/>
                </a:cubicBezTo>
                <a:cubicBezTo>
                  <a:pt x="603611" y="1404675"/>
                  <a:pt x="599452" y="1408575"/>
                  <a:pt x="595813" y="1412734"/>
                </a:cubicBezTo>
                <a:cubicBezTo>
                  <a:pt x="593473" y="1415333"/>
                  <a:pt x="590614" y="1416113"/>
                  <a:pt x="587494" y="1414293"/>
                </a:cubicBezTo>
                <a:cubicBezTo>
                  <a:pt x="583855" y="1412214"/>
                  <a:pt x="585155" y="1409354"/>
                  <a:pt x="586454" y="1406495"/>
                </a:cubicBezTo>
                <a:cubicBezTo>
                  <a:pt x="587234" y="1404935"/>
                  <a:pt x="587494" y="1403115"/>
                  <a:pt x="588274" y="1401556"/>
                </a:cubicBezTo>
                <a:cubicBezTo>
                  <a:pt x="616869" y="1343326"/>
                  <a:pt x="642344" y="1283797"/>
                  <a:pt x="668340" y="1224268"/>
                </a:cubicBezTo>
                <a:cubicBezTo>
                  <a:pt x="674579" y="1210230"/>
                  <a:pt x="683157" y="1202432"/>
                  <a:pt x="699534" y="1202692"/>
                </a:cubicBezTo>
                <a:cubicBezTo>
                  <a:pt x="742426" y="1203212"/>
                  <a:pt x="785319" y="1202692"/>
                  <a:pt x="828211" y="1202692"/>
                </a:cubicBezTo>
                <a:cubicBezTo>
                  <a:pt x="831590" y="1202952"/>
                  <a:pt x="834970" y="1203991"/>
                  <a:pt x="842768" y="1205031"/>
                </a:cubicBezTo>
                <a:close/>
              </a:path>
            </a:pathLst>
          </a:custGeom>
          <a:solidFill>
            <a:schemeClr val="accent4"/>
          </a:solidFill>
          <a:ln w="2599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8" name="Chevron 2">
            <a:extLst>
              <a:ext uri="{FF2B5EF4-FFF2-40B4-BE49-F238E27FC236}">
                <a16:creationId xmlns="" xmlns:a16="http://schemas.microsoft.com/office/drawing/2014/main" id="{EB2DDBA4-C998-4D76-BF69-974BDA69CDC4}"/>
              </a:ext>
            </a:extLst>
          </p:cNvPr>
          <p:cNvSpPr/>
          <p:nvPr/>
        </p:nvSpPr>
        <p:spPr>
          <a:xfrm>
            <a:off x="6169688" y="5569391"/>
            <a:ext cx="720080" cy="1027536"/>
          </a:xfrm>
          <a:prstGeom prst="chevr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49" name="Chevron 16">
            <a:extLst>
              <a:ext uri="{FF2B5EF4-FFF2-40B4-BE49-F238E27FC236}">
                <a16:creationId xmlns="" xmlns:a16="http://schemas.microsoft.com/office/drawing/2014/main" id="{27ACE5AD-AC03-4B43-AABE-C49C0A66EE40}"/>
              </a:ext>
            </a:extLst>
          </p:cNvPr>
          <p:cNvSpPr/>
          <p:nvPr/>
        </p:nvSpPr>
        <p:spPr>
          <a:xfrm>
            <a:off x="7677147" y="5569391"/>
            <a:ext cx="720080" cy="1027536"/>
          </a:xfrm>
          <a:prstGeom prst="chevr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50" name="Chevron 17">
            <a:extLst>
              <a:ext uri="{FF2B5EF4-FFF2-40B4-BE49-F238E27FC236}">
                <a16:creationId xmlns="" xmlns:a16="http://schemas.microsoft.com/office/drawing/2014/main" id="{A79D634A-CA9E-4850-B3FA-E27574979D35}"/>
              </a:ext>
            </a:extLst>
          </p:cNvPr>
          <p:cNvSpPr/>
          <p:nvPr/>
        </p:nvSpPr>
        <p:spPr>
          <a:xfrm>
            <a:off x="9275819" y="5569391"/>
            <a:ext cx="720080" cy="1027536"/>
          </a:xfrm>
          <a:prstGeom prst="chevr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51" name="Chevron 18">
            <a:extLst>
              <a:ext uri="{FF2B5EF4-FFF2-40B4-BE49-F238E27FC236}">
                <a16:creationId xmlns="" xmlns:a16="http://schemas.microsoft.com/office/drawing/2014/main" id="{FE525621-FDE1-4E7B-9EA4-AF87B119E269}"/>
              </a:ext>
            </a:extLst>
          </p:cNvPr>
          <p:cNvSpPr/>
          <p:nvPr/>
        </p:nvSpPr>
        <p:spPr>
          <a:xfrm>
            <a:off x="10783234" y="5569391"/>
            <a:ext cx="720080" cy="1027536"/>
          </a:xfrm>
          <a:prstGeom prst="chevr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>
              <a:solidFill>
                <a:schemeClr val="tx1"/>
              </a:solidFill>
            </a:endParaRPr>
          </a:p>
        </p:txBody>
      </p:sp>
      <p:sp>
        <p:nvSpPr>
          <p:cNvPr id="52" name="Rectangle 130">
            <a:extLst>
              <a:ext uri="{FF2B5EF4-FFF2-40B4-BE49-F238E27FC236}">
                <a16:creationId xmlns="" xmlns:a16="http://schemas.microsoft.com/office/drawing/2014/main" id="{C6A40B7F-3649-4CEB-909D-EA7754047A9C}"/>
              </a:ext>
            </a:extLst>
          </p:cNvPr>
          <p:cNvSpPr/>
          <p:nvPr/>
        </p:nvSpPr>
        <p:spPr>
          <a:xfrm>
            <a:off x="10316189" y="5919620"/>
            <a:ext cx="338397" cy="339933"/>
          </a:xfrm>
          <a:custGeom>
            <a:avLst/>
            <a:gdLst/>
            <a:ahLst/>
            <a:cxnLst/>
            <a:rect l="l" t="t" r="r" b="b"/>
            <a:pathLst>
              <a:path w="371900" h="373588">
                <a:moveTo>
                  <a:pt x="297080" y="129105"/>
                </a:moveTo>
                <a:lnTo>
                  <a:pt x="284273" y="219737"/>
                </a:lnTo>
                <a:lnTo>
                  <a:pt x="305496" y="219737"/>
                </a:lnTo>
                <a:lnTo>
                  <a:pt x="333001" y="129105"/>
                </a:lnTo>
                <a:close/>
                <a:moveTo>
                  <a:pt x="228265" y="129105"/>
                </a:moveTo>
                <a:lnTo>
                  <a:pt x="228265" y="219737"/>
                </a:lnTo>
                <a:lnTo>
                  <a:pt x="250807" y="219737"/>
                </a:lnTo>
                <a:lnTo>
                  <a:pt x="263614" y="129105"/>
                </a:lnTo>
                <a:close/>
                <a:moveTo>
                  <a:pt x="157021" y="129105"/>
                </a:moveTo>
                <a:lnTo>
                  <a:pt x="175826" y="219737"/>
                </a:lnTo>
                <a:lnTo>
                  <a:pt x="195129" y="219737"/>
                </a:lnTo>
                <a:lnTo>
                  <a:pt x="195129" y="129105"/>
                </a:lnTo>
                <a:close/>
                <a:moveTo>
                  <a:pt x="93087" y="129105"/>
                </a:moveTo>
                <a:lnTo>
                  <a:pt x="117372" y="219737"/>
                </a:lnTo>
                <a:lnTo>
                  <a:pt x="141984" y="219737"/>
                </a:lnTo>
                <a:lnTo>
                  <a:pt x="123179" y="129105"/>
                </a:lnTo>
                <a:close/>
                <a:moveTo>
                  <a:pt x="58494" y="0"/>
                </a:moveTo>
                <a:lnTo>
                  <a:pt x="84208" y="95969"/>
                </a:lnTo>
                <a:lnTo>
                  <a:pt x="354346" y="95969"/>
                </a:lnTo>
                <a:lnTo>
                  <a:pt x="354346" y="97437"/>
                </a:lnTo>
                <a:cubicBezTo>
                  <a:pt x="356087" y="96136"/>
                  <a:pt x="357928" y="96353"/>
                  <a:pt x="359747" y="96905"/>
                </a:cubicBezTo>
                <a:lnTo>
                  <a:pt x="360371" y="97095"/>
                </a:lnTo>
                <a:cubicBezTo>
                  <a:pt x="368954" y="99700"/>
                  <a:pt x="373801" y="108770"/>
                  <a:pt x="371196" y="117354"/>
                </a:cubicBezTo>
                <a:lnTo>
                  <a:pt x="333339" y="242097"/>
                </a:lnTo>
                <a:cubicBezTo>
                  <a:pt x="331591" y="247858"/>
                  <a:pt x="326929" y="251935"/>
                  <a:pt x="321206" y="252122"/>
                </a:cubicBezTo>
                <a:lnTo>
                  <a:pt x="321206" y="252873"/>
                </a:lnTo>
                <a:lnTo>
                  <a:pt x="313576" y="252873"/>
                </a:lnTo>
                <a:cubicBezTo>
                  <a:pt x="313378" y="253010"/>
                  <a:pt x="313229" y="252967"/>
                  <a:pt x="313080" y="252922"/>
                </a:cubicBezTo>
                <a:lnTo>
                  <a:pt x="312919" y="252873"/>
                </a:lnTo>
                <a:lnTo>
                  <a:pt x="126251" y="252873"/>
                </a:lnTo>
                <a:lnTo>
                  <a:pt x="133971" y="281687"/>
                </a:lnTo>
                <a:lnTo>
                  <a:pt x="321075" y="281687"/>
                </a:lnTo>
                <a:lnTo>
                  <a:pt x="321075" y="314823"/>
                </a:lnTo>
                <a:lnTo>
                  <a:pt x="318480" y="314823"/>
                </a:lnTo>
                <a:cubicBezTo>
                  <a:pt x="329614" y="318311"/>
                  <a:pt x="336414" y="328969"/>
                  <a:pt x="336414" y="341215"/>
                </a:cubicBezTo>
                <a:cubicBezTo>
                  <a:pt x="336414" y="359094"/>
                  <a:pt x="321920" y="373588"/>
                  <a:pt x="304041" y="373588"/>
                </a:cubicBezTo>
                <a:cubicBezTo>
                  <a:pt x="286162" y="373588"/>
                  <a:pt x="271668" y="359094"/>
                  <a:pt x="271668" y="341215"/>
                </a:cubicBezTo>
                <a:cubicBezTo>
                  <a:pt x="271668" y="328969"/>
                  <a:pt x="278468" y="318311"/>
                  <a:pt x="289602" y="314823"/>
                </a:cubicBezTo>
                <a:lnTo>
                  <a:pt x="142850" y="314823"/>
                </a:lnTo>
                <a:lnTo>
                  <a:pt x="143397" y="316865"/>
                </a:lnTo>
                <a:cubicBezTo>
                  <a:pt x="151629" y="321811"/>
                  <a:pt x="156401" y="330956"/>
                  <a:pt x="156401" y="341215"/>
                </a:cubicBezTo>
                <a:cubicBezTo>
                  <a:pt x="156401" y="359094"/>
                  <a:pt x="141907" y="373588"/>
                  <a:pt x="124028" y="373588"/>
                </a:cubicBezTo>
                <a:cubicBezTo>
                  <a:pt x="106149" y="373588"/>
                  <a:pt x="91655" y="359094"/>
                  <a:pt x="91655" y="341215"/>
                </a:cubicBezTo>
                <a:cubicBezTo>
                  <a:pt x="91655" y="329356"/>
                  <a:pt x="98032" y="318986"/>
                  <a:pt x="108649" y="315212"/>
                </a:cubicBezTo>
                <a:lnTo>
                  <a:pt x="33542" y="34909"/>
                </a:lnTo>
                <a:lnTo>
                  <a:pt x="0" y="34909"/>
                </a:lnTo>
                <a:lnTo>
                  <a:pt x="0" y="1773"/>
                </a:lnTo>
                <a:lnTo>
                  <a:pt x="51879" y="177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53" name="Rectangle 36">
            <a:extLst>
              <a:ext uri="{FF2B5EF4-FFF2-40B4-BE49-F238E27FC236}">
                <a16:creationId xmlns="" xmlns:a16="http://schemas.microsoft.com/office/drawing/2014/main" id="{8C1A0732-1559-4A6D-BEBA-EBEF20302B57}"/>
              </a:ext>
            </a:extLst>
          </p:cNvPr>
          <p:cNvSpPr/>
          <p:nvPr/>
        </p:nvSpPr>
        <p:spPr>
          <a:xfrm>
            <a:off x="7163638" y="5948397"/>
            <a:ext cx="389370" cy="325482"/>
          </a:xfrm>
          <a:custGeom>
            <a:avLst/>
            <a:gdLst/>
            <a:ahLst/>
            <a:cxnLst/>
            <a:rect l="l" t="t" r="r" b="b"/>
            <a:pathLst>
              <a:path w="3186824" h="2663936">
                <a:moveTo>
                  <a:pt x="2624444" y="2376100"/>
                </a:moveTo>
                <a:lnTo>
                  <a:pt x="2624444" y="2520100"/>
                </a:lnTo>
                <a:lnTo>
                  <a:pt x="2952463" y="2520100"/>
                </a:lnTo>
                <a:lnTo>
                  <a:pt x="2952463" y="2376100"/>
                </a:lnTo>
                <a:close/>
                <a:moveTo>
                  <a:pt x="210911" y="2376100"/>
                </a:moveTo>
                <a:lnTo>
                  <a:pt x="210911" y="2520100"/>
                </a:lnTo>
                <a:lnTo>
                  <a:pt x="538930" y="2520100"/>
                </a:lnTo>
                <a:lnTo>
                  <a:pt x="538930" y="2376100"/>
                </a:lnTo>
                <a:close/>
                <a:moveTo>
                  <a:pt x="2624444" y="2095269"/>
                </a:moveTo>
                <a:lnTo>
                  <a:pt x="2624444" y="2239269"/>
                </a:lnTo>
                <a:lnTo>
                  <a:pt x="2952463" y="2239269"/>
                </a:lnTo>
                <a:lnTo>
                  <a:pt x="2952463" y="2095269"/>
                </a:lnTo>
                <a:close/>
                <a:moveTo>
                  <a:pt x="210911" y="2095269"/>
                </a:moveTo>
                <a:lnTo>
                  <a:pt x="210911" y="2239269"/>
                </a:lnTo>
                <a:lnTo>
                  <a:pt x="538930" y="2239269"/>
                </a:lnTo>
                <a:lnTo>
                  <a:pt x="538930" y="2095269"/>
                </a:lnTo>
                <a:close/>
                <a:moveTo>
                  <a:pt x="2624444" y="1814436"/>
                </a:moveTo>
                <a:lnTo>
                  <a:pt x="2624444" y="1958436"/>
                </a:lnTo>
                <a:lnTo>
                  <a:pt x="2952463" y="1958436"/>
                </a:lnTo>
                <a:lnTo>
                  <a:pt x="2952463" y="1814436"/>
                </a:lnTo>
                <a:close/>
                <a:moveTo>
                  <a:pt x="210911" y="1814436"/>
                </a:moveTo>
                <a:lnTo>
                  <a:pt x="210911" y="1958436"/>
                </a:lnTo>
                <a:lnTo>
                  <a:pt x="538930" y="1958436"/>
                </a:lnTo>
                <a:lnTo>
                  <a:pt x="538930" y="1814436"/>
                </a:lnTo>
                <a:close/>
                <a:moveTo>
                  <a:pt x="2624444" y="1533603"/>
                </a:moveTo>
                <a:lnTo>
                  <a:pt x="2624444" y="1677603"/>
                </a:lnTo>
                <a:lnTo>
                  <a:pt x="2952463" y="1677603"/>
                </a:lnTo>
                <a:lnTo>
                  <a:pt x="2952463" y="1533603"/>
                </a:lnTo>
                <a:close/>
                <a:moveTo>
                  <a:pt x="210911" y="1533603"/>
                </a:moveTo>
                <a:lnTo>
                  <a:pt x="210911" y="1677603"/>
                </a:lnTo>
                <a:lnTo>
                  <a:pt x="538930" y="1677603"/>
                </a:lnTo>
                <a:lnTo>
                  <a:pt x="538930" y="1533603"/>
                </a:lnTo>
                <a:close/>
                <a:moveTo>
                  <a:pt x="2624444" y="1252770"/>
                </a:moveTo>
                <a:lnTo>
                  <a:pt x="2624444" y="1396770"/>
                </a:lnTo>
                <a:lnTo>
                  <a:pt x="2952463" y="1396770"/>
                </a:lnTo>
                <a:lnTo>
                  <a:pt x="2952463" y="1252770"/>
                </a:lnTo>
                <a:close/>
                <a:moveTo>
                  <a:pt x="210911" y="1252770"/>
                </a:moveTo>
                <a:lnTo>
                  <a:pt x="210911" y="1396770"/>
                </a:lnTo>
                <a:lnTo>
                  <a:pt x="538930" y="1396770"/>
                </a:lnTo>
                <a:lnTo>
                  <a:pt x="538930" y="1252770"/>
                </a:lnTo>
                <a:close/>
                <a:moveTo>
                  <a:pt x="2624444" y="971937"/>
                </a:moveTo>
                <a:lnTo>
                  <a:pt x="2624444" y="1115937"/>
                </a:lnTo>
                <a:lnTo>
                  <a:pt x="2952463" y="1115937"/>
                </a:lnTo>
                <a:lnTo>
                  <a:pt x="2952463" y="971937"/>
                </a:lnTo>
                <a:close/>
                <a:moveTo>
                  <a:pt x="210911" y="971937"/>
                </a:moveTo>
                <a:lnTo>
                  <a:pt x="210911" y="1115937"/>
                </a:lnTo>
                <a:lnTo>
                  <a:pt x="538930" y="1115937"/>
                </a:lnTo>
                <a:lnTo>
                  <a:pt x="538930" y="971937"/>
                </a:lnTo>
                <a:close/>
                <a:moveTo>
                  <a:pt x="2624444" y="691104"/>
                </a:moveTo>
                <a:lnTo>
                  <a:pt x="2624444" y="835104"/>
                </a:lnTo>
                <a:lnTo>
                  <a:pt x="2952463" y="835104"/>
                </a:lnTo>
                <a:lnTo>
                  <a:pt x="2952463" y="691104"/>
                </a:lnTo>
                <a:close/>
                <a:moveTo>
                  <a:pt x="210911" y="691104"/>
                </a:moveTo>
                <a:lnTo>
                  <a:pt x="210911" y="835104"/>
                </a:lnTo>
                <a:lnTo>
                  <a:pt x="538930" y="835104"/>
                </a:lnTo>
                <a:lnTo>
                  <a:pt x="538930" y="691104"/>
                </a:lnTo>
                <a:close/>
                <a:moveTo>
                  <a:pt x="988006" y="552354"/>
                </a:moveTo>
                <a:lnTo>
                  <a:pt x="988006" y="2111583"/>
                </a:lnTo>
                <a:lnTo>
                  <a:pt x="2332169" y="1331969"/>
                </a:lnTo>
                <a:close/>
                <a:moveTo>
                  <a:pt x="2624444" y="410271"/>
                </a:moveTo>
                <a:lnTo>
                  <a:pt x="2624444" y="554271"/>
                </a:lnTo>
                <a:lnTo>
                  <a:pt x="2952463" y="554271"/>
                </a:lnTo>
                <a:lnTo>
                  <a:pt x="2952463" y="410271"/>
                </a:lnTo>
                <a:close/>
                <a:moveTo>
                  <a:pt x="210911" y="410271"/>
                </a:moveTo>
                <a:lnTo>
                  <a:pt x="210911" y="554271"/>
                </a:lnTo>
                <a:lnTo>
                  <a:pt x="538930" y="554271"/>
                </a:lnTo>
                <a:lnTo>
                  <a:pt x="538930" y="410271"/>
                </a:lnTo>
                <a:close/>
                <a:moveTo>
                  <a:pt x="2624444" y="129438"/>
                </a:moveTo>
                <a:lnTo>
                  <a:pt x="2624444" y="273438"/>
                </a:lnTo>
                <a:lnTo>
                  <a:pt x="2952463" y="273438"/>
                </a:lnTo>
                <a:lnTo>
                  <a:pt x="2952463" y="129438"/>
                </a:lnTo>
                <a:close/>
                <a:moveTo>
                  <a:pt x="210911" y="129438"/>
                </a:moveTo>
                <a:lnTo>
                  <a:pt x="210911" y="273438"/>
                </a:lnTo>
                <a:lnTo>
                  <a:pt x="538930" y="273438"/>
                </a:lnTo>
                <a:lnTo>
                  <a:pt x="538930" y="129438"/>
                </a:lnTo>
                <a:close/>
                <a:moveTo>
                  <a:pt x="0" y="0"/>
                </a:moveTo>
                <a:lnTo>
                  <a:pt x="3186824" y="0"/>
                </a:lnTo>
                <a:lnTo>
                  <a:pt x="3186824" y="2663936"/>
                </a:lnTo>
                <a:lnTo>
                  <a:pt x="0" y="2663936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54" name="Rounded Rectangle 7">
            <a:extLst>
              <a:ext uri="{FF2B5EF4-FFF2-40B4-BE49-F238E27FC236}">
                <a16:creationId xmlns="" xmlns:a16="http://schemas.microsoft.com/office/drawing/2014/main" id="{D11FCF04-833F-41EE-8223-6F2FDC6A5EBB}"/>
              </a:ext>
            </a:extLst>
          </p:cNvPr>
          <p:cNvSpPr/>
          <p:nvPr/>
        </p:nvSpPr>
        <p:spPr>
          <a:xfrm>
            <a:off x="5799568" y="5927107"/>
            <a:ext cx="352176" cy="303924"/>
          </a:xfrm>
          <a:custGeom>
            <a:avLst/>
            <a:gdLst/>
            <a:ahLst/>
            <a:cxnLst/>
            <a:rect l="l" t="t" r="r" b="b"/>
            <a:pathLst>
              <a:path w="3240006" h="2796091">
                <a:moveTo>
                  <a:pt x="686867" y="612319"/>
                </a:moveTo>
                <a:cubicBezTo>
                  <a:pt x="611281" y="612319"/>
                  <a:pt x="550007" y="673593"/>
                  <a:pt x="550007" y="749179"/>
                </a:cubicBezTo>
                <a:cubicBezTo>
                  <a:pt x="550007" y="824765"/>
                  <a:pt x="611281" y="886039"/>
                  <a:pt x="686867" y="886039"/>
                </a:cubicBezTo>
                <a:cubicBezTo>
                  <a:pt x="762453" y="886039"/>
                  <a:pt x="823727" y="824765"/>
                  <a:pt x="823727" y="749179"/>
                </a:cubicBezTo>
                <a:cubicBezTo>
                  <a:pt x="823727" y="673593"/>
                  <a:pt x="762453" y="612319"/>
                  <a:pt x="686867" y="612319"/>
                </a:cubicBezTo>
                <a:close/>
                <a:moveTo>
                  <a:pt x="1587500" y="281447"/>
                </a:moveTo>
                <a:cubicBezTo>
                  <a:pt x="1432061" y="281447"/>
                  <a:pt x="1306053" y="407455"/>
                  <a:pt x="1306053" y="562894"/>
                </a:cubicBezTo>
                <a:cubicBezTo>
                  <a:pt x="1306053" y="718333"/>
                  <a:pt x="1432061" y="844341"/>
                  <a:pt x="1587500" y="844341"/>
                </a:cubicBezTo>
                <a:cubicBezTo>
                  <a:pt x="1742939" y="844341"/>
                  <a:pt x="1868947" y="718333"/>
                  <a:pt x="1868947" y="562894"/>
                </a:cubicBezTo>
                <a:cubicBezTo>
                  <a:pt x="1868947" y="407455"/>
                  <a:pt x="1742939" y="281447"/>
                  <a:pt x="1587500" y="281447"/>
                </a:cubicBezTo>
                <a:close/>
                <a:moveTo>
                  <a:pt x="1587500" y="0"/>
                </a:moveTo>
                <a:cubicBezTo>
                  <a:pt x="1898378" y="0"/>
                  <a:pt x="2150394" y="252016"/>
                  <a:pt x="2150394" y="562894"/>
                </a:cubicBezTo>
                <a:cubicBezTo>
                  <a:pt x="2150394" y="786167"/>
                  <a:pt x="2020401" y="979078"/>
                  <a:pt x="1831095" y="1068260"/>
                </a:cubicBezTo>
                <a:lnTo>
                  <a:pt x="2215710" y="1068260"/>
                </a:lnTo>
                <a:cubicBezTo>
                  <a:pt x="2374756" y="1068260"/>
                  <a:pt x="2503688" y="1197192"/>
                  <a:pt x="2503688" y="1356238"/>
                </a:cubicBezTo>
                <a:lnTo>
                  <a:pt x="2503688" y="1474975"/>
                </a:lnTo>
                <a:lnTo>
                  <a:pt x="2656086" y="1474975"/>
                </a:lnTo>
                <a:cubicBezTo>
                  <a:pt x="2692420" y="1474975"/>
                  <a:pt x="2722815" y="1500405"/>
                  <a:pt x="2728975" y="1534767"/>
                </a:cubicBezTo>
                <a:lnTo>
                  <a:pt x="3240006" y="1109804"/>
                </a:lnTo>
                <a:lnTo>
                  <a:pt x="3240006" y="2754548"/>
                </a:lnTo>
                <a:lnTo>
                  <a:pt x="2728975" y="2329585"/>
                </a:lnTo>
                <a:cubicBezTo>
                  <a:pt x="2722815" y="2363946"/>
                  <a:pt x="2692420" y="2389375"/>
                  <a:pt x="2656086" y="2389375"/>
                </a:cubicBezTo>
                <a:lnTo>
                  <a:pt x="2503688" y="2389375"/>
                </a:lnTo>
                <a:lnTo>
                  <a:pt x="2503688" y="2508113"/>
                </a:lnTo>
                <a:cubicBezTo>
                  <a:pt x="2503688" y="2667159"/>
                  <a:pt x="2374756" y="2796091"/>
                  <a:pt x="2215710" y="2796091"/>
                </a:cubicBezTo>
                <a:lnTo>
                  <a:pt x="287978" y="2796091"/>
                </a:lnTo>
                <a:cubicBezTo>
                  <a:pt x="128932" y="2796091"/>
                  <a:pt x="0" y="2667159"/>
                  <a:pt x="0" y="2508113"/>
                </a:cubicBezTo>
                <a:lnTo>
                  <a:pt x="0" y="1356238"/>
                </a:lnTo>
                <a:cubicBezTo>
                  <a:pt x="0" y="1197192"/>
                  <a:pt x="128932" y="1068260"/>
                  <a:pt x="287978" y="1068260"/>
                </a:cubicBezTo>
                <a:lnTo>
                  <a:pt x="544513" y="1068260"/>
                </a:lnTo>
                <a:cubicBezTo>
                  <a:pt x="422089" y="1014226"/>
                  <a:pt x="336949" y="891645"/>
                  <a:pt x="336949" y="749179"/>
                </a:cubicBezTo>
                <a:cubicBezTo>
                  <a:pt x="336949" y="555925"/>
                  <a:pt x="493613" y="399261"/>
                  <a:pt x="686867" y="399261"/>
                </a:cubicBezTo>
                <a:cubicBezTo>
                  <a:pt x="880121" y="399261"/>
                  <a:pt x="1036785" y="555925"/>
                  <a:pt x="1036785" y="749179"/>
                </a:cubicBezTo>
                <a:cubicBezTo>
                  <a:pt x="1036785" y="891645"/>
                  <a:pt x="951645" y="1014226"/>
                  <a:pt x="829222" y="1068260"/>
                </a:cubicBezTo>
                <a:lnTo>
                  <a:pt x="1343906" y="1068260"/>
                </a:lnTo>
                <a:cubicBezTo>
                  <a:pt x="1154600" y="979078"/>
                  <a:pt x="1024606" y="786167"/>
                  <a:pt x="1024606" y="562894"/>
                </a:cubicBezTo>
                <a:cubicBezTo>
                  <a:pt x="1024606" y="252016"/>
                  <a:pt x="1276622" y="0"/>
                  <a:pt x="158750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55" name="Round Same Side Corner Rectangle 36">
            <a:extLst>
              <a:ext uri="{FF2B5EF4-FFF2-40B4-BE49-F238E27FC236}">
                <a16:creationId xmlns="" xmlns:a16="http://schemas.microsoft.com/office/drawing/2014/main" id="{7FEEA630-66F7-4625-A182-9B574775E52A}"/>
              </a:ext>
            </a:extLst>
          </p:cNvPr>
          <p:cNvSpPr>
            <a:spLocks noChangeAspect="1"/>
          </p:cNvSpPr>
          <p:nvPr/>
        </p:nvSpPr>
        <p:spPr>
          <a:xfrm>
            <a:off x="8788606" y="5927107"/>
            <a:ext cx="396000" cy="313084"/>
          </a:xfrm>
          <a:custGeom>
            <a:avLst/>
            <a:gdLst/>
            <a:ahLst/>
            <a:cxnLst/>
            <a:rect l="l" t="t" r="r" b="b"/>
            <a:pathLst>
              <a:path w="3219104" h="2545072">
                <a:moveTo>
                  <a:pt x="2779672" y="457200"/>
                </a:moveTo>
                <a:lnTo>
                  <a:pt x="2975888" y="457200"/>
                </a:lnTo>
                <a:cubicBezTo>
                  <a:pt x="3110212" y="457200"/>
                  <a:pt x="3219104" y="566092"/>
                  <a:pt x="3219104" y="700416"/>
                </a:cubicBezTo>
                <a:lnTo>
                  <a:pt x="3219104" y="2301856"/>
                </a:lnTo>
                <a:cubicBezTo>
                  <a:pt x="3219104" y="2436180"/>
                  <a:pt x="3110212" y="2545072"/>
                  <a:pt x="2975888" y="2545072"/>
                </a:cubicBezTo>
                <a:lnTo>
                  <a:pt x="2779672" y="2545072"/>
                </a:lnTo>
                <a:close/>
                <a:moveTo>
                  <a:pt x="243216" y="457200"/>
                </a:moveTo>
                <a:lnTo>
                  <a:pt x="439432" y="457200"/>
                </a:lnTo>
                <a:lnTo>
                  <a:pt x="439432" y="2545072"/>
                </a:lnTo>
                <a:lnTo>
                  <a:pt x="243216" y="2545072"/>
                </a:lnTo>
                <a:cubicBezTo>
                  <a:pt x="108892" y="2545072"/>
                  <a:pt x="0" y="2436180"/>
                  <a:pt x="0" y="2301856"/>
                </a:cubicBezTo>
                <a:lnTo>
                  <a:pt x="0" y="700416"/>
                </a:lnTo>
                <a:cubicBezTo>
                  <a:pt x="0" y="566092"/>
                  <a:pt x="108892" y="457200"/>
                  <a:pt x="243216" y="457200"/>
                </a:cubicBezTo>
                <a:close/>
                <a:moveTo>
                  <a:pt x="1428476" y="174246"/>
                </a:moveTo>
                <a:cubicBezTo>
                  <a:pt x="1372210" y="174246"/>
                  <a:pt x="1326598" y="219858"/>
                  <a:pt x="1326598" y="276124"/>
                </a:cubicBezTo>
                <a:lnTo>
                  <a:pt x="1326598" y="457200"/>
                </a:lnTo>
                <a:lnTo>
                  <a:pt x="1892506" y="457200"/>
                </a:lnTo>
                <a:lnTo>
                  <a:pt x="1892506" y="276124"/>
                </a:lnTo>
                <a:cubicBezTo>
                  <a:pt x="1892506" y="219858"/>
                  <a:pt x="1846894" y="174246"/>
                  <a:pt x="1790628" y="174246"/>
                </a:cubicBezTo>
                <a:close/>
                <a:moveTo>
                  <a:pt x="1285704" y="0"/>
                </a:moveTo>
                <a:lnTo>
                  <a:pt x="1933400" y="0"/>
                </a:lnTo>
                <a:cubicBezTo>
                  <a:pt x="2007048" y="0"/>
                  <a:pt x="2066752" y="59704"/>
                  <a:pt x="2066752" y="133352"/>
                </a:cubicBezTo>
                <a:lnTo>
                  <a:pt x="2066752" y="457200"/>
                </a:lnTo>
                <a:lnTo>
                  <a:pt x="2599672" y="457200"/>
                </a:lnTo>
                <a:lnTo>
                  <a:pt x="2599672" y="2545072"/>
                </a:lnTo>
                <a:lnTo>
                  <a:pt x="619432" y="2545072"/>
                </a:lnTo>
                <a:lnTo>
                  <a:pt x="619432" y="457200"/>
                </a:lnTo>
                <a:lnTo>
                  <a:pt x="1152352" y="457200"/>
                </a:lnTo>
                <a:lnTo>
                  <a:pt x="1152352" y="133352"/>
                </a:lnTo>
                <a:cubicBezTo>
                  <a:pt x="1152352" y="59704"/>
                  <a:pt x="1212056" y="0"/>
                  <a:pt x="1285704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68" name="직사각형 1">
            <a:extLst>
              <a:ext uri="{FF2B5EF4-FFF2-40B4-BE49-F238E27FC236}">
                <a16:creationId xmlns="" xmlns:a16="http://schemas.microsoft.com/office/drawing/2014/main" id="{C1B0C8FB-ADEA-4C46-9E3A-E2BC33AFCDBE}"/>
              </a:ext>
            </a:extLst>
          </p:cNvPr>
          <p:cNvSpPr/>
          <p:nvPr/>
        </p:nvSpPr>
        <p:spPr>
          <a:xfrm>
            <a:off x="6329203" y="1382288"/>
            <a:ext cx="5174111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Tujuan</a:t>
            </a:r>
            <a:r>
              <a:rPr lang="en-US" altLang="ko-K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ko-KR" sz="2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dibangunya</a:t>
            </a:r>
            <a:r>
              <a:rPr lang="en-US" altLang="ko-K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ko-KR" sz="2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jaringan</a:t>
            </a:r>
            <a:r>
              <a:rPr lang="en-US" altLang="ko-K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ko-KR" sz="2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komputer</a:t>
            </a:r>
            <a:r>
              <a:rPr lang="en-US" altLang="ko-K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ko-KR" sz="2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adalah</a:t>
            </a:r>
            <a:r>
              <a:rPr lang="en-US" altLang="ko-K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agar </a:t>
            </a:r>
            <a:r>
              <a:rPr lang="en-US" altLang="ko-KR" sz="2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informasi</a:t>
            </a:r>
            <a:r>
              <a:rPr lang="en-US" altLang="ko-K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ko-KR" sz="2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atau</a:t>
            </a:r>
            <a:r>
              <a:rPr lang="en-US" altLang="ko-K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data yang </a:t>
            </a:r>
            <a:r>
              <a:rPr lang="en-US" altLang="ko-KR" sz="2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dibawa</a:t>
            </a:r>
            <a:r>
              <a:rPr lang="en-US" altLang="ko-K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ko-KR" sz="2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pengirim</a:t>
            </a:r>
            <a:r>
              <a:rPr lang="en-US" altLang="ko-K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(transmitter) </a:t>
            </a:r>
            <a:r>
              <a:rPr lang="en-US" altLang="ko-KR" sz="2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dapat</a:t>
            </a:r>
            <a:r>
              <a:rPr lang="en-US" altLang="ko-K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ko-KR" sz="2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sampai</a:t>
            </a:r>
            <a:r>
              <a:rPr lang="en-US" altLang="ko-K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ko-KR" sz="2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kepada</a:t>
            </a:r>
            <a:r>
              <a:rPr lang="en-US" altLang="ko-K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ko-KR" sz="2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penerima</a:t>
            </a:r>
            <a:r>
              <a:rPr lang="en-US" altLang="ko-K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(receiver) </a:t>
            </a:r>
            <a:r>
              <a:rPr lang="en-US" altLang="ko-KR" sz="2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dengan</a:t>
            </a:r>
            <a:r>
              <a:rPr lang="en-US" altLang="ko-K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ko-KR" sz="2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tepat</a:t>
            </a:r>
            <a:r>
              <a:rPr lang="en-US" altLang="ko-K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ko-KR" sz="2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dan</a:t>
            </a:r>
            <a:r>
              <a:rPr lang="en-US" altLang="ko-K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ko-KR" sz="2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akurat</a:t>
            </a:r>
            <a:r>
              <a:rPr lang="en-US" altLang="ko-K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r>
              <a:rPr lang="en-US" altLang="ko-KR" sz="2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Jaringan</a:t>
            </a:r>
            <a:r>
              <a:rPr lang="en-US" altLang="ko-K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ko-KR" sz="2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komputer</a:t>
            </a:r>
            <a:r>
              <a:rPr lang="en-US" altLang="ko-K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ko-KR" sz="2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memungkinkan</a:t>
            </a:r>
            <a:r>
              <a:rPr lang="en-US" altLang="ko-K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ko-KR" sz="2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penggunanya</a:t>
            </a:r>
            <a:r>
              <a:rPr lang="en-US" altLang="ko-K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ko-KR" sz="2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dapat</a:t>
            </a:r>
            <a:r>
              <a:rPr lang="en-US" altLang="ko-K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ko-KR" sz="2600" dirty="0" err="1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melakukan</a:t>
            </a:r>
            <a:r>
              <a:rPr lang="en-US" altLang="ko-KR" sz="2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ko-KR" sz="2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komunikasi</a:t>
            </a:r>
            <a:r>
              <a:rPr lang="en-US" altLang="ko-K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ko-KR" sz="2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satu</a:t>
            </a:r>
            <a:r>
              <a:rPr lang="en-US" altLang="ko-K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ko-KR" sz="2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sama</a:t>
            </a:r>
            <a:r>
              <a:rPr lang="en-US" altLang="ko-K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lain </a:t>
            </a:r>
            <a:r>
              <a:rPr lang="en-US" altLang="ko-KR" sz="2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dengan</a:t>
            </a:r>
            <a:r>
              <a:rPr lang="en-US" altLang="ko-K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ko-KR" sz="26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mudah</a:t>
            </a:r>
            <a:r>
              <a:rPr lang="en-US" altLang="ko-KR" sz="2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  <a:endParaRPr lang="ko-KR" altLang="en-US" sz="26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31334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 smtClean="0"/>
              <a:t>Manfaat</a:t>
            </a:r>
            <a:r>
              <a:rPr lang="en-US" dirty="0" smtClean="0"/>
              <a:t> </a:t>
            </a:r>
            <a:r>
              <a:rPr lang="en-US" dirty="0" err="1" smtClean="0"/>
              <a:t>Jaringan</a:t>
            </a:r>
            <a:r>
              <a:rPr lang="en-US" dirty="0" smtClean="0"/>
              <a:t> </a:t>
            </a:r>
            <a:r>
              <a:rPr lang="en-US" dirty="0" err="1" smtClean="0"/>
              <a:t>Komputer</a:t>
            </a:r>
            <a:endParaRPr lang="en-US" dirty="0"/>
          </a:p>
        </p:txBody>
      </p:sp>
      <p:grpSp>
        <p:nvGrpSpPr>
          <p:cNvPr id="28" name="Group 27"/>
          <p:cNvGrpSpPr/>
          <p:nvPr/>
        </p:nvGrpSpPr>
        <p:grpSpPr>
          <a:xfrm>
            <a:off x="7168173" y="3480179"/>
            <a:ext cx="4565117" cy="3038312"/>
            <a:chOff x="5999043" y="2702064"/>
            <a:chExt cx="5734248" cy="3816427"/>
          </a:xfrm>
        </p:grpSpPr>
        <p:grpSp>
          <p:nvGrpSpPr>
            <p:cNvPr id="3" name="Graphic 24">
              <a:extLst>
                <a:ext uri="{FF2B5EF4-FFF2-40B4-BE49-F238E27FC236}">
                  <a16:creationId xmlns="" xmlns:a16="http://schemas.microsoft.com/office/drawing/2014/main" id="{CAF04BC0-DC9B-41C6-B1F8-911BB40D8C52}"/>
                </a:ext>
              </a:extLst>
            </p:cNvPr>
            <p:cNvGrpSpPr/>
            <p:nvPr/>
          </p:nvGrpSpPr>
          <p:grpSpPr>
            <a:xfrm>
              <a:off x="5999043" y="3787599"/>
              <a:ext cx="5734248" cy="2730892"/>
              <a:chOff x="4966619" y="312234"/>
              <a:chExt cx="6950927" cy="3310327"/>
            </a:xfrm>
          </p:grpSpPr>
          <p:sp>
            <p:nvSpPr>
              <p:cNvPr id="4" name="Freeform: Shape 3">
                <a:extLst>
                  <a:ext uri="{FF2B5EF4-FFF2-40B4-BE49-F238E27FC236}">
                    <a16:creationId xmlns="" xmlns:a16="http://schemas.microsoft.com/office/drawing/2014/main" id="{9222FBFE-3809-4A02-A46C-DACD10E9D965}"/>
                  </a:ext>
                </a:extLst>
              </p:cNvPr>
              <p:cNvSpPr/>
              <p:nvPr/>
            </p:nvSpPr>
            <p:spPr>
              <a:xfrm>
                <a:off x="4966669" y="312276"/>
                <a:ext cx="6949363" cy="3311583"/>
              </a:xfrm>
              <a:custGeom>
                <a:avLst/>
                <a:gdLst>
                  <a:gd name="connsiteX0" fmla="*/ 6872066 w 6949363"/>
                  <a:gd name="connsiteY0" fmla="*/ 876815 h 3311583"/>
                  <a:gd name="connsiteX1" fmla="*/ 6809542 w 6949363"/>
                  <a:gd name="connsiteY1" fmla="*/ 811595 h 3311583"/>
                  <a:gd name="connsiteX2" fmla="*/ 6709625 w 6949363"/>
                  <a:gd name="connsiteY2" fmla="*/ 758068 h 3311583"/>
                  <a:gd name="connsiteX3" fmla="*/ 5001959 w 6949363"/>
                  <a:gd name="connsiteY3" fmla="*/ 65519 h 3311583"/>
                  <a:gd name="connsiteX4" fmla="*/ 4744574 w 6949363"/>
                  <a:gd name="connsiteY4" fmla="*/ 451 h 3311583"/>
                  <a:gd name="connsiteX5" fmla="*/ 4297756 w 6949363"/>
                  <a:gd name="connsiteY5" fmla="*/ 87271 h 3311583"/>
                  <a:gd name="connsiteX6" fmla="*/ 3256787 w 6949363"/>
                  <a:gd name="connsiteY6" fmla="*/ 543087 h 3311583"/>
                  <a:gd name="connsiteX7" fmla="*/ 1595056 w 6949363"/>
                  <a:gd name="connsiteY7" fmla="*/ 1271814 h 3311583"/>
                  <a:gd name="connsiteX8" fmla="*/ 386103 w 6949363"/>
                  <a:gd name="connsiteY8" fmla="*/ 1802264 h 3311583"/>
                  <a:gd name="connsiteX9" fmla="*/ 159581 w 6949363"/>
                  <a:gd name="connsiteY9" fmla="*/ 1915923 h 3311583"/>
                  <a:gd name="connsiteX10" fmla="*/ 77582 w 6949363"/>
                  <a:gd name="connsiteY10" fmla="*/ 1998719 h 3311583"/>
                  <a:gd name="connsiteX11" fmla="*/ 30813 w 6949363"/>
                  <a:gd name="connsiteY11" fmla="*/ 2073657 h 3311583"/>
                  <a:gd name="connsiteX12" fmla="*/ 93299 w 6949363"/>
                  <a:gd name="connsiteY12" fmla="*/ 2390606 h 3311583"/>
                  <a:gd name="connsiteX13" fmla="*/ 240213 w 6949363"/>
                  <a:gd name="connsiteY13" fmla="*/ 2479552 h 3311583"/>
                  <a:gd name="connsiteX14" fmla="*/ 467495 w 6949363"/>
                  <a:gd name="connsiteY14" fmla="*/ 2578938 h 3311583"/>
                  <a:gd name="connsiteX15" fmla="*/ 1224922 w 6949363"/>
                  <a:gd name="connsiteY15" fmla="*/ 2912400 h 3311583"/>
                  <a:gd name="connsiteX16" fmla="*/ 1877800 w 6949363"/>
                  <a:gd name="connsiteY16" fmla="*/ 3201370 h 3311583"/>
                  <a:gd name="connsiteX17" fmla="*/ 2044987 w 6949363"/>
                  <a:gd name="connsiteY17" fmla="*/ 3272398 h 3311583"/>
                  <a:gd name="connsiteX18" fmla="*/ 2381524 w 6949363"/>
                  <a:gd name="connsiteY18" fmla="*/ 3306754 h 3311583"/>
                  <a:gd name="connsiteX19" fmla="*/ 2600264 w 6949363"/>
                  <a:gd name="connsiteY19" fmla="*/ 3249886 h 3311583"/>
                  <a:gd name="connsiteX20" fmla="*/ 2765287 w 6949363"/>
                  <a:gd name="connsiteY20" fmla="*/ 3174569 h 3311583"/>
                  <a:gd name="connsiteX21" fmla="*/ 2765287 w 6949363"/>
                  <a:gd name="connsiteY21" fmla="*/ 3174569 h 3311583"/>
                  <a:gd name="connsiteX22" fmla="*/ 2821585 w 6949363"/>
                  <a:gd name="connsiteY22" fmla="*/ 3147046 h 3311583"/>
                  <a:gd name="connsiteX23" fmla="*/ 2837340 w 6949363"/>
                  <a:gd name="connsiteY23" fmla="*/ 3140592 h 3311583"/>
                  <a:gd name="connsiteX24" fmla="*/ 3673994 w 6949363"/>
                  <a:gd name="connsiteY24" fmla="*/ 2756336 h 3311583"/>
                  <a:gd name="connsiteX25" fmla="*/ 4670585 w 6949363"/>
                  <a:gd name="connsiteY25" fmla="*/ 2298205 h 3311583"/>
                  <a:gd name="connsiteX26" fmla="*/ 5766979 w 6949363"/>
                  <a:gd name="connsiteY26" fmla="*/ 1794178 h 3311583"/>
                  <a:gd name="connsiteX27" fmla="*/ 6640875 w 6949363"/>
                  <a:gd name="connsiteY27" fmla="*/ 1392269 h 3311583"/>
                  <a:gd name="connsiteX28" fmla="*/ 6702260 w 6949363"/>
                  <a:gd name="connsiteY28" fmla="*/ 1362393 h 3311583"/>
                  <a:gd name="connsiteX29" fmla="*/ 6702260 w 6949363"/>
                  <a:gd name="connsiteY29" fmla="*/ 1362393 h 3311583"/>
                  <a:gd name="connsiteX30" fmla="*/ 6721507 w 6949363"/>
                  <a:gd name="connsiteY30" fmla="*/ 1355028 h 3311583"/>
                  <a:gd name="connsiteX31" fmla="*/ 6882885 w 6949363"/>
                  <a:gd name="connsiteY31" fmla="*/ 1232447 h 3311583"/>
                  <a:gd name="connsiteX32" fmla="*/ 6872066 w 6949363"/>
                  <a:gd name="connsiteY32" fmla="*/ 876815 h 33115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</a:cxnLst>
                <a:rect l="l" t="t" r="r" b="b"/>
                <a:pathLst>
                  <a:path w="6949363" h="3311583">
                    <a:moveTo>
                      <a:pt x="6872066" y="876815"/>
                    </a:moveTo>
                    <a:cubicBezTo>
                      <a:pt x="6856122" y="850393"/>
                      <a:pt x="6834407" y="829437"/>
                      <a:pt x="6809542" y="811595"/>
                    </a:cubicBezTo>
                    <a:cubicBezTo>
                      <a:pt x="6778603" y="789387"/>
                      <a:pt x="6744892" y="772342"/>
                      <a:pt x="6709625" y="758068"/>
                    </a:cubicBezTo>
                    <a:cubicBezTo>
                      <a:pt x="6140302" y="527408"/>
                      <a:pt x="5570941" y="296976"/>
                      <a:pt x="5001959" y="65519"/>
                    </a:cubicBezTo>
                    <a:cubicBezTo>
                      <a:pt x="4918859" y="31732"/>
                      <a:pt x="4835304" y="3070"/>
                      <a:pt x="4744574" y="451"/>
                    </a:cubicBezTo>
                    <a:cubicBezTo>
                      <a:pt x="4589042" y="-4105"/>
                      <a:pt x="4439621" y="25924"/>
                      <a:pt x="4297756" y="87271"/>
                    </a:cubicBezTo>
                    <a:cubicBezTo>
                      <a:pt x="3950057" y="237603"/>
                      <a:pt x="3603688" y="390971"/>
                      <a:pt x="3256787" y="543087"/>
                    </a:cubicBezTo>
                    <a:cubicBezTo>
                      <a:pt x="2702877" y="786008"/>
                      <a:pt x="2148966" y="1028892"/>
                      <a:pt x="1595056" y="1271814"/>
                    </a:cubicBezTo>
                    <a:cubicBezTo>
                      <a:pt x="1192046" y="1448567"/>
                      <a:pt x="789037" y="1625320"/>
                      <a:pt x="386103" y="1802264"/>
                    </a:cubicBezTo>
                    <a:cubicBezTo>
                      <a:pt x="308660" y="1836278"/>
                      <a:pt x="229698" y="1867293"/>
                      <a:pt x="159581" y="1915923"/>
                    </a:cubicBezTo>
                    <a:cubicBezTo>
                      <a:pt x="127123" y="1938435"/>
                      <a:pt x="97702" y="1963984"/>
                      <a:pt x="77582" y="1998719"/>
                    </a:cubicBezTo>
                    <a:cubicBezTo>
                      <a:pt x="56285" y="2020130"/>
                      <a:pt x="43416" y="2046932"/>
                      <a:pt x="30813" y="2073657"/>
                    </a:cubicBezTo>
                    <a:cubicBezTo>
                      <a:pt x="-25865" y="2193657"/>
                      <a:pt x="-3961" y="2305190"/>
                      <a:pt x="93299" y="2390606"/>
                    </a:cubicBezTo>
                    <a:cubicBezTo>
                      <a:pt x="136880" y="2428910"/>
                      <a:pt x="187370" y="2456357"/>
                      <a:pt x="240213" y="2479552"/>
                    </a:cubicBezTo>
                    <a:cubicBezTo>
                      <a:pt x="315911" y="2512807"/>
                      <a:pt x="391798" y="2545645"/>
                      <a:pt x="467495" y="2578938"/>
                    </a:cubicBezTo>
                    <a:cubicBezTo>
                      <a:pt x="720021" y="2690016"/>
                      <a:pt x="972547" y="2801018"/>
                      <a:pt x="1224922" y="2912400"/>
                    </a:cubicBezTo>
                    <a:cubicBezTo>
                      <a:pt x="1442637" y="3008483"/>
                      <a:pt x="1660124" y="3105211"/>
                      <a:pt x="1877800" y="3201370"/>
                    </a:cubicBezTo>
                    <a:cubicBezTo>
                      <a:pt x="1933188" y="3225856"/>
                      <a:pt x="1986942" y="3254290"/>
                      <a:pt x="2044987" y="3272398"/>
                    </a:cubicBezTo>
                    <a:cubicBezTo>
                      <a:pt x="2154812" y="3306640"/>
                      <a:pt x="2267068" y="3319509"/>
                      <a:pt x="2381524" y="3306754"/>
                    </a:cubicBezTo>
                    <a:cubicBezTo>
                      <a:pt x="2456956" y="3298364"/>
                      <a:pt x="2530831" y="3282572"/>
                      <a:pt x="2600264" y="3249886"/>
                    </a:cubicBezTo>
                    <a:cubicBezTo>
                      <a:pt x="2654968" y="3224148"/>
                      <a:pt x="2710279" y="3199624"/>
                      <a:pt x="2765287" y="3174569"/>
                    </a:cubicBezTo>
                    <a:lnTo>
                      <a:pt x="2765287" y="3174569"/>
                    </a:lnTo>
                    <a:cubicBezTo>
                      <a:pt x="2784382" y="3166103"/>
                      <a:pt x="2803895" y="3158435"/>
                      <a:pt x="2821585" y="3147046"/>
                    </a:cubicBezTo>
                    <a:cubicBezTo>
                      <a:pt x="2826824" y="3144920"/>
                      <a:pt x="2832177" y="3142984"/>
                      <a:pt x="2837340" y="3140592"/>
                    </a:cubicBezTo>
                    <a:cubicBezTo>
                      <a:pt x="3116250" y="3012545"/>
                      <a:pt x="3395122" y="2884460"/>
                      <a:pt x="3673994" y="2756336"/>
                    </a:cubicBezTo>
                    <a:cubicBezTo>
                      <a:pt x="4006204" y="2603651"/>
                      <a:pt x="4338375" y="2450928"/>
                      <a:pt x="4670585" y="2298205"/>
                    </a:cubicBezTo>
                    <a:cubicBezTo>
                      <a:pt x="5036050" y="2130183"/>
                      <a:pt x="5401514" y="1962199"/>
                      <a:pt x="5766979" y="1794178"/>
                    </a:cubicBezTo>
                    <a:cubicBezTo>
                      <a:pt x="6058303" y="1660246"/>
                      <a:pt x="6349589" y="1526238"/>
                      <a:pt x="6640875" y="1392269"/>
                    </a:cubicBezTo>
                    <a:cubicBezTo>
                      <a:pt x="6661830" y="1383348"/>
                      <a:pt x="6682975" y="1374768"/>
                      <a:pt x="6702260" y="1362393"/>
                    </a:cubicBezTo>
                    <a:lnTo>
                      <a:pt x="6702260" y="1362393"/>
                    </a:lnTo>
                    <a:cubicBezTo>
                      <a:pt x="6708714" y="1359963"/>
                      <a:pt x="6715433" y="1358103"/>
                      <a:pt x="6721507" y="1355028"/>
                    </a:cubicBezTo>
                    <a:cubicBezTo>
                      <a:pt x="6782740" y="1323974"/>
                      <a:pt x="6837444" y="1284493"/>
                      <a:pt x="6882885" y="1232447"/>
                    </a:cubicBezTo>
                    <a:cubicBezTo>
                      <a:pt x="6980867" y="1120306"/>
                      <a:pt x="6964847" y="983261"/>
                      <a:pt x="6872066" y="876815"/>
                    </a:cubicBezTo>
                    <a:close/>
                  </a:path>
                </a:pathLst>
              </a:custGeom>
              <a:solidFill>
                <a:srgbClr val="B6B6B7"/>
              </a:solidFill>
              <a:ln w="37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5" name="Freeform: Shape 4">
                <a:extLst>
                  <a:ext uri="{FF2B5EF4-FFF2-40B4-BE49-F238E27FC236}">
                    <a16:creationId xmlns="" xmlns:a16="http://schemas.microsoft.com/office/drawing/2014/main" id="{C67BFAB9-0B0D-4893-BCF0-136F77F1A09B}"/>
                  </a:ext>
                </a:extLst>
              </p:cNvPr>
              <p:cNvSpPr/>
              <p:nvPr/>
            </p:nvSpPr>
            <p:spPr>
              <a:xfrm>
                <a:off x="5036237" y="312245"/>
                <a:ext cx="6820879" cy="3019920"/>
              </a:xfrm>
              <a:custGeom>
                <a:avLst/>
                <a:gdLst>
                  <a:gd name="connsiteX0" fmla="*/ 12760 w 6820879"/>
                  <a:gd name="connsiteY0" fmla="*/ 1998712 h 3019920"/>
                  <a:gd name="connsiteX1" fmla="*/ 94759 w 6820879"/>
                  <a:gd name="connsiteY1" fmla="*/ 1915916 h 3019920"/>
                  <a:gd name="connsiteX2" fmla="*/ 321281 w 6820879"/>
                  <a:gd name="connsiteY2" fmla="*/ 1802257 h 3019920"/>
                  <a:gd name="connsiteX3" fmla="*/ 1530234 w 6820879"/>
                  <a:gd name="connsiteY3" fmla="*/ 1271807 h 3019920"/>
                  <a:gd name="connsiteX4" fmla="*/ 3191964 w 6820879"/>
                  <a:gd name="connsiteY4" fmla="*/ 543079 h 3019920"/>
                  <a:gd name="connsiteX5" fmla="*/ 4232933 w 6820879"/>
                  <a:gd name="connsiteY5" fmla="*/ 87264 h 3019920"/>
                  <a:gd name="connsiteX6" fmla="*/ 4679751 w 6820879"/>
                  <a:gd name="connsiteY6" fmla="*/ 444 h 3019920"/>
                  <a:gd name="connsiteX7" fmla="*/ 4937137 w 6820879"/>
                  <a:gd name="connsiteY7" fmla="*/ 65512 h 3019920"/>
                  <a:gd name="connsiteX8" fmla="*/ 6644802 w 6820879"/>
                  <a:gd name="connsiteY8" fmla="*/ 758061 h 3019920"/>
                  <a:gd name="connsiteX9" fmla="*/ 6744720 w 6820879"/>
                  <a:gd name="connsiteY9" fmla="*/ 811588 h 3019920"/>
                  <a:gd name="connsiteX10" fmla="*/ 6807244 w 6820879"/>
                  <a:gd name="connsiteY10" fmla="*/ 876808 h 3019920"/>
                  <a:gd name="connsiteX11" fmla="*/ 6803106 w 6820879"/>
                  <a:gd name="connsiteY11" fmla="*/ 968563 h 3019920"/>
                  <a:gd name="connsiteX12" fmla="*/ 6697115 w 6820879"/>
                  <a:gd name="connsiteY12" fmla="*/ 1052498 h 3019920"/>
                  <a:gd name="connsiteX13" fmla="*/ 6616293 w 6820879"/>
                  <a:gd name="connsiteY13" fmla="*/ 1090081 h 3019920"/>
                  <a:gd name="connsiteX14" fmla="*/ 6552781 w 6820879"/>
                  <a:gd name="connsiteY14" fmla="*/ 1119046 h 3019920"/>
                  <a:gd name="connsiteX15" fmla="*/ 6217080 w 6820879"/>
                  <a:gd name="connsiteY15" fmla="*/ 1273971 h 3019920"/>
                  <a:gd name="connsiteX16" fmla="*/ 5995075 w 6820879"/>
                  <a:gd name="connsiteY16" fmla="*/ 1376697 h 3019920"/>
                  <a:gd name="connsiteX17" fmla="*/ 5716089 w 6820879"/>
                  <a:gd name="connsiteY17" fmla="*/ 1505238 h 3019920"/>
                  <a:gd name="connsiteX18" fmla="*/ 5494084 w 6820879"/>
                  <a:gd name="connsiteY18" fmla="*/ 1607927 h 3019920"/>
                  <a:gd name="connsiteX19" fmla="*/ 5215098 w 6820879"/>
                  <a:gd name="connsiteY19" fmla="*/ 1736392 h 3019920"/>
                  <a:gd name="connsiteX20" fmla="*/ 4993132 w 6820879"/>
                  <a:gd name="connsiteY20" fmla="*/ 1839156 h 3019920"/>
                  <a:gd name="connsiteX21" fmla="*/ 4714146 w 6820879"/>
                  <a:gd name="connsiteY21" fmla="*/ 1967697 h 3019920"/>
                  <a:gd name="connsiteX22" fmla="*/ 4492141 w 6820879"/>
                  <a:gd name="connsiteY22" fmla="*/ 2070423 h 3019920"/>
                  <a:gd name="connsiteX23" fmla="*/ 4163272 w 6820879"/>
                  <a:gd name="connsiteY23" fmla="*/ 2222121 h 3019920"/>
                  <a:gd name="connsiteX24" fmla="*/ 3893017 w 6820879"/>
                  <a:gd name="connsiteY24" fmla="*/ 2347018 h 3019920"/>
                  <a:gd name="connsiteX25" fmla="*/ 3555607 w 6820879"/>
                  <a:gd name="connsiteY25" fmla="*/ 2502854 h 3019920"/>
                  <a:gd name="connsiteX26" fmla="*/ 3288769 w 6820879"/>
                  <a:gd name="connsiteY26" fmla="*/ 2626042 h 3019920"/>
                  <a:gd name="connsiteX27" fmla="*/ 2956521 w 6820879"/>
                  <a:gd name="connsiteY27" fmla="*/ 2779448 h 3019920"/>
                  <a:gd name="connsiteX28" fmla="*/ 2736225 w 6820879"/>
                  <a:gd name="connsiteY28" fmla="*/ 2881302 h 3019920"/>
                  <a:gd name="connsiteX29" fmla="*/ 2677080 w 6820879"/>
                  <a:gd name="connsiteY29" fmla="*/ 2910950 h 3019920"/>
                  <a:gd name="connsiteX30" fmla="*/ 2564711 w 6820879"/>
                  <a:gd name="connsiteY30" fmla="*/ 2956771 h 3019920"/>
                  <a:gd name="connsiteX31" fmla="*/ 2323080 w 6820879"/>
                  <a:gd name="connsiteY31" fmla="*/ 3012348 h 3019920"/>
                  <a:gd name="connsiteX32" fmla="*/ 2200271 w 6820879"/>
                  <a:gd name="connsiteY32" fmla="*/ 3019751 h 3019920"/>
                  <a:gd name="connsiteX33" fmla="*/ 1813092 w 6820879"/>
                  <a:gd name="connsiteY33" fmla="*/ 2930463 h 3019920"/>
                  <a:gd name="connsiteX34" fmla="*/ 1395163 w 6820879"/>
                  <a:gd name="connsiteY34" fmla="*/ 2745320 h 3019920"/>
                  <a:gd name="connsiteX35" fmla="*/ 947624 w 6820879"/>
                  <a:gd name="connsiteY35" fmla="*/ 2547384 h 3019920"/>
                  <a:gd name="connsiteX36" fmla="*/ 574567 w 6820879"/>
                  <a:gd name="connsiteY36" fmla="*/ 2382665 h 3019920"/>
                  <a:gd name="connsiteX37" fmla="*/ 168634 w 6820879"/>
                  <a:gd name="connsiteY37" fmla="*/ 2203140 h 3019920"/>
                  <a:gd name="connsiteX38" fmla="*/ 44193 w 6820879"/>
                  <a:gd name="connsiteY38" fmla="*/ 2124140 h 3019920"/>
                  <a:gd name="connsiteX39" fmla="*/ 5 w 6820879"/>
                  <a:gd name="connsiteY39" fmla="*/ 2035422 h 3019920"/>
                  <a:gd name="connsiteX40" fmla="*/ 12760 w 6820879"/>
                  <a:gd name="connsiteY40" fmla="*/ 1998712 h 30199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6820879" h="3019920">
                    <a:moveTo>
                      <a:pt x="12760" y="1998712"/>
                    </a:moveTo>
                    <a:cubicBezTo>
                      <a:pt x="32880" y="1963977"/>
                      <a:pt x="62301" y="1938428"/>
                      <a:pt x="94759" y="1915916"/>
                    </a:cubicBezTo>
                    <a:cubicBezTo>
                      <a:pt x="164876" y="1867324"/>
                      <a:pt x="243838" y="1836271"/>
                      <a:pt x="321281" y="1802257"/>
                    </a:cubicBezTo>
                    <a:cubicBezTo>
                      <a:pt x="724215" y="1625276"/>
                      <a:pt x="1127224" y="1448560"/>
                      <a:pt x="1530234" y="1271807"/>
                    </a:cubicBezTo>
                    <a:cubicBezTo>
                      <a:pt x="2084144" y="1028885"/>
                      <a:pt x="2638054" y="786001"/>
                      <a:pt x="3191964" y="543079"/>
                    </a:cubicBezTo>
                    <a:cubicBezTo>
                      <a:pt x="3538865" y="390964"/>
                      <a:pt x="3885235" y="237558"/>
                      <a:pt x="4232933" y="87264"/>
                    </a:cubicBezTo>
                    <a:cubicBezTo>
                      <a:pt x="4374799" y="25955"/>
                      <a:pt x="4524219" y="-4074"/>
                      <a:pt x="4679751" y="444"/>
                    </a:cubicBezTo>
                    <a:cubicBezTo>
                      <a:pt x="4770482" y="3101"/>
                      <a:pt x="4854037" y="31725"/>
                      <a:pt x="4937137" y="65512"/>
                    </a:cubicBezTo>
                    <a:cubicBezTo>
                      <a:pt x="5506118" y="296969"/>
                      <a:pt x="6075479" y="527439"/>
                      <a:pt x="6644802" y="758061"/>
                    </a:cubicBezTo>
                    <a:cubicBezTo>
                      <a:pt x="6680108" y="772373"/>
                      <a:pt x="6713780" y="789380"/>
                      <a:pt x="6744720" y="811588"/>
                    </a:cubicBezTo>
                    <a:cubicBezTo>
                      <a:pt x="6769585" y="829430"/>
                      <a:pt x="6791300" y="850424"/>
                      <a:pt x="6807244" y="876808"/>
                    </a:cubicBezTo>
                    <a:cubicBezTo>
                      <a:pt x="6828807" y="908430"/>
                      <a:pt x="6822808" y="939104"/>
                      <a:pt x="6803106" y="968563"/>
                    </a:cubicBezTo>
                    <a:cubicBezTo>
                      <a:pt x="6776874" y="1007778"/>
                      <a:pt x="6737089" y="1030442"/>
                      <a:pt x="6697115" y="1052498"/>
                    </a:cubicBezTo>
                    <a:cubicBezTo>
                      <a:pt x="6671073" y="1066886"/>
                      <a:pt x="6643360" y="1077819"/>
                      <a:pt x="6616293" y="1090081"/>
                    </a:cubicBezTo>
                    <a:cubicBezTo>
                      <a:pt x="6593364" y="1095851"/>
                      <a:pt x="6573737" y="1108910"/>
                      <a:pt x="6552781" y="1119046"/>
                    </a:cubicBezTo>
                    <a:cubicBezTo>
                      <a:pt x="6441096" y="1171169"/>
                      <a:pt x="6328993" y="1222380"/>
                      <a:pt x="6217080" y="1273971"/>
                    </a:cubicBezTo>
                    <a:cubicBezTo>
                      <a:pt x="6143015" y="1308099"/>
                      <a:pt x="6069102" y="1342455"/>
                      <a:pt x="5995075" y="1376697"/>
                    </a:cubicBezTo>
                    <a:cubicBezTo>
                      <a:pt x="5902143" y="1419671"/>
                      <a:pt x="5809135" y="1462530"/>
                      <a:pt x="5716089" y="1505238"/>
                    </a:cubicBezTo>
                    <a:cubicBezTo>
                      <a:pt x="5641986" y="1539253"/>
                      <a:pt x="5568187" y="1573912"/>
                      <a:pt x="5494084" y="1607927"/>
                    </a:cubicBezTo>
                    <a:cubicBezTo>
                      <a:pt x="5401038" y="1650634"/>
                      <a:pt x="5308144" y="1693684"/>
                      <a:pt x="5215098" y="1736392"/>
                    </a:cubicBezTo>
                    <a:cubicBezTo>
                      <a:pt x="5140995" y="1770406"/>
                      <a:pt x="5067197" y="1805028"/>
                      <a:pt x="4993132" y="1839156"/>
                    </a:cubicBezTo>
                    <a:cubicBezTo>
                      <a:pt x="4900124" y="1881978"/>
                      <a:pt x="4807192" y="1924951"/>
                      <a:pt x="4714146" y="1967697"/>
                    </a:cubicBezTo>
                    <a:cubicBezTo>
                      <a:pt x="4640043" y="2001711"/>
                      <a:pt x="4566130" y="2036181"/>
                      <a:pt x="4492141" y="2070423"/>
                    </a:cubicBezTo>
                    <a:cubicBezTo>
                      <a:pt x="4382582" y="2121103"/>
                      <a:pt x="4272832" y="2171404"/>
                      <a:pt x="4163272" y="2222121"/>
                    </a:cubicBezTo>
                    <a:cubicBezTo>
                      <a:pt x="4073225" y="2263804"/>
                      <a:pt x="3983140" y="2305487"/>
                      <a:pt x="3893017" y="2347018"/>
                    </a:cubicBezTo>
                    <a:cubicBezTo>
                      <a:pt x="3780497" y="2398875"/>
                      <a:pt x="3668090" y="2450921"/>
                      <a:pt x="3555607" y="2502854"/>
                    </a:cubicBezTo>
                    <a:cubicBezTo>
                      <a:pt x="3466661" y="2543929"/>
                      <a:pt x="3377753" y="2585118"/>
                      <a:pt x="3288769" y="2626042"/>
                    </a:cubicBezTo>
                    <a:cubicBezTo>
                      <a:pt x="3177956" y="2677026"/>
                      <a:pt x="3067410" y="2728579"/>
                      <a:pt x="2956521" y="2779448"/>
                    </a:cubicBezTo>
                    <a:cubicBezTo>
                      <a:pt x="2882988" y="2813159"/>
                      <a:pt x="2809493" y="2846984"/>
                      <a:pt x="2736225" y="2881302"/>
                    </a:cubicBezTo>
                    <a:cubicBezTo>
                      <a:pt x="2715612" y="2889388"/>
                      <a:pt x="2695226" y="2897891"/>
                      <a:pt x="2677080" y="2910950"/>
                    </a:cubicBezTo>
                    <a:cubicBezTo>
                      <a:pt x="2639535" y="2926022"/>
                      <a:pt x="2602977" y="2943332"/>
                      <a:pt x="2564711" y="2956771"/>
                    </a:cubicBezTo>
                    <a:cubicBezTo>
                      <a:pt x="2486166" y="2984332"/>
                      <a:pt x="2405686" y="3002858"/>
                      <a:pt x="2323080" y="3012348"/>
                    </a:cubicBezTo>
                    <a:cubicBezTo>
                      <a:pt x="2282270" y="3017018"/>
                      <a:pt x="2241233" y="3020776"/>
                      <a:pt x="2200271" y="3019751"/>
                    </a:cubicBezTo>
                    <a:cubicBezTo>
                      <a:pt x="2065277" y="3016296"/>
                      <a:pt x="1936394" y="2986572"/>
                      <a:pt x="1813092" y="2930463"/>
                    </a:cubicBezTo>
                    <a:cubicBezTo>
                      <a:pt x="1674415" y="2867370"/>
                      <a:pt x="1534447" y="2807047"/>
                      <a:pt x="1395163" y="2745320"/>
                    </a:cubicBezTo>
                    <a:cubicBezTo>
                      <a:pt x="1246047" y="2679190"/>
                      <a:pt x="1096740" y="2613515"/>
                      <a:pt x="947624" y="2547384"/>
                    </a:cubicBezTo>
                    <a:cubicBezTo>
                      <a:pt x="823372" y="2492262"/>
                      <a:pt x="698932" y="2437558"/>
                      <a:pt x="574567" y="2382665"/>
                    </a:cubicBezTo>
                    <a:cubicBezTo>
                      <a:pt x="439230" y="2322950"/>
                      <a:pt x="303780" y="2263425"/>
                      <a:pt x="168634" y="2203140"/>
                    </a:cubicBezTo>
                    <a:cubicBezTo>
                      <a:pt x="123497" y="2183020"/>
                      <a:pt x="80903" y="2157889"/>
                      <a:pt x="44193" y="2124140"/>
                    </a:cubicBezTo>
                    <a:cubicBezTo>
                      <a:pt x="18303" y="2100338"/>
                      <a:pt x="-337" y="2072853"/>
                      <a:pt x="5" y="2035422"/>
                    </a:cubicBezTo>
                    <a:cubicBezTo>
                      <a:pt x="270" y="2021300"/>
                      <a:pt x="5130" y="2009797"/>
                      <a:pt x="12760" y="1998712"/>
                    </a:cubicBezTo>
                    <a:close/>
                  </a:path>
                </a:pathLst>
              </a:custGeom>
              <a:solidFill>
                <a:srgbClr val="5C5C5C"/>
              </a:solidFill>
              <a:ln w="37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" name="Freeform: Shape 5">
                <a:extLst>
                  <a:ext uri="{FF2B5EF4-FFF2-40B4-BE49-F238E27FC236}">
                    <a16:creationId xmlns="" xmlns:a16="http://schemas.microsoft.com/office/drawing/2014/main" id="{26052A55-D9AB-4201-8E51-BE4FE9CDEAB8}"/>
                  </a:ext>
                </a:extLst>
              </p:cNvPr>
              <p:cNvSpPr/>
              <p:nvPr/>
            </p:nvSpPr>
            <p:spPr>
              <a:xfrm>
                <a:off x="11584387" y="1401149"/>
                <a:ext cx="115283" cy="303396"/>
              </a:xfrm>
              <a:custGeom>
                <a:avLst/>
                <a:gdLst>
                  <a:gd name="connsiteX0" fmla="*/ 60740 w 115283"/>
                  <a:gd name="connsiteY0" fmla="*/ 0 h 303396"/>
                  <a:gd name="connsiteX1" fmla="*/ 90616 w 115283"/>
                  <a:gd name="connsiteY1" fmla="*/ 259815 h 303396"/>
                  <a:gd name="connsiteX2" fmla="*/ 84504 w 115283"/>
                  <a:gd name="connsiteY2" fmla="*/ 273520 h 303396"/>
                  <a:gd name="connsiteX3" fmla="*/ 23119 w 115283"/>
                  <a:gd name="connsiteY3" fmla="*/ 303396 h 303396"/>
                  <a:gd name="connsiteX4" fmla="*/ 49845 w 115283"/>
                  <a:gd name="connsiteY4" fmla="*/ 221169 h 303396"/>
                  <a:gd name="connsiteX5" fmla="*/ 0 w 115283"/>
                  <a:gd name="connsiteY5" fmla="*/ 26877 h 303396"/>
                  <a:gd name="connsiteX6" fmla="*/ 60740 w 115283"/>
                  <a:gd name="connsiteY6" fmla="*/ 0 h 3033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15283" h="303396">
                    <a:moveTo>
                      <a:pt x="60740" y="0"/>
                    </a:moveTo>
                    <a:cubicBezTo>
                      <a:pt x="121404" y="80784"/>
                      <a:pt x="131616" y="167377"/>
                      <a:pt x="90616" y="259815"/>
                    </a:cubicBezTo>
                    <a:cubicBezTo>
                      <a:pt x="88604" y="264371"/>
                      <a:pt x="86555" y="268926"/>
                      <a:pt x="84504" y="273520"/>
                    </a:cubicBezTo>
                    <a:cubicBezTo>
                      <a:pt x="65220" y="285895"/>
                      <a:pt x="44074" y="294437"/>
                      <a:pt x="23119" y="303396"/>
                    </a:cubicBezTo>
                    <a:cubicBezTo>
                      <a:pt x="32724" y="276215"/>
                      <a:pt x="45327" y="250135"/>
                      <a:pt x="49845" y="221169"/>
                    </a:cubicBezTo>
                    <a:cubicBezTo>
                      <a:pt x="61119" y="149117"/>
                      <a:pt x="40924" y="85416"/>
                      <a:pt x="0" y="26877"/>
                    </a:cubicBezTo>
                    <a:cubicBezTo>
                      <a:pt x="19361" y="15868"/>
                      <a:pt x="36861" y="721"/>
                      <a:pt x="60740" y="0"/>
                    </a:cubicBezTo>
                    <a:close/>
                  </a:path>
                </a:pathLst>
              </a:custGeom>
              <a:solidFill>
                <a:srgbClr val="444444"/>
              </a:solidFill>
              <a:ln w="37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" name="Freeform: Shape 6">
                <a:extLst>
                  <a:ext uri="{FF2B5EF4-FFF2-40B4-BE49-F238E27FC236}">
                    <a16:creationId xmlns="" xmlns:a16="http://schemas.microsoft.com/office/drawing/2014/main" id="{EC2E593E-4944-401E-B606-208726AB17C7}"/>
                  </a:ext>
                </a:extLst>
              </p:cNvPr>
              <p:cNvSpPr/>
              <p:nvPr/>
            </p:nvSpPr>
            <p:spPr>
              <a:xfrm>
                <a:off x="7709027" y="3191117"/>
                <a:ext cx="110007" cy="295727"/>
              </a:xfrm>
              <a:custGeom>
                <a:avLst/>
                <a:gdLst>
                  <a:gd name="connsiteX0" fmla="*/ 22891 w 110007"/>
                  <a:gd name="connsiteY0" fmla="*/ 295728 h 295727"/>
                  <a:gd name="connsiteX1" fmla="*/ 26004 w 110007"/>
                  <a:gd name="connsiteY1" fmla="*/ 283162 h 295727"/>
                  <a:gd name="connsiteX2" fmla="*/ 0 w 110007"/>
                  <a:gd name="connsiteY2" fmla="*/ 30294 h 295727"/>
                  <a:gd name="connsiteX3" fmla="*/ 56450 w 110007"/>
                  <a:gd name="connsiteY3" fmla="*/ 0 h 295727"/>
                  <a:gd name="connsiteX4" fmla="*/ 83897 w 110007"/>
                  <a:gd name="connsiteY4" fmla="*/ 255981 h 295727"/>
                  <a:gd name="connsiteX5" fmla="*/ 79152 w 110007"/>
                  <a:gd name="connsiteY5" fmla="*/ 268205 h 295727"/>
                  <a:gd name="connsiteX6" fmla="*/ 22891 w 110007"/>
                  <a:gd name="connsiteY6" fmla="*/ 295728 h 2957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10007" h="295727">
                    <a:moveTo>
                      <a:pt x="22891" y="295728"/>
                    </a:moveTo>
                    <a:cubicBezTo>
                      <a:pt x="21866" y="291020"/>
                      <a:pt x="24144" y="287186"/>
                      <a:pt x="26004" y="283162"/>
                    </a:cubicBezTo>
                    <a:cubicBezTo>
                      <a:pt x="68180" y="193647"/>
                      <a:pt x="57589" y="109560"/>
                      <a:pt x="0" y="30294"/>
                    </a:cubicBezTo>
                    <a:cubicBezTo>
                      <a:pt x="14312" y="11769"/>
                      <a:pt x="35912" y="6909"/>
                      <a:pt x="56450" y="0"/>
                    </a:cubicBezTo>
                    <a:cubicBezTo>
                      <a:pt x="117152" y="79797"/>
                      <a:pt x="126187" y="165137"/>
                      <a:pt x="83897" y="255981"/>
                    </a:cubicBezTo>
                    <a:cubicBezTo>
                      <a:pt x="82075" y="259929"/>
                      <a:pt x="80746" y="264105"/>
                      <a:pt x="79152" y="268205"/>
                    </a:cubicBezTo>
                    <a:cubicBezTo>
                      <a:pt x="61499" y="279594"/>
                      <a:pt x="42024" y="287262"/>
                      <a:pt x="22891" y="295728"/>
                    </a:cubicBezTo>
                    <a:close/>
                  </a:path>
                </a:pathLst>
              </a:custGeom>
              <a:solidFill>
                <a:srgbClr val="444444"/>
              </a:solidFill>
              <a:ln w="37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" name="Freeform: Shape 7">
                <a:extLst>
                  <a:ext uri="{FF2B5EF4-FFF2-40B4-BE49-F238E27FC236}">
                    <a16:creationId xmlns="" xmlns:a16="http://schemas.microsoft.com/office/drawing/2014/main" id="{C155D621-BAD5-403F-834F-CBD9E932B249}"/>
                  </a:ext>
                </a:extLst>
              </p:cNvPr>
              <p:cNvSpPr/>
              <p:nvPr/>
            </p:nvSpPr>
            <p:spPr>
              <a:xfrm>
                <a:off x="5199435" y="347305"/>
                <a:ext cx="6491764" cy="2858199"/>
              </a:xfrm>
              <a:custGeom>
                <a:avLst/>
                <a:gdLst>
                  <a:gd name="connsiteX0" fmla="*/ 2039958 w 6491764"/>
                  <a:gd name="connsiteY0" fmla="*/ 2858200 h 2858199"/>
                  <a:gd name="connsiteX1" fmla="*/ 1742864 w 6491764"/>
                  <a:gd name="connsiteY1" fmla="*/ 2796207 h 2858199"/>
                  <a:gd name="connsiteX2" fmla="*/ 172356 w 6491764"/>
                  <a:gd name="connsiteY2" fmla="*/ 2096786 h 2858199"/>
                  <a:gd name="connsiteX3" fmla="*/ 63670 w 6491764"/>
                  <a:gd name="connsiteY3" fmla="*/ 2043601 h 2858199"/>
                  <a:gd name="connsiteX4" fmla="*/ 16824 w 6491764"/>
                  <a:gd name="connsiteY4" fmla="*/ 2005525 h 2858199"/>
                  <a:gd name="connsiteX5" fmla="*/ 13673 w 6491764"/>
                  <a:gd name="connsiteY5" fmla="*/ 1925727 h 2858199"/>
                  <a:gd name="connsiteX6" fmla="*/ 81398 w 6491764"/>
                  <a:gd name="connsiteY6" fmla="*/ 1868822 h 2858199"/>
                  <a:gd name="connsiteX7" fmla="*/ 274931 w 6491764"/>
                  <a:gd name="connsiteY7" fmla="*/ 1778471 h 2858199"/>
                  <a:gd name="connsiteX8" fmla="*/ 2417874 w 6491764"/>
                  <a:gd name="connsiteY8" fmla="*/ 830358 h 2858199"/>
                  <a:gd name="connsiteX9" fmla="*/ 4076948 w 6491764"/>
                  <a:gd name="connsiteY9" fmla="*/ 97379 h 2858199"/>
                  <a:gd name="connsiteX10" fmla="*/ 4464507 w 6491764"/>
                  <a:gd name="connsiteY10" fmla="*/ 1106 h 2858199"/>
                  <a:gd name="connsiteX11" fmla="*/ 4653332 w 6491764"/>
                  <a:gd name="connsiteY11" fmla="*/ 31552 h 2858199"/>
                  <a:gd name="connsiteX12" fmla="*/ 4833198 w 6491764"/>
                  <a:gd name="connsiteY12" fmla="*/ 106300 h 2858199"/>
                  <a:gd name="connsiteX13" fmla="*/ 4888965 w 6491764"/>
                  <a:gd name="connsiteY13" fmla="*/ 137885 h 2858199"/>
                  <a:gd name="connsiteX14" fmla="*/ 4883574 w 6491764"/>
                  <a:gd name="connsiteY14" fmla="*/ 176151 h 2858199"/>
                  <a:gd name="connsiteX15" fmla="*/ 4851990 w 6491764"/>
                  <a:gd name="connsiteY15" fmla="*/ 192893 h 2858199"/>
                  <a:gd name="connsiteX16" fmla="*/ 4848801 w 6491764"/>
                  <a:gd name="connsiteY16" fmla="*/ 233740 h 2858199"/>
                  <a:gd name="connsiteX17" fmla="*/ 4882891 w 6491764"/>
                  <a:gd name="connsiteY17" fmla="*/ 257087 h 2858199"/>
                  <a:gd name="connsiteX18" fmla="*/ 5489797 w 6491764"/>
                  <a:gd name="connsiteY18" fmla="*/ 511588 h 2858199"/>
                  <a:gd name="connsiteX19" fmla="*/ 5817944 w 6491764"/>
                  <a:gd name="connsiteY19" fmla="*/ 649695 h 2858199"/>
                  <a:gd name="connsiteX20" fmla="*/ 5975641 w 6491764"/>
                  <a:gd name="connsiteY20" fmla="*/ 678812 h 2858199"/>
                  <a:gd name="connsiteX21" fmla="*/ 6031142 w 6491764"/>
                  <a:gd name="connsiteY21" fmla="*/ 660666 h 2858199"/>
                  <a:gd name="connsiteX22" fmla="*/ 6188458 w 6491764"/>
                  <a:gd name="connsiteY22" fmla="*/ 657363 h 2858199"/>
                  <a:gd name="connsiteX23" fmla="*/ 6403591 w 6491764"/>
                  <a:gd name="connsiteY23" fmla="*/ 750751 h 2858199"/>
                  <a:gd name="connsiteX24" fmla="*/ 6470367 w 6491764"/>
                  <a:gd name="connsiteY24" fmla="*/ 796420 h 2858199"/>
                  <a:gd name="connsiteX25" fmla="*/ 6468583 w 6491764"/>
                  <a:gd name="connsiteY25" fmla="*/ 889770 h 2858199"/>
                  <a:gd name="connsiteX26" fmla="*/ 6388900 w 6491764"/>
                  <a:gd name="connsiteY26" fmla="*/ 939956 h 2858199"/>
                  <a:gd name="connsiteX27" fmla="*/ 5420705 w 6491764"/>
                  <a:gd name="connsiteY27" fmla="*/ 1383244 h 2858199"/>
                  <a:gd name="connsiteX28" fmla="*/ 3571857 w 6491764"/>
                  <a:gd name="connsiteY28" fmla="*/ 2229389 h 2858199"/>
                  <a:gd name="connsiteX29" fmla="*/ 2383784 w 6491764"/>
                  <a:gd name="connsiteY29" fmla="*/ 2774113 h 2858199"/>
                  <a:gd name="connsiteX30" fmla="*/ 2039958 w 6491764"/>
                  <a:gd name="connsiteY30" fmla="*/ 2858200 h 28581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6491764" h="2858199">
                    <a:moveTo>
                      <a:pt x="2039958" y="2858200"/>
                    </a:moveTo>
                    <a:cubicBezTo>
                      <a:pt x="1932220" y="2857478"/>
                      <a:pt x="1835340" y="2837396"/>
                      <a:pt x="1742864" y="2796207"/>
                    </a:cubicBezTo>
                    <a:cubicBezTo>
                      <a:pt x="1219361" y="2563079"/>
                      <a:pt x="695783" y="2330104"/>
                      <a:pt x="172356" y="2096786"/>
                    </a:cubicBezTo>
                    <a:cubicBezTo>
                      <a:pt x="135533" y="2080387"/>
                      <a:pt x="98330" y="2064518"/>
                      <a:pt x="63670" y="2043601"/>
                    </a:cubicBezTo>
                    <a:cubicBezTo>
                      <a:pt x="46283" y="2033123"/>
                      <a:pt x="29959" y="2021241"/>
                      <a:pt x="16824" y="2005525"/>
                    </a:cubicBezTo>
                    <a:cubicBezTo>
                      <a:pt x="-4397" y="1980128"/>
                      <a:pt x="-5650" y="1952605"/>
                      <a:pt x="13673" y="1925727"/>
                    </a:cubicBezTo>
                    <a:cubicBezTo>
                      <a:pt x="31402" y="1901090"/>
                      <a:pt x="55812" y="1884197"/>
                      <a:pt x="81398" y="1868822"/>
                    </a:cubicBezTo>
                    <a:cubicBezTo>
                      <a:pt x="142746" y="1831998"/>
                      <a:pt x="209863" y="1807285"/>
                      <a:pt x="274931" y="1778471"/>
                    </a:cubicBezTo>
                    <a:cubicBezTo>
                      <a:pt x="989119" y="1462168"/>
                      <a:pt x="1703497" y="1146320"/>
                      <a:pt x="2417874" y="830358"/>
                    </a:cubicBezTo>
                    <a:cubicBezTo>
                      <a:pt x="2970836" y="585842"/>
                      <a:pt x="3523455" y="340605"/>
                      <a:pt x="4076948" y="97379"/>
                    </a:cubicBezTo>
                    <a:cubicBezTo>
                      <a:pt x="4199984" y="43283"/>
                      <a:pt x="4329626" y="9952"/>
                      <a:pt x="4464507" y="1106"/>
                    </a:cubicBezTo>
                    <a:cubicBezTo>
                      <a:pt x="4529536" y="-3183"/>
                      <a:pt x="4592744" y="4599"/>
                      <a:pt x="4653332" y="31552"/>
                    </a:cubicBezTo>
                    <a:cubicBezTo>
                      <a:pt x="4712629" y="57936"/>
                      <a:pt x="4773255" y="81359"/>
                      <a:pt x="4833198" y="106300"/>
                    </a:cubicBezTo>
                    <a:cubicBezTo>
                      <a:pt x="4853014" y="114538"/>
                      <a:pt x="4872527" y="123725"/>
                      <a:pt x="4888965" y="137885"/>
                    </a:cubicBezTo>
                    <a:cubicBezTo>
                      <a:pt x="4907301" y="153715"/>
                      <a:pt x="4905517" y="166433"/>
                      <a:pt x="4883574" y="176151"/>
                    </a:cubicBezTo>
                    <a:cubicBezTo>
                      <a:pt x="4872603" y="181010"/>
                      <a:pt x="4861252" y="184921"/>
                      <a:pt x="4851990" y="192893"/>
                    </a:cubicBezTo>
                    <a:cubicBezTo>
                      <a:pt x="4836994" y="205800"/>
                      <a:pt x="4835818" y="219125"/>
                      <a:pt x="4848801" y="233740"/>
                    </a:cubicBezTo>
                    <a:cubicBezTo>
                      <a:pt x="4858178" y="244332"/>
                      <a:pt x="4869946" y="251659"/>
                      <a:pt x="4882891" y="257087"/>
                    </a:cubicBezTo>
                    <a:cubicBezTo>
                      <a:pt x="5085193" y="341895"/>
                      <a:pt x="5287533" y="426666"/>
                      <a:pt x="5489797" y="511588"/>
                    </a:cubicBezTo>
                    <a:cubicBezTo>
                      <a:pt x="5599243" y="557522"/>
                      <a:pt x="5708574" y="603647"/>
                      <a:pt x="5817944" y="649695"/>
                    </a:cubicBezTo>
                    <a:cubicBezTo>
                      <a:pt x="5868359" y="670916"/>
                      <a:pt x="5919342" y="688796"/>
                      <a:pt x="5975641" y="678812"/>
                    </a:cubicBezTo>
                    <a:cubicBezTo>
                      <a:pt x="5995077" y="675358"/>
                      <a:pt x="6013375" y="669132"/>
                      <a:pt x="6031142" y="660666"/>
                    </a:cubicBezTo>
                    <a:cubicBezTo>
                      <a:pt x="6083036" y="635953"/>
                      <a:pt x="6135197" y="633789"/>
                      <a:pt x="6188458" y="657363"/>
                    </a:cubicBezTo>
                    <a:cubicBezTo>
                      <a:pt x="6259942" y="689024"/>
                      <a:pt x="6331918" y="719508"/>
                      <a:pt x="6403591" y="750751"/>
                    </a:cubicBezTo>
                    <a:cubicBezTo>
                      <a:pt x="6428723" y="761684"/>
                      <a:pt x="6451652" y="776186"/>
                      <a:pt x="6470367" y="796420"/>
                    </a:cubicBezTo>
                    <a:cubicBezTo>
                      <a:pt x="6499561" y="827967"/>
                      <a:pt x="6498801" y="859400"/>
                      <a:pt x="6468583" y="889770"/>
                    </a:cubicBezTo>
                    <a:cubicBezTo>
                      <a:pt x="6445882" y="912585"/>
                      <a:pt x="6417675" y="926745"/>
                      <a:pt x="6388900" y="939956"/>
                    </a:cubicBezTo>
                    <a:cubicBezTo>
                      <a:pt x="6066181" y="1087744"/>
                      <a:pt x="5743462" y="1235532"/>
                      <a:pt x="5420705" y="1383244"/>
                    </a:cubicBezTo>
                    <a:cubicBezTo>
                      <a:pt x="4804423" y="1665305"/>
                      <a:pt x="4188140" y="1947328"/>
                      <a:pt x="3571857" y="2229389"/>
                    </a:cubicBezTo>
                    <a:cubicBezTo>
                      <a:pt x="3175719" y="2410698"/>
                      <a:pt x="2779125" y="2591058"/>
                      <a:pt x="2383784" y="2774113"/>
                    </a:cubicBezTo>
                    <a:cubicBezTo>
                      <a:pt x="2271795" y="2825931"/>
                      <a:pt x="2156389" y="2856149"/>
                      <a:pt x="2039958" y="2858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37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9" name="Freeform: Shape 8">
                <a:extLst>
                  <a:ext uri="{FF2B5EF4-FFF2-40B4-BE49-F238E27FC236}">
                    <a16:creationId xmlns="" xmlns:a16="http://schemas.microsoft.com/office/drawing/2014/main" id="{4D694710-C34F-48EF-8A5E-FB52E6C32A48}"/>
                  </a:ext>
                </a:extLst>
              </p:cNvPr>
              <p:cNvSpPr/>
              <p:nvPr/>
            </p:nvSpPr>
            <p:spPr>
              <a:xfrm>
                <a:off x="10515625" y="691440"/>
                <a:ext cx="295112" cy="140882"/>
              </a:xfrm>
              <a:custGeom>
                <a:avLst/>
                <a:gdLst>
                  <a:gd name="connsiteX0" fmla="*/ 33715 w 295112"/>
                  <a:gd name="connsiteY0" fmla="*/ 39 h 140882"/>
                  <a:gd name="connsiteX1" fmla="*/ 107856 w 295112"/>
                  <a:gd name="connsiteY1" fmla="*/ 26878 h 140882"/>
                  <a:gd name="connsiteX2" fmla="*/ 269273 w 295112"/>
                  <a:gd name="connsiteY2" fmla="*/ 91301 h 140882"/>
                  <a:gd name="connsiteX3" fmla="*/ 293607 w 295112"/>
                  <a:gd name="connsiteY3" fmla="*/ 123265 h 140882"/>
                  <a:gd name="connsiteX4" fmla="*/ 247672 w 295112"/>
                  <a:gd name="connsiteY4" fmla="*/ 138033 h 140882"/>
                  <a:gd name="connsiteX5" fmla="*/ 125129 w 295112"/>
                  <a:gd name="connsiteY5" fmla="*/ 88340 h 140882"/>
                  <a:gd name="connsiteX6" fmla="*/ 23504 w 295112"/>
                  <a:gd name="connsiteY6" fmla="*/ 47340 h 140882"/>
                  <a:gd name="connsiteX7" fmla="*/ 309 w 295112"/>
                  <a:gd name="connsiteY7" fmla="*/ 22133 h 140882"/>
                  <a:gd name="connsiteX8" fmla="*/ 33715 w 295112"/>
                  <a:gd name="connsiteY8" fmla="*/ 39 h 1408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95112" h="140882">
                    <a:moveTo>
                      <a:pt x="33715" y="39"/>
                    </a:moveTo>
                    <a:cubicBezTo>
                      <a:pt x="59909" y="4822"/>
                      <a:pt x="83370" y="17350"/>
                      <a:pt x="107856" y="26878"/>
                    </a:cubicBezTo>
                    <a:cubicBezTo>
                      <a:pt x="161839" y="47872"/>
                      <a:pt x="215442" y="69890"/>
                      <a:pt x="269273" y="91301"/>
                    </a:cubicBezTo>
                    <a:cubicBezTo>
                      <a:pt x="290341" y="99652"/>
                      <a:pt x="298845" y="110358"/>
                      <a:pt x="293607" y="123265"/>
                    </a:cubicBezTo>
                    <a:cubicBezTo>
                      <a:pt x="287646" y="137995"/>
                      <a:pt x="265780" y="145321"/>
                      <a:pt x="247672" y="138033"/>
                    </a:cubicBezTo>
                    <a:cubicBezTo>
                      <a:pt x="206748" y="121633"/>
                      <a:pt x="165977" y="104891"/>
                      <a:pt x="125129" y="88340"/>
                    </a:cubicBezTo>
                    <a:cubicBezTo>
                      <a:pt x="91266" y="74635"/>
                      <a:pt x="57442" y="60855"/>
                      <a:pt x="23504" y="47340"/>
                    </a:cubicBezTo>
                    <a:cubicBezTo>
                      <a:pt x="11431" y="42557"/>
                      <a:pt x="-2235" y="36749"/>
                      <a:pt x="309" y="22133"/>
                    </a:cubicBezTo>
                    <a:cubicBezTo>
                      <a:pt x="3118" y="5885"/>
                      <a:pt x="16974" y="-568"/>
                      <a:pt x="33715" y="39"/>
                    </a:cubicBezTo>
                    <a:close/>
                  </a:path>
                </a:pathLst>
              </a:custGeom>
              <a:solidFill>
                <a:srgbClr val="4E4D4E"/>
              </a:solidFill>
              <a:ln w="37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" name="Freeform: Shape 9">
                <a:extLst>
                  <a:ext uri="{FF2B5EF4-FFF2-40B4-BE49-F238E27FC236}">
                    <a16:creationId xmlns="" xmlns:a16="http://schemas.microsoft.com/office/drawing/2014/main" id="{8970343E-00A3-4204-BE54-839355A9090F}"/>
                  </a:ext>
                </a:extLst>
              </p:cNvPr>
              <p:cNvSpPr/>
              <p:nvPr/>
            </p:nvSpPr>
            <p:spPr>
              <a:xfrm>
                <a:off x="10552066" y="1793530"/>
                <a:ext cx="554389" cy="328434"/>
              </a:xfrm>
              <a:custGeom>
                <a:avLst/>
                <a:gdLst>
                  <a:gd name="connsiteX0" fmla="*/ 48068 w 554389"/>
                  <a:gd name="connsiteY0" fmla="*/ 328298 h 328434"/>
                  <a:gd name="connsiteX1" fmla="*/ 729 w 554389"/>
                  <a:gd name="connsiteY1" fmla="*/ 267217 h 328434"/>
                  <a:gd name="connsiteX2" fmla="*/ 49548 w 554389"/>
                  <a:gd name="connsiteY2" fmla="*/ 197404 h 328434"/>
                  <a:gd name="connsiteX3" fmla="*/ 485775 w 554389"/>
                  <a:gd name="connsiteY3" fmla="*/ 4858 h 328434"/>
                  <a:gd name="connsiteX4" fmla="*/ 553614 w 554389"/>
                  <a:gd name="connsiteY4" fmla="*/ 61270 h 328434"/>
                  <a:gd name="connsiteX5" fmla="*/ 501492 w 554389"/>
                  <a:gd name="connsiteY5" fmla="*/ 133095 h 328434"/>
                  <a:gd name="connsiteX6" fmla="*/ 70580 w 554389"/>
                  <a:gd name="connsiteY6" fmla="*/ 323667 h 328434"/>
                  <a:gd name="connsiteX7" fmla="*/ 48068 w 554389"/>
                  <a:gd name="connsiteY7" fmla="*/ 328298 h 3284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554389" h="328434">
                    <a:moveTo>
                      <a:pt x="48068" y="328298"/>
                    </a:moveTo>
                    <a:cubicBezTo>
                      <a:pt x="17091" y="328033"/>
                      <a:pt x="-4282" y="300586"/>
                      <a:pt x="729" y="267217"/>
                    </a:cubicBezTo>
                    <a:cubicBezTo>
                      <a:pt x="5360" y="236239"/>
                      <a:pt x="19938" y="210577"/>
                      <a:pt x="49548" y="197404"/>
                    </a:cubicBezTo>
                    <a:cubicBezTo>
                      <a:pt x="194755" y="132792"/>
                      <a:pt x="340075" y="68407"/>
                      <a:pt x="485775" y="4858"/>
                    </a:cubicBezTo>
                    <a:cubicBezTo>
                      <a:pt x="524839" y="-12187"/>
                      <a:pt x="560106" y="17765"/>
                      <a:pt x="553614" y="61270"/>
                    </a:cubicBezTo>
                    <a:cubicBezTo>
                      <a:pt x="548755" y="93842"/>
                      <a:pt x="532393" y="119391"/>
                      <a:pt x="501492" y="133095"/>
                    </a:cubicBezTo>
                    <a:cubicBezTo>
                      <a:pt x="357956" y="196796"/>
                      <a:pt x="214230" y="260156"/>
                      <a:pt x="70580" y="323667"/>
                    </a:cubicBezTo>
                    <a:cubicBezTo>
                      <a:pt x="62949" y="327046"/>
                      <a:pt x="55129" y="328982"/>
                      <a:pt x="48068" y="328298"/>
                    </a:cubicBezTo>
                    <a:close/>
                  </a:path>
                </a:pathLst>
              </a:custGeom>
              <a:solidFill>
                <a:srgbClr val="4B4B4B"/>
              </a:solidFill>
              <a:ln w="37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1" name="Freeform: Shape 10">
                <a:extLst>
                  <a:ext uri="{FF2B5EF4-FFF2-40B4-BE49-F238E27FC236}">
                    <a16:creationId xmlns="" xmlns:a16="http://schemas.microsoft.com/office/drawing/2014/main" id="{848AA837-E5CB-401B-9BD9-AC13D9330C64}"/>
                  </a:ext>
                </a:extLst>
              </p:cNvPr>
              <p:cNvSpPr/>
              <p:nvPr/>
            </p:nvSpPr>
            <p:spPr>
              <a:xfrm>
                <a:off x="8278539" y="2831288"/>
                <a:ext cx="548785" cy="337114"/>
              </a:xfrm>
              <a:custGeom>
                <a:avLst/>
                <a:gdLst>
                  <a:gd name="connsiteX0" fmla="*/ 0 w 548785"/>
                  <a:gd name="connsiteY0" fmla="*/ 275439 h 337114"/>
                  <a:gd name="connsiteX1" fmla="*/ 50149 w 548785"/>
                  <a:gd name="connsiteY1" fmla="*/ 204525 h 337114"/>
                  <a:gd name="connsiteX2" fmla="*/ 475784 w 548785"/>
                  <a:gd name="connsiteY2" fmla="*/ 7196 h 337114"/>
                  <a:gd name="connsiteX3" fmla="*/ 529045 w 548785"/>
                  <a:gd name="connsiteY3" fmla="*/ 9777 h 337114"/>
                  <a:gd name="connsiteX4" fmla="*/ 547609 w 548785"/>
                  <a:gd name="connsiteY4" fmla="*/ 66000 h 337114"/>
                  <a:gd name="connsiteX5" fmla="*/ 496853 w 548785"/>
                  <a:gd name="connsiteY5" fmla="*/ 134370 h 337114"/>
                  <a:gd name="connsiteX6" fmla="*/ 72812 w 548785"/>
                  <a:gd name="connsiteY6" fmla="*/ 330636 h 337114"/>
                  <a:gd name="connsiteX7" fmla="*/ 0 w 548785"/>
                  <a:gd name="connsiteY7" fmla="*/ 275439 h 3371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548785" h="337114">
                    <a:moveTo>
                      <a:pt x="0" y="275439"/>
                    </a:moveTo>
                    <a:cubicBezTo>
                      <a:pt x="2164" y="247650"/>
                      <a:pt x="17501" y="219748"/>
                      <a:pt x="50149" y="204525"/>
                    </a:cubicBezTo>
                    <a:cubicBezTo>
                      <a:pt x="191825" y="138356"/>
                      <a:pt x="333842" y="72871"/>
                      <a:pt x="475784" y="7196"/>
                    </a:cubicBezTo>
                    <a:cubicBezTo>
                      <a:pt x="493892" y="-1194"/>
                      <a:pt x="512152" y="-4459"/>
                      <a:pt x="529045" y="9777"/>
                    </a:cubicBezTo>
                    <a:cubicBezTo>
                      <a:pt x="546660" y="24583"/>
                      <a:pt x="551291" y="44057"/>
                      <a:pt x="547609" y="66000"/>
                    </a:cubicBezTo>
                    <a:cubicBezTo>
                      <a:pt x="542370" y="97394"/>
                      <a:pt x="525970" y="120855"/>
                      <a:pt x="496853" y="134370"/>
                    </a:cubicBezTo>
                    <a:cubicBezTo>
                      <a:pt x="355595" y="199931"/>
                      <a:pt x="214260" y="265454"/>
                      <a:pt x="72812" y="330636"/>
                    </a:cubicBezTo>
                    <a:cubicBezTo>
                      <a:pt x="32800" y="349124"/>
                      <a:pt x="-113" y="327219"/>
                      <a:pt x="0" y="275439"/>
                    </a:cubicBezTo>
                    <a:close/>
                  </a:path>
                </a:pathLst>
              </a:custGeom>
              <a:solidFill>
                <a:srgbClr val="4B4B4B"/>
              </a:solidFill>
              <a:ln w="37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2" name="Freeform: Shape 11">
                <a:extLst>
                  <a:ext uri="{FF2B5EF4-FFF2-40B4-BE49-F238E27FC236}">
                    <a16:creationId xmlns="" xmlns:a16="http://schemas.microsoft.com/office/drawing/2014/main" id="{E8EEADA4-2D59-43E6-A1CB-76226D967551}"/>
                  </a:ext>
                </a:extLst>
              </p:cNvPr>
              <p:cNvSpPr/>
              <p:nvPr/>
            </p:nvSpPr>
            <p:spPr>
              <a:xfrm>
                <a:off x="5814558" y="2917484"/>
                <a:ext cx="326786" cy="201894"/>
              </a:xfrm>
              <a:custGeom>
                <a:avLst/>
                <a:gdLst>
                  <a:gd name="connsiteX0" fmla="*/ 286151 w 326786"/>
                  <a:gd name="connsiteY0" fmla="*/ 201846 h 201894"/>
                  <a:gd name="connsiteX1" fmla="*/ 265461 w 326786"/>
                  <a:gd name="connsiteY1" fmla="*/ 197328 h 201894"/>
                  <a:gd name="connsiteX2" fmla="*/ 53175 w 326786"/>
                  <a:gd name="connsiteY2" fmla="*/ 106750 h 201894"/>
                  <a:gd name="connsiteX3" fmla="*/ 2078 w 326786"/>
                  <a:gd name="connsiteY3" fmla="*/ 52198 h 201894"/>
                  <a:gd name="connsiteX4" fmla="*/ 12024 w 326786"/>
                  <a:gd name="connsiteY4" fmla="*/ 10249 h 201894"/>
                  <a:gd name="connsiteX5" fmla="*/ 52644 w 326786"/>
                  <a:gd name="connsiteY5" fmla="*/ 3264 h 201894"/>
                  <a:gd name="connsiteX6" fmla="*/ 239191 w 326786"/>
                  <a:gd name="connsiteY6" fmla="*/ 81619 h 201894"/>
                  <a:gd name="connsiteX7" fmla="*/ 280874 w 326786"/>
                  <a:gd name="connsiteY7" fmla="*/ 99613 h 201894"/>
                  <a:gd name="connsiteX8" fmla="*/ 326657 w 326786"/>
                  <a:gd name="connsiteY8" fmla="*/ 162061 h 201894"/>
                  <a:gd name="connsiteX9" fmla="*/ 286151 w 326786"/>
                  <a:gd name="connsiteY9" fmla="*/ 201846 h 2018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26786" h="201894">
                    <a:moveTo>
                      <a:pt x="286151" y="201846"/>
                    </a:moveTo>
                    <a:cubicBezTo>
                      <a:pt x="279773" y="202225"/>
                      <a:pt x="272560" y="200365"/>
                      <a:pt x="265461" y="197328"/>
                    </a:cubicBezTo>
                    <a:cubicBezTo>
                      <a:pt x="194737" y="167034"/>
                      <a:pt x="124013" y="136778"/>
                      <a:pt x="53175" y="106750"/>
                    </a:cubicBezTo>
                    <a:cubicBezTo>
                      <a:pt x="27930" y="96044"/>
                      <a:pt x="9480" y="79151"/>
                      <a:pt x="2078" y="52198"/>
                    </a:cubicBezTo>
                    <a:cubicBezTo>
                      <a:pt x="-2174" y="36747"/>
                      <a:pt x="-390" y="21524"/>
                      <a:pt x="12024" y="10249"/>
                    </a:cubicBezTo>
                    <a:cubicBezTo>
                      <a:pt x="23602" y="-228"/>
                      <a:pt x="37876" y="-2886"/>
                      <a:pt x="52644" y="3264"/>
                    </a:cubicBezTo>
                    <a:cubicBezTo>
                      <a:pt x="114902" y="29230"/>
                      <a:pt x="177047" y="55462"/>
                      <a:pt x="239191" y="81619"/>
                    </a:cubicBezTo>
                    <a:cubicBezTo>
                      <a:pt x="253123" y="87503"/>
                      <a:pt x="267359" y="92855"/>
                      <a:pt x="280874" y="99613"/>
                    </a:cubicBezTo>
                    <a:cubicBezTo>
                      <a:pt x="306613" y="112520"/>
                      <a:pt x="324645" y="132033"/>
                      <a:pt x="326657" y="162061"/>
                    </a:cubicBezTo>
                    <a:cubicBezTo>
                      <a:pt x="328365" y="187458"/>
                      <a:pt x="313066" y="202187"/>
                      <a:pt x="286151" y="201846"/>
                    </a:cubicBezTo>
                    <a:close/>
                  </a:path>
                </a:pathLst>
              </a:custGeom>
              <a:solidFill>
                <a:srgbClr val="4B4B4B"/>
              </a:solidFill>
              <a:ln w="37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3" name="Freeform: Shape 12">
                <a:extLst>
                  <a:ext uri="{FF2B5EF4-FFF2-40B4-BE49-F238E27FC236}">
                    <a16:creationId xmlns="" xmlns:a16="http://schemas.microsoft.com/office/drawing/2014/main" id="{82143AB5-33E3-47D4-9246-49D8E08DF556}"/>
                  </a:ext>
                </a:extLst>
              </p:cNvPr>
              <p:cNvSpPr/>
              <p:nvPr/>
            </p:nvSpPr>
            <p:spPr>
              <a:xfrm>
                <a:off x="5189061" y="2645438"/>
                <a:ext cx="48762" cy="79240"/>
              </a:xfrm>
              <a:custGeom>
                <a:avLst/>
                <a:gdLst>
                  <a:gd name="connsiteX0" fmla="*/ 48762 w 48762"/>
                  <a:gd name="connsiteY0" fmla="*/ 41196 h 79240"/>
                  <a:gd name="connsiteX1" fmla="*/ 25339 w 48762"/>
                  <a:gd name="connsiteY1" fmla="*/ 79234 h 79240"/>
                  <a:gd name="connsiteX2" fmla="*/ 94 w 48762"/>
                  <a:gd name="connsiteY2" fmla="*/ 42486 h 79240"/>
                  <a:gd name="connsiteX3" fmla="*/ 23365 w 48762"/>
                  <a:gd name="connsiteY3" fmla="*/ 6 h 79240"/>
                  <a:gd name="connsiteX4" fmla="*/ 48762 w 48762"/>
                  <a:gd name="connsiteY4" fmla="*/ 41196 h 792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762" h="79240">
                    <a:moveTo>
                      <a:pt x="48762" y="41196"/>
                    </a:moveTo>
                    <a:cubicBezTo>
                      <a:pt x="48686" y="62037"/>
                      <a:pt x="38360" y="78854"/>
                      <a:pt x="25339" y="79234"/>
                    </a:cubicBezTo>
                    <a:cubicBezTo>
                      <a:pt x="12166" y="79614"/>
                      <a:pt x="1347" y="63859"/>
                      <a:pt x="94" y="42486"/>
                    </a:cubicBezTo>
                    <a:cubicBezTo>
                      <a:pt x="-1159" y="21303"/>
                      <a:pt x="10306" y="386"/>
                      <a:pt x="23365" y="6"/>
                    </a:cubicBezTo>
                    <a:cubicBezTo>
                      <a:pt x="36348" y="-411"/>
                      <a:pt x="48838" y="19861"/>
                      <a:pt x="48762" y="41196"/>
                    </a:cubicBezTo>
                    <a:close/>
                  </a:path>
                </a:pathLst>
              </a:custGeom>
              <a:solidFill>
                <a:srgbClr val="4B4B4B"/>
              </a:solidFill>
              <a:ln w="37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4" name="Freeform: Shape 13">
                <a:extLst>
                  <a:ext uri="{FF2B5EF4-FFF2-40B4-BE49-F238E27FC236}">
                    <a16:creationId xmlns="" xmlns:a16="http://schemas.microsoft.com/office/drawing/2014/main" id="{D8D0A908-7475-4DDC-B740-A821A421A92C}"/>
                  </a:ext>
                </a:extLst>
              </p:cNvPr>
              <p:cNvSpPr/>
              <p:nvPr/>
            </p:nvSpPr>
            <p:spPr>
              <a:xfrm>
                <a:off x="5488927" y="2785280"/>
                <a:ext cx="48837" cy="79385"/>
              </a:xfrm>
              <a:custGeom>
                <a:avLst/>
                <a:gdLst>
                  <a:gd name="connsiteX0" fmla="*/ 48837 w 48837"/>
                  <a:gd name="connsiteY0" fmla="*/ 40221 h 79385"/>
                  <a:gd name="connsiteX1" fmla="*/ 26212 w 48837"/>
                  <a:gd name="connsiteY1" fmla="*/ 79360 h 79385"/>
                  <a:gd name="connsiteX2" fmla="*/ 207 w 48837"/>
                  <a:gd name="connsiteY2" fmla="*/ 42764 h 79385"/>
                  <a:gd name="connsiteX3" fmla="*/ 22833 w 48837"/>
                  <a:gd name="connsiteY3" fmla="*/ 18 h 79385"/>
                  <a:gd name="connsiteX4" fmla="*/ 48837 w 48837"/>
                  <a:gd name="connsiteY4" fmla="*/ 40221 h 793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837" h="79385">
                    <a:moveTo>
                      <a:pt x="48837" y="40221"/>
                    </a:moveTo>
                    <a:cubicBezTo>
                      <a:pt x="48799" y="60986"/>
                      <a:pt x="38625" y="78601"/>
                      <a:pt x="26212" y="79360"/>
                    </a:cubicBezTo>
                    <a:cubicBezTo>
                      <a:pt x="13608" y="80119"/>
                      <a:pt x="2219" y="64099"/>
                      <a:pt x="207" y="42764"/>
                    </a:cubicBezTo>
                    <a:cubicBezTo>
                      <a:pt x="-1691" y="22264"/>
                      <a:pt x="9736" y="626"/>
                      <a:pt x="22833" y="18"/>
                    </a:cubicBezTo>
                    <a:cubicBezTo>
                      <a:pt x="36993" y="-665"/>
                      <a:pt x="48875" y="17747"/>
                      <a:pt x="48837" y="40221"/>
                    </a:cubicBezTo>
                    <a:close/>
                  </a:path>
                </a:pathLst>
              </a:custGeom>
              <a:solidFill>
                <a:srgbClr val="4B4B4B"/>
              </a:solidFill>
              <a:ln w="37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5" name="Freeform: Shape 14">
                <a:extLst>
                  <a:ext uri="{FF2B5EF4-FFF2-40B4-BE49-F238E27FC236}">
                    <a16:creationId xmlns="" xmlns:a16="http://schemas.microsoft.com/office/drawing/2014/main" id="{A8A90256-CA47-4A41-B7CF-026EFA0E3D95}"/>
                  </a:ext>
                </a:extLst>
              </p:cNvPr>
              <p:cNvSpPr/>
              <p:nvPr/>
            </p:nvSpPr>
            <p:spPr>
              <a:xfrm>
                <a:off x="5264927" y="2678881"/>
                <a:ext cx="48730" cy="79205"/>
              </a:xfrm>
              <a:custGeom>
                <a:avLst/>
                <a:gdLst>
                  <a:gd name="connsiteX0" fmla="*/ 0 w 48730"/>
                  <a:gd name="connsiteY0" fmla="*/ 38047 h 79205"/>
                  <a:gd name="connsiteX1" fmla="*/ 23423 w 48730"/>
                  <a:gd name="connsiteY1" fmla="*/ 8 h 79205"/>
                  <a:gd name="connsiteX2" fmla="*/ 48630 w 48730"/>
                  <a:gd name="connsiteY2" fmla="*/ 36718 h 79205"/>
                  <a:gd name="connsiteX3" fmla="*/ 25435 w 48730"/>
                  <a:gd name="connsiteY3" fmla="*/ 79198 h 79205"/>
                  <a:gd name="connsiteX4" fmla="*/ 0 w 48730"/>
                  <a:gd name="connsiteY4" fmla="*/ 38047 h 792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730" h="79205">
                    <a:moveTo>
                      <a:pt x="0" y="38047"/>
                    </a:moveTo>
                    <a:cubicBezTo>
                      <a:pt x="76" y="17129"/>
                      <a:pt x="10364" y="426"/>
                      <a:pt x="23423" y="8"/>
                    </a:cubicBezTo>
                    <a:cubicBezTo>
                      <a:pt x="36596" y="-409"/>
                      <a:pt x="47340" y="15269"/>
                      <a:pt x="48630" y="36718"/>
                    </a:cubicBezTo>
                    <a:cubicBezTo>
                      <a:pt x="49921" y="57977"/>
                      <a:pt x="38570" y="78704"/>
                      <a:pt x="25435" y="79198"/>
                    </a:cubicBezTo>
                    <a:cubicBezTo>
                      <a:pt x="12680" y="79654"/>
                      <a:pt x="-76" y="59040"/>
                      <a:pt x="0" y="38047"/>
                    </a:cubicBezTo>
                    <a:close/>
                  </a:path>
                </a:pathLst>
              </a:custGeom>
              <a:solidFill>
                <a:srgbClr val="4B4B4B"/>
              </a:solidFill>
              <a:ln w="37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Freeform: Shape 15">
                <a:extLst>
                  <a:ext uri="{FF2B5EF4-FFF2-40B4-BE49-F238E27FC236}">
                    <a16:creationId xmlns="" xmlns:a16="http://schemas.microsoft.com/office/drawing/2014/main" id="{F6487F57-EE99-46B2-9599-236F2E53D1AF}"/>
                  </a:ext>
                </a:extLst>
              </p:cNvPr>
              <p:cNvSpPr/>
              <p:nvPr/>
            </p:nvSpPr>
            <p:spPr>
              <a:xfrm>
                <a:off x="5337423" y="2716239"/>
                <a:ext cx="48608" cy="79006"/>
              </a:xfrm>
              <a:custGeom>
                <a:avLst/>
                <a:gdLst>
                  <a:gd name="connsiteX0" fmla="*/ 48605 w 48608"/>
                  <a:gd name="connsiteY0" fmla="*/ 38461 h 79006"/>
                  <a:gd name="connsiteX1" fmla="*/ 25676 w 48608"/>
                  <a:gd name="connsiteY1" fmla="*/ 79005 h 79006"/>
                  <a:gd name="connsiteX2" fmla="*/ 241 w 48608"/>
                  <a:gd name="connsiteY2" fmla="*/ 41650 h 79006"/>
                  <a:gd name="connsiteX3" fmla="*/ 23588 w 48608"/>
                  <a:gd name="connsiteY3" fmla="*/ 5 h 79006"/>
                  <a:gd name="connsiteX4" fmla="*/ 48605 w 48608"/>
                  <a:gd name="connsiteY4" fmla="*/ 38461 h 790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608" h="79006">
                    <a:moveTo>
                      <a:pt x="48605" y="38461"/>
                    </a:moveTo>
                    <a:cubicBezTo>
                      <a:pt x="48833" y="60214"/>
                      <a:pt x="38355" y="78777"/>
                      <a:pt x="25676" y="79005"/>
                    </a:cubicBezTo>
                    <a:cubicBezTo>
                      <a:pt x="13452" y="79195"/>
                      <a:pt x="2443" y="63023"/>
                      <a:pt x="241" y="41650"/>
                    </a:cubicBezTo>
                    <a:cubicBezTo>
                      <a:pt x="-1847" y="21378"/>
                      <a:pt x="9959" y="309"/>
                      <a:pt x="23588" y="5"/>
                    </a:cubicBezTo>
                    <a:cubicBezTo>
                      <a:pt x="37520" y="-337"/>
                      <a:pt x="48377" y="16367"/>
                      <a:pt x="48605" y="38461"/>
                    </a:cubicBezTo>
                    <a:close/>
                  </a:path>
                </a:pathLst>
              </a:custGeom>
              <a:solidFill>
                <a:srgbClr val="4B4B4B"/>
              </a:solidFill>
              <a:ln w="37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7" name="Freeform: Shape 16">
                <a:extLst>
                  <a:ext uri="{FF2B5EF4-FFF2-40B4-BE49-F238E27FC236}">
                    <a16:creationId xmlns="" xmlns:a16="http://schemas.microsoft.com/office/drawing/2014/main" id="{C3DDA2CD-AAC0-4A76-9C94-2074D357E584}"/>
                  </a:ext>
                </a:extLst>
              </p:cNvPr>
              <p:cNvSpPr/>
              <p:nvPr/>
            </p:nvSpPr>
            <p:spPr>
              <a:xfrm>
                <a:off x="5413116" y="2747118"/>
                <a:ext cx="48836" cy="79213"/>
              </a:xfrm>
              <a:custGeom>
                <a:avLst/>
                <a:gdLst>
                  <a:gd name="connsiteX0" fmla="*/ 48836 w 48836"/>
                  <a:gd name="connsiteY0" fmla="*/ 39927 h 79213"/>
                  <a:gd name="connsiteX1" fmla="*/ 26249 w 48836"/>
                  <a:gd name="connsiteY1" fmla="*/ 79180 h 79213"/>
                  <a:gd name="connsiteX2" fmla="*/ 207 w 48836"/>
                  <a:gd name="connsiteY2" fmla="*/ 42356 h 79213"/>
                  <a:gd name="connsiteX3" fmla="*/ 23060 w 48836"/>
                  <a:gd name="connsiteY3" fmla="*/ 28 h 79213"/>
                  <a:gd name="connsiteX4" fmla="*/ 48836 w 48836"/>
                  <a:gd name="connsiteY4" fmla="*/ 39927 h 792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836" h="79213">
                    <a:moveTo>
                      <a:pt x="48836" y="39927"/>
                    </a:moveTo>
                    <a:cubicBezTo>
                      <a:pt x="48836" y="60275"/>
                      <a:pt x="38511" y="78231"/>
                      <a:pt x="26249" y="79180"/>
                    </a:cubicBezTo>
                    <a:cubicBezTo>
                      <a:pt x="14442" y="80091"/>
                      <a:pt x="2105" y="62628"/>
                      <a:pt x="207" y="42356"/>
                    </a:cubicBezTo>
                    <a:cubicBezTo>
                      <a:pt x="-1692" y="22046"/>
                      <a:pt x="9773" y="825"/>
                      <a:pt x="23060" y="28"/>
                    </a:cubicBezTo>
                    <a:cubicBezTo>
                      <a:pt x="37296" y="-807"/>
                      <a:pt x="48836" y="17035"/>
                      <a:pt x="48836" y="39927"/>
                    </a:cubicBezTo>
                    <a:close/>
                  </a:path>
                </a:pathLst>
              </a:custGeom>
              <a:solidFill>
                <a:srgbClr val="4B4B4B"/>
              </a:solidFill>
              <a:ln w="37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8" name="Freeform: Shape 17">
                <a:extLst>
                  <a:ext uri="{FF2B5EF4-FFF2-40B4-BE49-F238E27FC236}">
                    <a16:creationId xmlns="" xmlns:a16="http://schemas.microsoft.com/office/drawing/2014/main" id="{70D4A6EB-11CE-4D34-9C48-E2D1DBCA22D7}"/>
                  </a:ext>
                </a:extLst>
              </p:cNvPr>
              <p:cNvSpPr/>
              <p:nvPr/>
            </p:nvSpPr>
            <p:spPr>
              <a:xfrm>
                <a:off x="5731524" y="2884226"/>
                <a:ext cx="48758" cy="79230"/>
              </a:xfrm>
              <a:custGeom>
                <a:avLst/>
                <a:gdLst>
                  <a:gd name="connsiteX0" fmla="*/ 0 w 48758"/>
                  <a:gd name="connsiteY0" fmla="*/ 38382 h 79230"/>
                  <a:gd name="connsiteX1" fmla="*/ 23347 w 48758"/>
                  <a:gd name="connsiteY1" fmla="*/ 2 h 79230"/>
                  <a:gd name="connsiteX2" fmla="*/ 48478 w 48758"/>
                  <a:gd name="connsiteY2" fmla="*/ 35839 h 79230"/>
                  <a:gd name="connsiteX3" fmla="*/ 24790 w 48758"/>
                  <a:gd name="connsiteY3" fmla="*/ 79230 h 79230"/>
                  <a:gd name="connsiteX4" fmla="*/ 0 w 48758"/>
                  <a:gd name="connsiteY4" fmla="*/ 38382 h 792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758" h="79230">
                    <a:moveTo>
                      <a:pt x="0" y="38382"/>
                    </a:moveTo>
                    <a:cubicBezTo>
                      <a:pt x="38" y="17845"/>
                      <a:pt x="10743" y="268"/>
                      <a:pt x="23347" y="2"/>
                    </a:cubicBezTo>
                    <a:cubicBezTo>
                      <a:pt x="34584" y="-225"/>
                      <a:pt x="46428" y="16706"/>
                      <a:pt x="48478" y="35839"/>
                    </a:cubicBezTo>
                    <a:cubicBezTo>
                      <a:pt x="50756" y="57250"/>
                      <a:pt x="38836" y="79078"/>
                      <a:pt x="24790" y="79230"/>
                    </a:cubicBezTo>
                    <a:cubicBezTo>
                      <a:pt x="10630" y="79382"/>
                      <a:pt x="-38" y="61729"/>
                      <a:pt x="0" y="38382"/>
                    </a:cubicBezTo>
                    <a:close/>
                  </a:path>
                </a:pathLst>
              </a:custGeom>
              <a:solidFill>
                <a:srgbClr val="4B4B4B"/>
              </a:solidFill>
              <a:ln w="37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9" name="Freeform: Shape 18">
                <a:extLst>
                  <a:ext uri="{FF2B5EF4-FFF2-40B4-BE49-F238E27FC236}">
                    <a16:creationId xmlns="" xmlns:a16="http://schemas.microsoft.com/office/drawing/2014/main" id="{4E832253-C685-4E28-A4B5-341B5ED040A3}"/>
                  </a:ext>
                </a:extLst>
              </p:cNvPr>
              <p:cNvSpPr/>
              <p:nvPr/>
            </p:nvSpPr>
            <p:spPr>
              <a:xfrm>
                <a:off x="6408256" y="3179663"/>
                <a:ext cx="48237" cy="79371"/>
              </a:xfrm>
              <a:custGeom>
                <a:avLst/>
                <a:gdLst>
                  <a:gd name="connsiteX0" fmla="*/ 48238 w 48237"/>
                  <a:gd name="connsiteY0" fmla="*/ 40077 h 79371"/>
                  <a:gd name="connsiteX1" fmla="*/ 26295 w 48237"/>
                  <a:gd name="connsiteY1" fmla="*/ 79330 h 79371"/>
                  <a:gd name="connsiteX2" fmla="*/ 291 w 48237"/>
                  <a:gd name="connsiteY2" fmla="*/ 42849 h 79371"/>
                  <a:gd name="connsiteX3" fmla="*/ 22841 w 48237"/>
                  <a:gd name="connsiteY3" fmla="*/ 65 h 79371"/>
                  <a:gd name="connsiteX4" fmla="*/ 48238 w 48237"/>
                  <a:gd name="connsiteY4" fmla="*/ 40077 h 793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237" h="79371">
                    <a:moveTo>
                      <a:pt x="48238" y="40077"/>
                    </a:moveTo>
                    <a:cubicBezTo>
                      <a:pt x="48276" y="61336"/>
                      <a:pt x="38747" y="78381"/>
                      <a:pt x="26295" y="79330"/>
                    </a:cubicBezTo>
                    <a:cubicBezTo>
                      <a:pt x="13996" y="80280"/>
                      <a:pt x="2797" y="64601"/>
                      <a:pt x="291" y="42849"/>
                    </a:cubicBezTo>
                    <a:cubicBezTo>
                      <a:pt x="-1987" y="22994"/>
                      <a:pt x="9440" y="1280"/>
                      <a:pt x="22841" y="65"/>
                    </a:cubicBezTo>
                    <a:cubicBezTo>
                      <a:pt x="36659" y="-1226"/>
                      <a:pt x="48200" y="16920"/>
                      <a:pt x="48238" y="40077"/>
                    </a:cubicBezTo>
                    <a:close/>
                  </a:path>
                </a:pathLst>
              </a:custGeom>
              <a:solidFill>
                <a:srgbClr val="4B4B4B"/>
              </a:solidFill>
              <a:ln w="37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0" name="Freeform: Shape 19">
                <a:extLst>
                  <a:ext uri="{FF2B5EF4-FFF2-40B4-BE49-F238E27FC236}">
                    <a16:creationId xmlns="" xmlns:a16="http://schemas.microsoft.com/office/drawing/2014/main" id="{10851065-D549-49DD-8BA1-B28B400C78B9}"/>
                  </a:ext>
                </a:extLst>
              </p:cNvPr>
              <p:cNvSpPr/>
              <p:nvPr/>
            </p:nvSpPr>
            <p:spPr>
              <a:xfrm>
                <a:off x="6482421" y="3217265"/>
                <a:ext cx="46391" cy="79354"/>
              </a:xfrm>
              <a:custGeom>
                <a:avLst/>
                <a:gdLst>
                  <a:gd name="connsiteX0" fmla="*/ 46391 w 46391"/>
                  <a:gd name="connsiteY0" fmla="*/ 39603 h 79354"/>
                  <a:gd name="connsiteX1" fmla="*/ 23158 w 46391"/>
                  <a:gd name="connsiteY1" fmla="*/ 79350 h 79354"/>
                  <a:gd name="connsiteX2" fmla="*/ 1 w 46391"/>
                  <a:gd name="connsiteY2" fmla="*/ 39186 h 79354"/>
                  <a:gd name="connsiteX3" fmla="*/ 22930 w 46391"/>
                  <a:gd name="connsiteY3" fmla="*/ 8 h 79354"/>
                  <a:gd name="connsiteX4" fmla="*/ 46391 w 46391"/>
                  <a:gd name="connsiteY4" fmla="*/ 39603 h 793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391" h="79354">
                    <a:moveTo>
                      <a:pt x="46391" y="39603"/>
                    </a:moveTo>
                    <a:cubicBezTo>
                      <a:pt x="46467" y="62343"/>
                      <a:pt x="36331" y="79691"/>
                      <a:pt x="23158" y="79350"/>
                    </a:cubicBezTo>
                    <a:cubicBezTo>
                      <a:pt x="10251" y="79046"/>
                      <a:pt x="115" y="61470"/>
                      <a:pt x="1" y="39186"/>
                    </a:cubicBezTo>
                    <a:cubicBezTo>
                      <a:pt x="-113" y="15003"/>
                      <a:pt x="8922" y="-409"/>
                      <a:pt x="22930" y="8"/>
                    </a:cubicBezTo>
                    <a:cubicBezTo>
                      <a:pt x="36483" y="388"/>
                      <a:pt x="46315" y="17015"/>
                      <a:pt x="46391" y="39603"/>
                    </a:cubicBezTo>
                    <a:close/>
                  </a:path>
                </a:pathLst>
              </a:custGeom>
              <a:solidFill>
                <a:srgbClr val="4B4B4B"/>
              </a:solidFill>
              <a:ln w="37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1" name="Freeform: Shape 20">
                <a:extLst>
                  <a:ext uri="{FF2B5EF4-FFF2-40B4-BE49-F238E27FC236}">
                    <a16:creationId xmlns="" xmlns:a16="http://schemas.microsoft.com/office/drawing/2014/main" id="{FE5409D9-2069-4921-B2DE-AE56A6CAD8BD}"/>
                  </a:ext>
                </a:extLst>
              </p:cNvPr>
              <p:cNvSpPr/>
              <p:nvPr/>
            </p:nvSpPr>
            <p:spPr>
              <a:xfrm>
                <a:off x="6710517" y="3313428"/>
                <a:ext cx="46676" cy="78633"/>
              </a:xfrm>
              <a:custGeom>
                <a:avLst/>
                <a:gdLst>
                  <a:gd name="connsiteX0" fmla="*/ 46677 w 46676"/>
                  <a:gd name="connsiteY0" fmla="*/ 39637 h 78633"/>
                  <a:gd name="connsiteX1" fmla="*/ 24886 w 46676"/>
                  <a:gd name="connsiteY1" fmla="*/ 78625 h 78633"/>
                  <a:gd name="connsiteX2" fmla="*/ 248 w 46676"/>
                  <a:gd name="connsiteY2" fmla="*/ 42067 h 78633"/>
                  <a:gd name="connsiteX3" fmla="*/ 476 w 46676"/>
                  <a:gd name="connsiteY3" fmla="*/ 28932 h 78633"/>
                  <a:gd name="connsiteX4" fmla="*/ 22267 w 46676"/>
                  <a:gd name="connsiteY4" fmla="*/ 5 h 78633"/>
                  <a:gd name="connsiteX5" fmla="*/ 45993 w 46676"/>
                  <a:gd name="connsiteY5" fmla="*/ 28894 h 78633"/>
                  <a:gd name="connsiteX6" fmla="*/ 46677 w 46676"/>
                  <a:gd name="connsiteY6" fmla="*/ 39637 h 786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6676" h="78633">
                    <a:moveTo>
                      <a:pt x="46677" y="39637"/>
                    </a:moveTo>
                    <a:cubicBezTo>
                      <a:pt x="46297" y="63705"/>
                      <a:pt x="37642" y="78245"/>
                      <a:pt x="24886" y="78625"/>
                    </a:cubicBezTo>
                    <a:cubicBezTo>
                      <a:pt x="11409" y="79042"/>
                      <a:pt x="818" y="63326"/>
                      <a:pt x="248" y="42067"/>
                    </a:cubicBezTo>
                    <a:cubicBezTo>
                      <a:pt x="135" y="37701"/>
                      <a:pt x="-359" y="33146"/>
                      <a:pt x="476" y="28932"/>
                    </a:cubicBezTo>
                    <a:cubicBezTo>
                      <a:pt x="3096" y="15797"/>
                      <a:pt x="6588" y="308"/>
                      <a:pt x="22267" y="5"/>
                    </a:cubicBezTo>
                    <a:cubicBezTo>
                      <a:pt x="38704" y="-299"/>
                      <a:pt x="43791" y="14506"/>
                      <a:pt x="45993" y="28894"/>
                    </a:cubicBezTo>
                    <a:cubicBezTo>
                      <a:pt x="46677" y="33222"/>
                      <a:pt x="46563" y="37625"/>
                      <a:pt x="46677" y="39637"/>
                    </a:cubicBezTo>
                    <a:close/>
                  </a:path>
                </a:pathLst>
              </a:custGeom>
              <a:solidFill>
                <a:srgbClr val="4B4B4B"/>
              </a:solidFill>
              <a:ln w="37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2" name="Freeform: Shape 21">
                <a:extLst>
                  <a:ext uri="{FF2B5EF4-FFF2-40B4-BE49-F238E27FC236}">
                    <a16:creationId xmlns="" xmlns:a16="http://schemas.microsoft.com/office/drawing/2014/main" id="{3DCFD14C-0E91-424E-B2F4-4799E62C7FC7}"/>
                  </a:ext>
                </a:extLst>
              </p:cNvPr>
              <p:cNvSpPr/>
              <p:nvPr/>
            </p:nvSpPr>
            <p:spPr>
              <a:xfrm>
                <a:off x="5567645" y="2812101"/>
                <a:ext cx="46384" cy="79077"/>
              </a:xfrm>
              <a:custGeom>
                <a:avLst/>
                <a:gdLst>
                  <a:gd name="connsiteX0" fmla="*/ 46385 w 46384"/>
                  <a:gd name="connsiteY0" fmla="*/ 40353 h 79077"/>
                  <a:gd name="connsiteX1" fmla="*/ 23911 w 46384"/>
                  <a:gd name="connsiteY1" fmla="*/ 79075 h 79077"/>
                  <a:gd name="connsiteX2" fmla="*/ 71 w 46384"/>
                  <a:gd name="connsiteY2" fmla="*/ 41302 h 79077"/>
                  <a:gd name="connsiteX3" fmla="*/ 1361 w 46384"/>
                  <a:gd name="connsiteY3" fmla="*/ 22473 h 79077"/>
                  <a:gd name="connsiteX4" fmla="*/ 21482 w 46384"/>
                  <a:gd name="connsiteY4" fmla="*/ 75 h 79077"/>
                  <a:gd name="connsiteX5" fmla="*/ 43538 w 46384"/>
                  <a:gd name="connsiteY5" fmla="*/ 19853 h 79077"/>
                  <a:gd name="connsiteX6" fmla="*/ 46385 w 46384"/>
                  <a:gd name="connsiteY6" fmla="*/ 40353 h 790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6384" h="79077">
                    <a:moveTo>
                      <a:pt x="46385" y="40353"/>
                    </a:moveTo>
                    <a:cubicBezTo>
                      <a:pt x="46385" y="62295"/>
                      <a:pt x="36780" y="78809"/>
                      <a:pt x="23911" y="79075"/>
                    </a:cubicBezTo>
                    <a:cubicBezTo>
                      <a:pt x="10890" y="79340"/>
                      <a:pt x="336" y="62903"/>
                      <a:pt x="71" y="41302"/>
                    </a:cubicBezTo>
                    <a:cubicBezTo>
                      <a:pt x="-5" y="35000"/>
                      <a:pt x="-309" y="28433"/>
                      <a:pt x="1361" y="22473"/>
                    </a:cubicBezTo>
                    <a:cubicBezTo>
                      <a:pt x="4285" y="11957"/>
                      <a:pt x="9106" y="1100"/>
                      <a:pt x="21482" y="75"/>
                    </a:cubicBezTo>
                    <a:cubicBezTo>
                      <a:pt x="34351" y="-988"/>
                      <a:pt x="39324" y="9451"/>
                      <a:pt x="43538" y="19853"/>
                    </a:cubicBezTo>
                    <a:cubicBezTo>
                      <a:pt x="46271" y="26611"/>
                      <a:pt x="46233" y="33444"/>
                      <a:pt x="46385" y="40353"/>
                    </a:cubicBezTo>
                    <a:close/>
                  </a:path>
                </a:pathLst>
              </a:custGeom>
              <a:solidFill>
                <a:srgbClr val="4B4B4B"/>
              </a:solidFill>
              <a:ln w="37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3" name="Freeform: Shape 22">
                <a:extLst>
                  <a:ext uri="{FF2B5EF4-FFF2-40B4-BE49-F238E27FC236}">
                    <a16:creationId xmlns="" xmlns:a16="http://schemas.microsoft.com/office/drawing/2014/main" id="{1BF7739A-129A-456A-8C49-EC7A56584E62}"/>
                  </a:ext>
                </a:extLst>
              </p:cNvPr>
              <p:cNvSpPr/>
              <p:nvPr/>
            </p:nvSpPr>
            <p:spPr>
              <a:xfrm>
                <a:off x="6160035" y="3069143"/>
                <a:ext cx="46362" cy="78976"/>
              </a:xfrm>
              <a:custGeom>
                <a:avLst/>
                <a:gdLst>
                  <a:gd name="connsiteX0" fmla="*/ 46362 w 46362"/>
                  <a:gd name="connsiteY0" fmla="*/ 39330 h 78976"/>
                  <a:gd name="connsiteX1" fmla="*/ 22863 w 46362"/>
                  <a:gd name="connsiteY1" fmla="*/ 78962 h 78976"/>
                  <a:gd name="connsiteX2" fmla="*/ 9 w 46362"/>
                  <a:gd name="connsiteY2" fmla="*/ 39937 h 78976"/>
                  <a:gd name="connsiteX3" fmla="*/ 22445 w 46362"/>
                  <a:gd name="connsiteY3" fmla="*/ 0 h 78976"/>
                  <a:gd name="connsiteX4" fmla="*/ 46362 w 46362"/>
                  <a:gd name="connsiteY4" fmla="*/ 39330 h 789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362" h="78976">
                    <a:moveTo>
                      <a:pt x="46362" y="39330"/>
                    </a:moveTo>
                    <a:cubicBezTo>
                      <a:pt x="46438" y="62601"/>
                      <a:pt x="36378" y="79532"/>
                      <a:pt x="22863" y="78962"/>
                    </a:cubicBezTo>
                    <a:cubicBezTo>
                      <a:pt x="10411" y="78393"/>
                      <a:pt x="313" y="61120"/>
                      <a:pt x="9" y="39937"/>
                    </a:cubicBezTo>
                    <a:cubicBezTo>
                      <a:pt x="-332" y="15755"/>
                      <a:pt x="8589" y="-75"/>
                      <a:pt x="22445" y="0"/>
                    </a:cubicBezTo>
                    <a:cubicBezTo>
                      <a:pt x="36605" y="76"/>
                      <a:pt x="46324" y="16059"/>
                      <a:pt x="46362" y="39330"/>
                    </a:cubicBezTo>
                    <a:close/>
                  </a:path>
                </a:pathLst>
              </a:custGeom>
              <a:solidFill>
                <a:srgbClr val="4B4B4B"/>
              </a:solidFill>
              <a:ln w="37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4" name="Freeform: Shape 23">
                <a:extLst>
                  <a:ext uri="{FF2B5EF4-FFF2-40B4-BE49-F238E27FC236}">
                    <a16:creationId xmlns="" xmlns:a16="http://schemas.microsoft.com/office/drawing/2014/main" id="{EAA1A823-6008-47AA-96C1-C4991881BD74}"/>
                  </a:ext>
                </a:extLst>
              </p:cNvPr>
              <p:cNvSpPr/>
              <p:nvPr/>
            </p:nvSpPr>
            <p:spPr>
              <a:xfrm>
                <a:off x="6558207" y="3248011"/>
                <a:ext cx="46803" cy="79286"/>
              </a:xfrm>
              <a:custGeom>
                <a:avLst/>
                <a:gdLst>
                  <a:gd name="connsiteX0" fmla="*/ 46416 w 46803"/>
                  <a:gd name="connsiteY0" fmla="*/ 38506 h 79286"/>
                  <a:gd name="connsiteX1" fmla="*/ 23107 w 46803"/>
                  <a:gd name="connsiteY1" fmla="*/ 79278 h 79286"/>
                  <a:gd name="connsiteX2" fmla="*/ 26 w 46803"/>
                  <a:gd name="connsiteY2" fmla="*/ 40670 h 79286"/>
                  <a:gd name="connsiteX3" fmla="*/ 4240 w 46803"/>
                  <a:gd name="connsiteY3" fmla="*/ 14780 h 79286"/>
                  <a:gd name="connsiteX4" fmla="*/ 22196 w 46803"/>
                  <a:gd name="connsiteY4" fmla="*/ 12 h 79286"/>
                  <a:gd name="connsiteX5" fmla="*/ 40684 w 46803"/>
                  <a:gd name="connsiteY5" fmla="*/ 13945 h 79286"/>
                  <a:gd name="connsiteX6" fmla="*/ 46416 w 46803"/>
                  <a:gd name="connsiteY6" fmla="*/ 38506 h 792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6803" h="79286">
                    <a:moveTo>
                      <a:pt x="46416" y="38506"/>
                    </a:moveTo>
                    <a:cubicBezTo>
                      <a:pt x="46188" y="63106"/>
                      <a:pt x="36014" y="79734"/>
                      <a:pt x="23107" y="79278"/>
                    </a:cubicBezTo>
                    <a:cubicBezTo>
                      <a:pt x="10428" y="78822"/>
                      <a:pt x="292" y="62005"/>
                      <a:pt x="26" y="40670"/>
                    </a:cubicBezTo>
                    <a:cubicBezTo>
                      <a:pt x="-88" y="31825"/>
                      <a:pt x="-12" y="23018"/>
                      <a:pt x="4240" y="14780"/>
                    </a:cubicBezTo>
                    <a:cubicBezTo>
                      <a:pt x="8150" y="7187"/>
                      <a:pt x="12705" y="354"/>
                      <a:pt x="22196" y="12"/>
                    </a:cubicBezTo>
                    <a:cubicBezTo>
                      <a:pt x="31839" y="-329"/>
                      <a:pt x="36736" y="6466"/>
                      <a:pt x="40684" y="13945"/>
                    </a:cubicBezTo>
                    <a:cubicBezTo>
                      <a:pt x="45125" y="22448"/>
                      <a:pt x="47859" y="31445"/>
                      <a:pt x="46416" y="38506"/>
                    </a:cubicBezTo>
                    <a:close/>
                  </a:path>
                </a:pathLst>
              </a:custGeom>
              <a:solidFill>
                <a:srgbClr val="4B4B4B"/>
              </a:solidFill>
              <a:ln w="37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5" name="Freeform: Shape 24">
                <a:extLst>
                  <a:ext uri="{FF2B5EF4-FFF2-40B4-BE49-F238E27FC236}">
                    <a16:creationId xmlns="" xmlns:a16="http://schemas.microsoft.com/office/drawing/2014/main" id="{A1A5E6B8-C7C5-489A-BFEE-E7E4AC36AFB9}"/>
                  </a:ext>
                </a:extLst>
              </p:cNvPr>
              <p:cNvSpPr/>
              <p:nvPr/>
            </p:nvSpPr>
            <p:spPr>
              <a:xfrm>
                <a:off x="6334025" y="3146701"/>
                <a:ext cx="46607" cy="78947"/>
              </a:xfrm>
              <a:custGeom>
                <a:avLst/>
                <a:gdLst>
                  <a:gd name="connsiteX0" fmla="*/ 2 w 46607"/>
                  <a:gd name="connsiteY0" fmla="*/ 38570 h 78947"/>
                  <a:gd name="connsiteX1" fmla="*/ 22741 w 46607"/>
                  <a:gd name="connsiteY1" fmla="*/ 0 h 78947"/>
                  <a:gd name="connsiteX2" fmla="*/ 46582 w 46607"/>
                  <a:gd name="connsiteY2" fmla="*/ 38570 h 78947"/>
                  <a:gd name="connsiteX3" fmla="*/ 24412 w 46607"/>
                  <a:gd name="connsiteY3" fmla="*/ 78924 h 78947"/>
                  <a:gd name="connsiteX4" fmla="*/ 2 w 46607"/>
                  <a:gd name="connsiteY4" fmla="*/ 38570 h 789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607" h="78947">
                    <a:moveTo>
                      <a:pt x="2" y="38570"/>
                    </a:moveTo>
                    <a:cubicBezTo>
                      <a:pt x="116" y="16703"/>
                      <a:pt x="9986" y="0"/>
                      <a:pt x="22741" y="0"/>
                    </a:cubicBezTo>
                    <a:cubicBezTo>
                      <a:pt x="34586" y="38"/>
                      <a:pt x="46088" y="18677"/>
                      <a:pt x="46582" y="38570"/>
                    </a:cubicBezTo>
                    <a:cubicBezTo>
                      <a:pt x="47151" y="62258"/>
                      <a:pt x="38344" y="78279"/>
                      <a:pt x="24412" y="78924"/>
                    </a:cubicBezTo>
                    <a:cubicBezTo>
                      <a:pt x="9530" y="79645"/>
                      <a:pt x="-150" y="63663"/>
                      <a:pt x="2" y="38570"/>
                    </a:cubicBezTo>
                    <a:close/>
                  </a:path>
                </a:pathLst>
              </a:custGeom>
              <a:solidFill>
                <a:srgbClr val="4B4B4B"/>
              </a:solidFill>
              <a:ln w="37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6" name="Freeform: Shape 25">
                <a:extLst>
                  <a:ext uri="{FF2B5EF4-FFF2-40B4-BE49-F238E27FC236}">
                    <a16:creationId xmlns="" xmlns:a16="http://schemas.microsoft.com/office/drawing/2014/main" id="{F3FE9542-8143-4C45-BF5C-75764A56A848}"/>
                  </a:ext>
                </a:extLst>
              </p:cNvPr>
              <p:cNvSpPr/>
              <p:nvPr/>
            </p:nvSpPr>
            <p:spPr>
              <a:xfrm>
                <a:off x="6633968" y="3286013"/>
                <a:ext cx="46505" cy="79391"/>
              </a:xfrm>
              <a:custGeom>
                <a:avLst/>
                <a:gdLst>
                  <a:gd name="connsiteX0" fmla="*/ 0 w 46505"/>
                  <a:gd name="connsiteY0" fmla="*/ 39377 h 79391"/>
                  <a:gd name="connsiteX1" fmla="*/ 21980 w 46505"/>
                  <a:gd name="connsiteY1" fmla="*/ 10 h 79391"/>
                  <a:gd name="connsiteX2" fmla="*/ 46504 w 46505"/>
                  <a:gd name="connsiteY2" fmla="*/ 39529 h 79391"/>
                  <a:gd name="connsiteX3" fmla="*/ 23347 w 46505"/>
                  <a:gd name="connsiteY3" fmla="*/ 79390 h 79391"/>
                  <a:gd name="connsiteX4" fmla="*/ 0 w 46505"/>
                  <a:gd name="connsiteY4" fmla="*/ 39377 h 793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6505" h="79391">
                    <a:moveTo>
                      <a:pt x="0" y="39377"/>
                    </a:moveTo>
                    <a:cubicBezTo>
                      <a:pt x="-38" y="17928"/>
                      <a:pt x="9718" y="465"/>
                      <a:pt x="21980" y="10"/>
                    </a:cubicBezTo>
                    <a:cubicBezTo>
                      <a:pt x="35153" y="-484"/>
                      <a:pt x="46352" y="17587"/>
                      <a:pt x="46504" y="39529"/>
                    </a:cubicBezTo>
                    <a:cubicBezTo>
                      <a:pt x="46656" y="62572"/>
                      <a:pt x="36748" y="79617"/>
                      <a:pt x="23347" y="79390"/>
                    </a:cubicBezTo>
                    <a:cubicBezTo>
                      <a:pt x="9567" y="79124"/>
                      <a:pt x="38" y="62762"/>
                      <a:pt x="0" y="39377"/>
                    </a:cubicBezTo>
                    <a:close/>
                  </a:path>
                </a:pathLst>
              </a:custGeom>
              <a:solidFill>
                <a:srgbClr val="4B4B4B"/>
              </a:solidFill>
              <a:ln w="37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27" name="Freeform: Shape 26">
                <a:extLst>
                  <a:ext uri="{FF2B5EF4-FFF2-40B4-BE49-F238E27FC236}">
                    <a16:creationId xmlns="" xmlns:a16="http://schemas.microsoft.com/office/drawing/2014/main" id="{09B35D05-927E-4663-9449-BEA4655DE594}"/>
                  </a:ext>
                </a:extLst>
              </p:cNvPr>
              <p:cNvSpPr/>
              <p:nvPr/>
            </p:nvSpPr>
            <p:spPr>
              <a:xfrm>
                <a:off x="8314148" y="3057741"/>
                <a:ext cx="67498" cy="76290"/>
              </a:xfrm>
              <a:custGeom>
                <a:avLst/>
                <a:gdLst>
                  <a:gd name="connsiteX0" fmla="*/ 67498 w 67498"/>
                  <a:gd name="connsiteY0" fmla="*/ 29397 h 76290"/>
                  <a:gd name="connsiteX1" fmla="*/ 27144 w 67498"/>
                  <a:gd name="connsiteY1" fmla="*/ 76281 h 76290"/>
                  <a:gd name="connsiteX2" fmla="*/ 0 w 67498"/>
                  <a:gd name="connsiteY2" fmla="*/ 46556 h 76290"/>
                  <a:gd name="connsiteX3" fmla="*/ 41038 w 67498"/>
                  <a:gd name="connsiteY3" fmla="*/ 14 h 76290"/>
                  <a:gd name="connsiteX4" fmla="*/ 67498 w 67498"/>
                  <a:gd name="connsiteY4" fmla="*/ 29397 h 762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498" h="76290">
                    <a:moveTo>
                      <a:pt x="67498" y="29397"/>
                    </a:moveTo>
                    <a:cubicBezTo>
                      <a:pt x="67612" y="53389"/>
                      <a:pt x="48403" y="75711"/>
                      <a:pt x="27144" y="76281"/>
                    </a:cubicBezTo>
                    <a:cubicBezTo>
                      <a:pt x="11427" y="76698"/>
                      <a:pt x="-75" y="64095"/>
                      <a:pt x="0" y="46556"/>
                    </a:cubicBezTo>
                    <a:cubicBezTo>
                      <a:pt x="114" y="22943"/>
                      <a:pt x="19855" y="546"/>
                      <a:pt x="41038" y="14"/>
                    </a:cubicBezTo>
                    <a:cubicBezTo>
                      <a:pt x="57779" y="-442"/>
                      <a:pt x="67422" y="10226"/>
                      <a:pt x="67498" y="29397"/>
                    </a:cubicBezTo>
                    <a:close/>
                  </a:path>
                </a:pathLst>
              </a:custGeom>
              <a:solidFill>
                <a:srgbClr val="B6B6B7"/>
              </a:solidFill>
              <a:ln w="37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32" name="Chord 31">
              <a:extLst>
                <a:ext uri="{FF2B5EF4-FFF2-40B4-BE49-F238E27FC236}">
                  <a16:creationId xmlns="" xmlns:a16="http://schemas.microsoft.com/office/drawing/2014/main" id="{A4A2BAF4-1AB1-4F1E-99D9-5B6C3179D2D9}"/>
                </a:ext>
              </a:extLst>
            </p:cNvPr>
            <p:cNvSpPr/>
            <p:nvPr/>
          </p:nvSpPr>
          <p:spPr>
            <a:xfrm>
              <a:off x="7509145" y="3275198"/>
              <a:ext cx="2014411" cy="2014411"/>
            </a:xfrm>
            <a:prstGeom prst="chord">
              <a:avLst>
                <a:gd name="adj1" fmla="val 6996187"/>
                <a:gd name="adj2" fmla="val 973607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="" xmlns:a16="http://schemas.microsoft.com/office/drawing/2014/main" id="{DC8DBCE2-5E68-432D-873F-87A3BE5612D9}"/>
                </a:ext>
              </a:extLst>
            </p:cNvPr>
            <p:cNvSpPr/>
            <p:nvPr/>
          </p:nvSpPr>
          <p:spPr>
            <a:xfrm>
              <a:off x="6916443" y="2702064"/>
              <a:ext cx="3272241" cy="2658843"/>
            </a:xfrm>
            <a:custGeom>
              <a:avLst/>
              <a:gdLst>
                <a:gd name="connsiteX0" fmla="*/ 1878304 w 3272241"/>
                <a:gd name="connsiteY0" fmla="*/ 1650 h 2658843"/>
                <a:gd name="connsiteX1" fmla="*/ 2172726 w 3272241"/>
                <a:gd name="connsiteY1" fmla="*/ 71621 h 2658843"/>
                <a:gd name="connsiteX2" fmla="*/ 2207257 w 3272241"/>
                <a:gd name="connsiteY2" fmla="*/ 114330 h 2658843"/>
                <a:gd name="connsiteX3" fmla="*/ 2209075 w 3272241"/>
                <a:gd name="connsiteY3" fmla="*/ 149771 h 2658843"/>
                <a:gd name="connsiteX4" fmla="*/ 2216343 w 3272241"/>
                <a:gd name="connsiteY4" fmla="*/ 369678 h 2658843"/>
                <a:gd name="connsiteX5" fmla="*/ 2219069 w 3272241"/>
                <a:gd name="connsiteY5" fmla="*/ 430561 h 2658843"/>
                <a:gd name="connsiteX6" fmla="*/ 2247240 w 3272241"/>
                <a:gd name="connsiteY6" fmla="*/ 475997 h 2658843"/>
                <a:gd name="connsiteX7" fmla="*/ 2313576 w 3272241"/>
                <a:gd name="connsiteY7" fmla="*/ 514163 h 2658843"/>
                <a:gd name="connsiteX8" fmla="*/ 2377186 w 3272241"/>
                <a:gd name="connsiteY8" fmla="*/ 514163 h 2658843"/>
                <a:gd name="connsiteX9" fmla="*/ 2646164 w 3272241"/>
                <a:gd name="connsiteY9" fmla="*/ 364226 h 2658843"/>
                <a:gd name="connsiteX10" fmla="*/ 2703414 w 3272241"/>
                <a:gd name="connsiteY10" fmla="*/ 372405 h 2658843"/>
                <a:gd name="connsiteX11" fmla="*/ 2912416 w 3272241"/>
                <a:gd name="connsiteY11" fmla="*/ 585952 h 2658843"/>
                <a:gd name="connsiteX12" fmla="*/ 2919686 w 3272241"/>
                <a:gd name="connsiteY12" fmla="*/ 645017 h 2658843"/>
                <a:gd name="connsiteX13" fmla="*/ 2763388 w 3272241"/>
                <a:gd name="connsiteY13" fmla="*/ 908544 h 2658843"/>
                <a:gd name="connsiteX14" fmla="*/ 2762479 w 3272241"/>
                <a:gd name="connsiteY14" fmla="*/ 969427 h 2658843"/>
                <a:gd name="connsiteX15" fmla="*/ 2802462 w 3272241"/>
                <a:gd name="connsiteY15" fmla="*/ 1043032 h 2658843"/>
                <a:gd name="connsiteX16" fmla="*/ 2848806 w 3272241"/>
                <a:gd name="connsiteY16" fmla="*/ 1072112 h 2658843"/>
                <a:gd name="connsiteX17" fmla="*/ 2953308 w 3272241"/>
                <a:gd name="connsiteY17" fmla="*/ 1079380 h 2658843"/>
                <a:gd name="connsiteX18" fmla="*/ 3165946 w 3272241"/>
                <a:gd name="connsiteY18" fmla="*/ 1093012 h 2658843"/>
                <a:gd name="connsiteX19" fmla="*/ 3206838 w 3272241"/>
                <a:gd name="connsiteY19" fmla="*/ 1127542 h 2658843"/>
                <a:gd name="connsiteX20" fmla="*/ 3271356 w 3272241"/>
                <a:gd name="connsiteY20" fmla="*/ 1423783 h 2658843"/>
                <a:gd name="connsiteX21" fmla="*/ 3261360 w 3272241"/>
                <a:gd name="connsiteY21" fmla="*/ 1460131 h 2658843"/>
                <a:gd name="connsiteX22" fmla="*/ 3243186 w 3272241"/>
                <a:gd name="connsiteY22" fmla="*/ 1472853 h 2658843"/>
                <a:gd name="connsiteX23" fmla="*/ 2969665 w 3272241"/>
                <a:gd name="connsiteY23" fmla="*/ 1609159 h 2658843"/>
                <a:gd name="connsiteX24" fmla="*/ 2938768 w 3272241"/>
                <a:gd name="connsiteY24" fmla="*/ 1655503 h 2658843"/>
                <a:gd name="connsiteX25" fmla="*/ 2935969 w 3272241"/>
                <a:gd name="connsiteY25" fmla="*/ 1700693 h 2658843"/>
                <a:gd name="connsiteX26" fmla="*/ 2555060 w 3272241"/>
                <a:gd name="connsiteY26" fmla="*/ 1868978 h 2658843"/>
                <a:gd name="connsiteX27" fmla="*/ 2570249 w 3272241"/>
                <a:gd name="connsiteY27" fmla="*/ 1820076 h 2658843"/>
                <a:gd name="connsiteX28" fmla="*/ 2589823 w 3272241"/>
                <a:gd name="connsiteY28" fmla="*/ 1628243 h 2658843"/>
                <a:gd name="connsiteX29" fmla="*/ 1635678 w 3272241"/>
                <a:gd name="connsiteY29" fmla="*/ 673189 h 2658843"/>
                <a:gd name="connsiteX30" fmla="*/ 681533 w 3272241"/>
                <a:gd name="connsiteY30" fmla="*/ 1623699 h 2658843"/>
                <a:gd name="connsiteX31" fmla="*/ 1177677 w 3272241"/>
                <a:gd name="connsiteY31" fmla="*/ 2465238 h 2658843"/>
                <a:gd name="connsiteX32" fmla="*/ 1191520 w 3272241"/>
                <a:gd name="connsiteY32" fmla="*/ 2471943 h 2658843"/>
                <a:gd name="connsiteX33" fmla="*/ 769086 w 3272241"/>
                <a:gd name="connsiteY33" fmla="*/ 2658843 h 2658843"/>
                <a:gd name="connsiteX34" fmla="*/ 776038 w 3272241"/>
                <a:gd name="connsiteY34" fmla="*/ 2631459 h 2658843"/>
                <a:gd name="connsiteX35" fmla="*/ 762406 w 3272241"/>
                <a:gd name="connsiteY35" fmla="*/ 2575118 h 2658843"/>
                <a:gd name="connsiteX36" fmla="*/ 652453 w 3272241"/>
                <a:gd name="connsiteY36" fmla="*/ 2460621 h 2658843"/>
                <a:gd name="connsiteX37" fmla="*/ 599749 w 3272241"/>
                <a:gd name="connsiteY37" fmla="*/ 2445172 h 2658843"/>
                <a:gd name="connsiteX38" fmla="*/ 547043 w 3272241"/>
                <a:gd name="connsiteY38" fmla="*/ 2456986 h 2658843"/>
                <a:gd name="connsiteX39" fmla="*/ 299875 w 3272241"/>
                <a:gd name="connsiteY39" fmla="*/ 2512418 h 2658843"/>
                <a:gd name="connsiteX40" fmla="*/ 248985 w 3272241"/>
                <a:gd name="connsiteY40" fmla="*/ 2489699 h 2658843"/>
                <a:gd name="connsiteX41" fmla="*/ 124494 w 3272241"/>
                <a:gd name="connsiteY41" fmla="*/ 2248891 h 2658843"/>
                <a:gd name="connsiteX42" fmla="*/ 133579 w 3272241"/>
                <a:gd name="connsiteY42" fmla="*/ 2197095 h 2658843"/>
                <a:gd name="connsiteX43" fmla="*/ 363484 w 3272241"/>
                <a:gd name="connsiteY43" fmla="*/ 1983548 h 2658843"/>
                <a:gd name="connsiteX44" fmla="*/ 381658 w 3272241"/>
                <a:gd name="connsiteY44" fmla="*/ 1931751 h 2658843"/>
                <a:gd name="connsiteX45" fmla="*/ 354397 w 3272241"/>
                <a:gd name="connsiteY45" fmla="*/ 1783632 h 2658843"/>
                <a:gd name="connsiteX46" fmla="*/ 318957 w 3272241"/>
                <a:gd name="connsiteY46" fmla="*/ 1741831 h 2658843"/>
                <a:gd name="connsiteX47" fmla="*/ 118132 w 3272241"/>
                <a:gd name="connsiteY47" fmla="*/ 1668226 h 2658843"/>
                <a:gd name="connsiteX48" fmla="*/ 0 w 3272241"/>
                <a:gd name="connsiteY48" fmla="*/ 1623699 h 2658843"/>
                <a:gd name="connsiteX49" fmla="*/ 0 w 3272241"/>
                <a:gd name="connsiteY49" fmla="*/ 1572811 h 2658843"/>
                <a:gd name="connsiteX50" fmla="*/ 8177 w 3272241"/>
                <a:gd name="connsiteY50" fmla="*/ 1483757 h 2658843"/>
                <a:gd name="connsiteX51" fmla="*/ 30896 w 3272241"/>
                <a:gd name="connsiteY51" fmla="*/ 1310194 h 2658843"/>
                <a:gd name="connsiteX52" fmla="*/ 67244 w 3272241"/>
                <a:gd name="connsiteY52" fmla="*/ 1273844 h 2658843"/>
                <a:gd name="connsiteX53" fmla="*/ 377116 w 3272241"/>
                <a:gd name="connsiteY53" fmla="*/ 1217505 h 2658843"/>
                <a:gd name="connsiteX54" fmla="*/ 422550 w 3272241"/>
                <a:gd name="connsiteY54" fmla="*/ 1182066 h 2658843"/>
                <a:gd name="connsiteX55" fmla="*/ 469803 w 3272241"/>
                <a:gd name="connsiteY55" fmla="*/ 1068477 h 2658843"/>
                <a:gd name="connsiteX56" fmla="*/ 461624 w 3272241"/>
                <a:gd name="connsiteY56" fmla="*/ 1003958 h 2658843"/>
                <a:gd name="connsiteX57" fmla="*/ 280792 w 3272241"/>
                <a:gd name="connsiteY57" fmla="*/ 765876 h 2658843"/>
                <a:gd name="connsiteX58" fmla="*/ 281700 w 3272241"/>
                <a:gd name="connsiteY58" fmla="*/ 706810 h 2658843"/>
                <a:gd name="connsiteX59" fmla="*/ 457080 w 3272241"/>
                <a:gd name="connsiteY59" fmla="*/ 489628 h 2658843"/>
                <a:gd name="connsiteX60" fmla="*/ 518874 w 3272241"/>
                <a:gd name="connsiteY60" fmla="*/ 473271 h 2658843"/>
                <a:gd name="connsiteX61" fmla="*/ 806026 w 3272241"/>
                <a:gd name="connsiteY61" fmla="*/ 592312 h 2658843"/>
                <a:gd name="connsiteX62" fmla="*/ 861457 w 3272241"/>
                <a:gd name="connsiteY62" fmla="*/ 587770 h 2658843"/>
                <a:gd name="connsiteX63" fmla="*/ 952328 w 3272241"/>
                <a:gd name="connsiteY63" fmla="*/ 525068 h 2658843"/>
                <a:gd name="connsiteX64" fmla="*/ 974136 w 3272241"/>
                <a:gd name="connsiteY64" fmla="*/ 482358 h 2658843"/>
                <a:gd name="connsiteX65" fmla="*/ 972321 w 3272241"/>
                <a:gd name="connsiteY65" fmla="*/ 450554 h 2658843"/>
                <a:gd name="connsiteX66" fmla="*/ 961416 w 3272241"/>
                <a:gd name="connsiteY66" fmla="*/ 309704 h 2658843"/>
                <a:gd name="connsiteX67" fmla="*/ 950511 w 3272241"/>
                <a:gd name="connsiteY67" fmla="*/ 168853 h 2658843"/>
                <a:gd name="connsiteX68" fmla="*/ 980498 w 3272241"/>
                <a:gd name="connsiteY68" fmla="*/ 122509 h 2658843"/>
                <a:gd name="connsiteX69" fmla="*/ 1261289 w 3272241"/>
                <a:gd name="connsiteY69" fmla="*/ 28004 h 2658843"/>
                <a:gd name="connsiteX70" fmla="*/ 1279464 w 3272241"/>
                <a:gd name="connsiteY70" fmla="*/ 25278 h 2658843"/>
                <a:gd name="connsiteX71" fmla="*/ 1317630 w 3272241"/>
                <a:gd name="connsiteY71" fmla="*/ 50721 h 2658843"/>
                <a:gd name="connsiteX72" fmla="*/ 1493010 w 3272241"/>
                <a:gd name="connsiteY72" fmla="*/ 304252 h 2658843"/>
                <a:gd name="connsiteX73" fmla="*/ 1547533 w 3272241"/>
                <a:gd name="connsiteY73" fmla="*/ 330604 h 2658843"/>
                <a:gd name="connsiteX74" fmla="*/ 1641130 w 3272241"/>
                <a:gd name="connsiteY74" fmla="*/ 326969 h 2658843"/>
                <a:gd name="connsiteX75" fmla="*/ 1670209 w 3272241"/>
                <a:gd name="connsiteY75" fmla="*/ 312429 h 2658843"/>
                <a:gd name="connsiteX76" fmla="*/ 1680205 w 3272241"/>
                <a:gd name="connsiteY76" fmla="*/ 297891 h 2658843"/>
                <a:gd name="connsiteX77" fmla="*/ 1725639 w 3272241"/>
                <a:gd name="connsiteY77" fmla="*/ 214289 h 2658843"/>
                <a:gd name="connsiteX78" fmla="*/ 1827416 w 3272241"/>
                <a:gd name="connsiteY78" fmla="*/ 24369 h 2658843"/>
                <a:gd name="connsiteX79" fmla="*/ 1878304 w 3272241"/>
                <a:gd name="connsiteY79" fmla="*/ 1650 h 26588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3272241" h="2658843">
                  <a:moveTo>
                    <a:pt x="1878304" y="1650"/>
                  </a:moveTo>
                  <a:cubicBezTo>
                    <a:pt x="1976445" y="25278"/>
                    <a:pt x="2074585" y="47995"/>
                    <a:pt x="2172726" y="71621"/>
                  </a:cubicBezTo>
                  <a:cubicBezTo>
                    <a:pt x="2193626" y="77073"/>
                    <a:pt x="2206348" y="92522"/>
                    <a:pt x="2207257" y="114330"/>
                  </a:cubicBezTo>
                  <a:cubicBezTo>
                    <a:pt x="2208166" y="126144"/>
                    <a:pt x="2208166" y="137958"/>
                    <a:pt x="2209075" y="149771"/>
                  </a:cubicBezTo>
                  <a:cubicBezTo>
                    <a:pt x="2211799" y="223377"/>
                    <a:pt x="2213618" y="296982"/>
                    <a:pt x="2216343" y="369678"/>
                  </a:cubicBezTo>
                  <a:cubicBezTo>
                    <a:pt x="2217254" y="389671"/>
                    <a:pt x="2218162" y="410570"/>
                    <a:pt x="2219069" y="430561"/>
                  </a:cubicBezTo>
                  <a:cubicBezTo>
                    <a:pt x="2219978" y="450554"/>
                    <a:pt x="2229974" y="466002"/>
                    <a:pt x="2247240" y="475997"/>
                  </a:cubicBezTo>
                  <a:cubicBezTo>
                    <a:pt x="2269049" y="488719"/>
                    <a:pt x="2291768" y="500533"/>
                    <a:pt x="2313576" y="514163"/>
                  </a:cubicBezTo>
                  <a:cubicBezTo>
                    <a:pt x="2335386" y="526885"/>
                    <a:pt x="2355376" y="525976"/>
                    <a:pt x="2377186" y="514163"/>
                  </a:cubicBezTo>
                  <a:cubicBezTo>
                    <a:pt x="2467149" y="464185"/>
                    <a:pt x="2556201" y="414205"/>
                    <a:pt x="2646164" y="364226"/>
                  </a:cubicBezTo>
                  <a:cubicBezTo>
                    <a:pt x="2667065" y="352414"/>
                    <a:pt x="2687056" y="356047"/>
                    <a:pt x="2703414" y="372405"/>
                  </a:cubicBezTo>
                  <a:cubicBezTo>
                    <a:pt x="2773384" y="443284"/>
                    <a:pt x="2842445" y="515071"/>
                    <a:pt x="2912416" y="585952"/>
                  </a:cubicBezTo>
                  <a:cubicBezTo>
                    <a:pt x="2930590" y="605034"/>
                    <a:pt x="2933317" y="622300"/>
                    <a:pt x="2919686" y="645017"/>
                  </a:cubicBezTo>
                  <a:cubicBezTo>
                    <a:pt x="2867888" y="733162"/>
                    <a:pt x="2815183" y="820399"/>
                    <a:pt x="2763388" y="908544"/>
                  </a:cubicBezTo>
                  <a:cubicBezTo>
                    <a:pt x="2751574" y="928535"/>
                    <a:pt x="2750665" y="949436"/>
                    <a:pt x="2762479" y="969427"/>
                  </a:cubicBezTo>
                  <a:cubicBezTo>
                    <a:pt x="2776110" y="993961"/>
                    <a:pt x="2788831" y="1018498"/>
                    <a:pt x="2802462" y="1043032"/>
                  </a:cubicBezTo>
                  <a:cubicBezTo>
                    <a:pt x="2812458" y="1061207"/>
                    <a:pt x="2827905" y="1071203"/>
                    <a:pt x="2848806" y="1072112"/>
                  </a:cubicBezTo>
                  <a:cubicBezTo>
                    <a:pt x="2883337" y="1074838"/>
                    <a:pt x="2918777" y="1076656"/>
                    <a:pt x="2953308" y="1079380"/>
                  </a:cubicBezTo>
                  <a:cubicBezTo>
                    <a:pt x="3024186" y="1083924"/>
                    <a:pt x="3095067" y="1088468"/>
                    <a:pt x="3165946" y="1093012"/>
                  </a:cubicBezTo>
                  <a:cubicBezTo>
                    <a:pt x="3185937" y="1093920"/>
                    <a:pt x="3202294" y="1107552"/>
                    <a:pt x="3206838" y="1127542"/>
                  </a:cubicBezTo>
                  <a:cubicBezTo>
                    <a:pt x="3228646" y="1225684"/>
                    <a:pt x="3249548" y="1324732"/>
                    <a:pt x="3271356" y="1423783"/>
                  </a:cubicBezTo>
                  <a:cubicBezTo>
                    <a:pt x="3274082" y="1437412"/>
                    <a:pt x="3270447" y="1449226"/>
                    <a:pt x="3261360" y="1460131"/>
                  </a:cubicBezTo>
                  <a:cubicBezTo>
                    <a:pt x="3256816" y="1465583"/>
                    <a:pt x="3249548" y="1469218"/>
                    <a:pt x="3243186" y="1472853"/>
                  </a:cubicBezTo>
                  <a:cubicBezTo>
                    <a:pt x="3152315" y="1518287"/>
                    <a:pt x="3061444" y="1563723"/>
                    <a:pt x="2969665" y="1609159"/>
                  </a:cubicBezTo>
                  <a:cubicBezTo>
                    <a:pt x="2950581" y="1619155"/>
                    <a:pt x="2939678" y="1633695"/>
                    <a:pt x="2938768" y="1655503"/>
                  </a:cubicBezTo>
                  <a:lnTo>
                    <a:pt x="2935969" y="1700693"/>
                  </a:lnTo>
                  <a:lnTo>
                    <a:pt x="2555060" y="1868978"/>
                  </a:lnTo>
                  <a:lnTo>
                    <a:pt x="2570249" y="1820076"/>
                  </a:lnTo>
                  <a:cubicBezTo>
                    <a:pt x="2582979" y="1758061"/>
                    <a:pt x="2589709" y="1693897"/>
                    <a:pt x="2589823" y="1628243"/>
                  </a:cubicBezTo>
                  <a:cubicBezTo>
                    <a:pt x="2589823" y="1101190"/>
                    <a:pt x="2162730" y="672280"/>
                    <a:pt x="1635678" y="673189"/>
                  </a:cubicBezTo>
                  <a:cubicBezTo>
                    <a:pt x="1115896" y="672280"/>
                    <a:pt x="683350" y="1091194"/>
                    <a:pt x="681533" y="1623699"/>
                  </a:cubicBezTo>
                  <a:cubicBezTo>
                    <a:pt x="680283" y="1987922"/>
                    <a:pt x="880902" y="2303180"/>
                    <a:pt x="1177677" y="2465238"/>
                  </a:cubicBezTo>
                  <a:lnTo>
                    <a:pt x="1191520" y="2471943"/>
                  </a:lnTo>
                  <a:lnTo>
                    <a:pt x="769086" y="2658843"/>
                  </a:lnTo>
                  <a:lnTo>
                    <a:pt x="776038" y="2631459"/>
                  </a:lnTo>
                  <a:cubicBezTo>
                    <a:pt x="781492" y="2610557"/>
                    <a:pt x="777855" y="2591475"/>
                    <a:pt x="762406" y="2575118"/>
                  </a:cubicBezTo>
                  <a:cubicBezTo>
                    <a:pt x="726058" y="2536952"/>
                    <a:pt x="688801" y="2498786"/>
                    <a:pt x="652453" y="2460621"/>
                  </a:cubicBezTo>
                  <a:cubicBezTo>
                    <a:pt x="637915" y="2445172"/>
                    <a:pt x="619740" y="2440628"/>
                    <a:pt x="599749" y="2445172"/>
                  </a:cubicBezTo>
                  <a:cubicBezTo>
                    <a:pt x="581576" y="2448807"/>
                    <a:pt x="564309" y="2453351"/>
                    <a:pt x="547043" y="2456986"/>
                  </a:cubicBezTo>
                  <a:cubicBezTo>
                    <a:pt x="464350" y="2475161"/>
                    <a:pt x="382566" y="2494243"/>
                    <a:pt x="299875" y="2512418"/>
                  </a:cubicBezTo>
                  <a:cubicBezTo>
                    <a:pt x="277157" y="2517870"/>
                    <a:pt x="258983" y="2509691"/>
                    <a:pt x="248985" y="2489699"/>
                  </a:cubicBezTo>
                  <a:cubicBezTo>
                    <a:pt x="207185" y="2409732"/>
                    <a:pt x="166293" y="2328857"/>
                    <a:pt x="124494" y="2248891"/>
                  </a:cubicBezTo>
                  <a:cubicBezTo>
                    <a:pt x="115406" y="2230717"/>
                    <a:pt x="119041" y="2210725"/>
                    <a:pt x="133579" y="2197095"/>
                  </a:cubicBezTo>
                  <a:cubicBezTo>
                    <a:pt x="209913" y="2126215"/>
                    <a:pt x="287153" y="2054427"/>
                    <a:pt x="363484" y="1983548"/>
                  </a:cubicBezTo>
                  <a:cubicBezTo>
                    <a:pt x="378931" y="1969917"/>
                    <a:pt x="384384" y="1951744"/>
                    <a:pt x="381658" y="1931751"/>
                  </a:cubicBezTo>
                  <a:cubicBezTo>
                    <a:pt x="372572" y="1882680"/>
                    <a:pt x="363484" y="1832701"/>
                    <a:pt x="354397" y="1783632"/>
                  </a:cubicBezTo>
                  <a:cubicBezTo>
                    <a:pt x="350762" y="1762731"/>
                    <a:pt x="338948" y="1749101"/>
                    <a:pt x="318957" y="1741831"/>
                  </a:cubicBezTo>
                  <a:cubicBezTo>
                    <a:pt x="251712" y="1717297"/>
                    <a:pt x="184468" y="1692760"/>
                    <a:pt x="118132" y="1668226"/>
                  </a:cubicBezTo>
                  <a:cubicBezTo>
                    <a:pt x="79058" y="1653686"/>
                    <a:pt x="39075" y="1640963"/>
                    <a:pt x="0" y="1623699"/>
                  </a:cubicBezTo>
                  <a:cubicBezTo>
                    <a:pt x="0" y="1606433"/>
                    <a:pt x="0" y="1590077"/>
                    <a:pt x="0" y="1572811"/>
                  </a:cubicBezTo>
                  <a:cubicBezTo>
                    <a:pt x="2727" y="1542824"/>
                    <a:pt x="5453" y="1513745"/>
                    <a:pt x="8177" y="1483757"/>
                  </a:cubicBezTo>
                  <a:cubicBezTo>
                    <a:pt x="13632" y="1425600"/>
                    <a:pt x="21808" y="1367442"/>
                    <a:pt x="30896" y="1310194"/>
                  </a:cubicBezTo>
                  <a:cubicBezTo>
                    <a:pt x="33622" y="1291110"/>
                    <a:pt x="47253" y="1277479"/>
                    <a:pt x="67244" y="1273844"/>
                  </a:cubicBezTo>
                  <a:cubicBezTo>
                    <a:pt x="170836" y="1254762"/>
                    <a:pt x="273522" y="1236587"/>
                    <a:pt x="377116" y="1217505"/>
                  </a:cubicBezTo>
                  <a:cubicBezTo>
                    <a:pt x="398924" y="1213870"/>
                    <a:pt x="413464" y="1202056"/>
                    <a:pt x="422550" y="1182066"/>
                  </a:cubicBezTo>
                  <a:cubicBezTo>
                    <a:pt x="437998" y="1143900"/>
                    <a:pt x="454356" y="1105734"/>
                    <a:pt x="469803" y="1068477"/>
                  </a:cubicBezTo>
                  <a:cubicBezTo>
                    <a:pt x="479799" y="1044850"/>
                    <a:pt x="477073" y="1024859"/>
                    <a:pt x="461624" y="1003958"/>
                  </a:cubicBezTo>
                  <a:cubicBezTo>
                    <a:pt x="400741" y="924900"/>
                    <a:pt x="340767" y="844933"/>
                    <a:pt x="280792" y="765876"/>
                  </a:cubicBezTo>
                  <a:cubicBezTo>
                    <a:pt x="265343" y="744976"/>
                    <a:pt x="265343" y="726801"/>
                    <a:pt x="281700" y="706810"/>
                  </a:cubicBezTo>
                  <a:cubicBezTo>
                    <a:pt x="339857" y="634114"/>
                    <a:pt x="398015" y="562325"/>
                    <a:pt x="457080" y="489628"/>
                  </a:cubicBezTo>
                  <a:cubicBezTo>
                    <a:pt x="476164" y="466911"/>
                    <a:pt x="491613" y="462367"/>
                    <a:pt x="518874" y="473271"/>
                  </a:cubicBezTo>
                  <a:cubicBezTo>
                    <a:pt x="614289" y="513256"/>
                    <a:pt x="709702" y="552330"/>
                    <a:pt x="806026" y="592312"/>
                  </a:cubicBezTo>
                  <a:cubicBezTo>
                    <a:pt x="825108" y="600490"/>
                    <a:pt x="844190" y="599582"/>
                    <a:pt x="861457" y="587770"/>
                  </a:cubicBezTo>
                  <a:cubicBezTo>
                    <a:pt x="892354" y="566868"/>
                    <a:pt x="922341" y="545969"/>
                    <a:pt x="952328" y="525068"/>
                  </a:cubicBezTo>
                  <a:cubicBezTo>
                    <a:pt x="966866" y="515071"/>
                    <a:pt x="974136" y="500533"/>
                    <a:pt x="974136" y="482358"/>
                  </a:cubicBezTo>
                  <a:cubicBezTo>
                    <a:pt x="974136" y="471453"/>
                    <a:pt x="973229" y="460550"/>
                    <a:pt x="972321" y="450554"/>
                  </a:cubicBezTo>
                  <a:cubicBezTo>
                    <a:pt x="968686" y="403300"/>
                    <a:pt x="965051" y="356956"/>
                    <a:pt x="961416" y="309704"/>
                  </a:cubicBezTo>
                  <a:cubicBezTo>
                    <a:pt x="957781" y="262451"/>
                    <a:pt x="954146" y="216107"/>
                    <a:pt x="950511" y="168853"/>
                  </a:cubicBezTo>
                  <a:cubicBezTo>
                    <a:pt x="948693" y="147043"/>
                    <a:pt x="959598" y="129779"/>
                    <a:pt x="980498" y="122509"/>
                  </a:cubicBezTo>
                  <a:cubicBezTo>
                    <a:pt x="1074095" y="90704"/>
                    <a:pt x="1167693" y="58900"/>
                    <a:pt x="1261289" y="28004"/>
                  </a:cubicBezTo>
                  <a:cubicBezTo>
                    <a:pt x="1267650" y="26187"/>
                    <a:pt x="1273103" y="25278"/>
                    <a:pt x="1279464" y="25278"/>
                  </a:cubicBezTo>
                  <a:cubicBezTo>
                    <a:pt x="1296728" y="26187"/>
                    <a:pt x="1307633" y="37090"/>
                    <a:pt x="1317630" y="50721"/>
                  </a:cubicBezTo>
                  <a:cubicBezTo>
                    <a:pt x="1375786" y="135231"/>
                    <a:pt x="1434853" y="219742"/>
                    <a:pt x="1493010" y="304252"/>
                  </a:cubicBezTo>
                  <a:cubicBezTo>
                    <a:pt x="1506641" y="323334"/>
                    <a:pt x="1524816" y="332421"/>
                    <a:pt x="1547533" y="330604"/>
                  </a:cubicBezTo>
                  <a:cubicBezTo>
                    <a:pt x="1578429" y="327878"/>
                    <a:pt x="1610235" y="326969"/>
                    <a:pt x="1641130" y="326969"/>
                  </a:cubicBezTo>
                  <a:cubicBezTo>
                    <a:pt x="1653853" y="326969"/>
                    <a:pt x="1662940" y="322425"/>
                    <a:pt x="1670209" y="312429"/>
                  </a:cubicBezTo>
                  <a:cubicBezTo>
                    <a:pt x="1673844" y="307887"/>
                    <a:pt x="1677479" y="302434"/>
                    <a:pt x="1680205" y="297891"/>
                  </a:cubicBezTo>
                  <a:cubicBezTo>
                    <a:pt x="1695654" y="269719"/>
                    <a:pt x="1710192" y="241550"/>
                    <a:pt x="1725639" y="214289"/>
                  </a:cubicBezTo>
                  <a:cubicBezTo>
                    <a:pt x="1759263" y="150680"/>
                    <a:pt x="1793794" y="87978"/>
                    <a:pt x="1827416" y="24369"/>
                  </a:cubicBezTo>
                  <a:cubicBezTo>
                    <a:pt x="1838320" y="4377"/>
                    <a:pt x="1855587" y="-3802"/>
                    <a:pt x="1878304" y="1650"/>
                  </a:cubicBezTo>
                  <a:close/>
                </a:path>
              </a:pathLst>
            </a:custGeom>
            <a:solidFill>
              <a:schemeClr val="accent4"/>
            </a:solidFill>
            <a:ln w="515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  <p:grpSp>
          <p:nvGrpSpPr>
            <p:cNvPr id="40" name="Group 39">
              <a:extLst>
                <a:ext uri="{FF2B5EF4-FFF2-40B4-BE49-F238E27FC236}">
                  <a16:creationId xmlns="" xmlns:a16="http://schemas.microsoft.com/office/drawing/2014/main" id="{8BA6FD14-AEEF-421B-9E21-C4D0DCCA4792}"/>
                </a:ext>
              </a:extLst>
            </p:cNvPr>
            <p:cNvGrpSpPr/>
            <p:nvPr/>
          </p:nvGrpSpPr>
          <p:grpSpPr>
            <a:xfrm rot="20152585">
              <a:off x="7723768" y="3818790"/>
              <a:ext cx="1657591" cy="876221"/>
              <a:chOff x="7539605" y="3515950"/>
              <a:chExt cx="1657591" cy="876221"/>
            </a:xfrm>
          </p:grpSpPr>
          <p:sp>
            <p:nvSpPr>
              <p:cNvPr id="34" name="TextBox 33">
                <a:extLst>
                  <a:ext uri="{FF2B5EF4-FFF2-40B4-BE49-F238E27FC236}">
                    <a16:creationId xmlns="" xmlns:a16="http://schemas.microsoft.com/office/drawing/2014/main" id="{4CAE6D5E-F2C6-4030-A724-6F6CB964C56A}"/>
                  </a:ext>
                </a:extLst>
              </p:cNvPr>
              <p:cNvSpPr txBox="1"/>
              <p:nvPr/>
            </p:nvSpPr>
            <p:spPr>
              <a:xfrm>
                <a:off x="7539605" y="4150802"/>
                <a:ext cx="1657591" cy="241369"/>
              </a:xfrm>
              <a:custGeom>
                <a:avLst/>
                <a:gdLst>
                  <a:gd name="connsiteX0" fmla="*/ 1217399 w 4438231"/>
                  <a:gd name="connsiteY0" fmla="*/ 148169 h 646270"/>
                  <a:gd name="connsiteX1" fmla="*/ 1217399 w 4438231"/>
                  <a:gd name="connsiteY1" fmla="*/ 496301 h 646270"/>
                  <a:gd name="connsiteX2" fmla="*/ 1253957 w 4438231"/>
                  <a:gd name="connsiteY2" fmla="*/ 496301 h 646270"/>
                  <a:gd name="connsiteX3" fmla="*/ 1395216 w 4438231"/>
                  <a:gd name="connsiteY3" fmla="*/ 433537 h 646270"/>
                  <a:gd name="connsiteX4" fmla="*/ 1430872 w 4438231"/>
                  <a:gd name="connsiteY4" fmla="*/ 322009 h 646270"/>
                  <a:gd name="connsiteX5" fmla="*/ 1395216 w 4438231"/>
                  <a:gd name="connsiteY5" fmla="*/ 210933 h 646270"/>
                  <a:gd name="connsiteX6" fmla="*/ 1253957 w 4438231"/>
                  <a:gd name="connsiteY6" fmla="*/ 148169 h 646270"/>
                  <a:gd name="connsiteX7" fmla="*/ 3484816 w 4438231"/>
                  <a:gd name="connsiteY7" fmla="*/ 136461 h 646270"/>
                  <a:gd name="connsiteX8" fmla="*/ 3484816 w 4438231"/>
                  <a:gd name="connsiteY8" fmla="*/ 289583 h 646270"/>
                  <a:gd name="connsiteX9" fmla="*/ 3514647 w 4438231"/>
                  <a:gd name="connsiteY9" fmla="*/ 289583 h 646270"/>
                  <a:gd name="connsiteX10" fmla="*/ 3587415 w 4438231"/>
                  <a:gd name="connsiteY10" fmla="*/ 268481 h 646270"/>
                  <a:gd name="connsiteX11" fmla="*/ 3611369 w 4438231"/>
                  <a:gd name="connsiteY11" fmla="*/ 212797 h 646270"/>
                  <a:gd name="connsiteX12" fmla="*/ 3587415 w 4438231"/>
                  <a:gd name="connsiteY12" fmla="*/ 157564 h 646270"/>
                  <a:gd name="connsiteX13" fmla="*/ 3514647 w 4438231"/>
                  <a:gd name="connsiteY13" fmla="*/ 136461 h 646270"/>
                  <a:gd name="connsiteX14" fmla="*/ 3825741 w 4438231"/>
                  <a:gd name="connsiteY14" fmla="*/ 14864 h 646270"/>
                  <a:gd name="connsiteX15" fmla="*/ 4016693 w 4438231"/>
                  <a:gd name="connsiteY15" fmla="*/ 14864 h 646270"/>
                  <a:gd name="connsiteX16" fmla="*/ 4132887 w 4438231"/>
                  <a:gd name="connsiteY16" fmla="*/ 182398 h 646270"/>
                  <a:gd name="connsiteX17" fmla="*/ 4244577 w 4438231"/>
                  <a:gd name="connsiteY17" fmla="*/ 14864 h 646270"/>
                  <a:gd name="connsiteX18" fmla="*/ 4438231 w 4438231"/>
                  <a:gd name="connsiteY18" fmla="*/ 14864 h 646270"/>
                  <a:gd name="connsiteX19" fmla="*/ 4208098 w 4438231"/>
                  <a:gd name="connsiteY19" fmla="*/ 334171 h 646270"/>
                  <a:gd name="connsiteX20" fmla="*/ 4208098 w 4438231"/>
                  <a:gd name="connsiteY20" fmla="*/ 629607 h 646270"/>
                  <a:gd name="connsiteX21" fmla="*/ 4048218 w 4438231"/>
                  <a:gd name="connsiteY21" fmla="*/ 629607 h 646270"/>
                  <a:gd name="connsiteX22" fmla="*/ 4048218 w 4438231"/>
                  <a:gd name="connsiteY22" fmla="*/ 334171 h 646270"/>
                  <a:gd name="connsiteX23" fmla="*/ 3324939 w 4438231"/>
                  <a:gd name="connsiteY23" fmla="*/ 14864 h 646270"/>
                  <a:gd name="connsiteX24" fmla="*/ 3573538 w 4438231"/>
                  <a:gd name="connsiteY24" fmla="*/ 14864 h 646270"/>
                  <a:gd name="connsiteX25" fmla="*/ 3734768 w 4438231"/>
                  <a:gd name="connsiteY25" fmla="*/ 80165 h 646270"/>
                  <a:gd name="connsiteX26" fmla="*/ 3777103 w 4438231"/>
                  <a:gd name="connsiteY26" fmla="*/ 204014 h 646270"/>
                  <a:gd name="connsiteX27" fmla="*/ 3728463 w 4438231"/>
                  <a:gd name="connsiteY27" fmla="*/ 334171 h 646270"/>
                  <a:gd name="connsiteX28" fmla="*/ 3642893 w 4438231"/>
                  <a:gd name="connsiteY28" fmla="*/ 377405 h 646270"/>
                  <a:gd name="connsiteX29" fmla="*/ 3836099 w 4438231"/>
                  <a:gd name="connsiteY29" fmla="*/ 629607 h 646270"/>
                  <a:gd name="connsiteX30" fmla="*/ 3637490 w 4438231"/>
                  <a:gd name="connsiteY30" fmla="*/ 629607 h 646270"/>
                  <a:gd name="connsiteX31" fmla="*/ 3484816 w 4438231"/>
                  <a:gd name="connsiteY31" fmla="*/ 393618 h 646270"/>
                  <a:gd name="connsiteX32" fmla="*/ 3484816 w 4438231"/>
                  <a:gd name="connsiteY32" fmla="*/ 629607 h 646270"/>
                  <a:gd name="connsiteX33" fmla="*/ 3324939 w 4438231"/>
                  <a:gd name="connsiteY33" fmla="*/ 629607 h 646270"/>
                  <a:gd name="connsiteX34" fmla="*/ 2831294 w 4438231"/>
                  <a:gd name="connsiteY34" fmla="*/ 14864 h 646270"/>
                  <a:gd name="connsiteX35" fmla="*/ 3253732 w 4438231"/>
                  <a:gd name="connsiteY35" fmla="*/ 14864 h 646270"/>
                  <a:gd name="connsiteX36" fmla="*/ 3253732 w 4438231"/>
                  <a:gd name="connsiteY36" fmla="*/ 148169 h 646270"/>
                  <a:gd name="connsiteX37" fmla="*/ 3121325 w 4438231"/>
                  <a:gd name="connsiteY37" fmla="*/ 148169 h 646270"/>
                  <a:gd name="connsiteX38" fmla="*/ 3121325 w 4438231"/>
                  <a:gd name="connsiteY38" fmla="*/ 629607 h 646270"/>
                  <a:gd name="connsiteX39" fmla="*/ 2961448 w 4438231"/>
                  <a:gd name="connsiteY39" fmla="*/ 629607 h 646270"/>
                  <a:gd name="connsiteX40" fmla="*/ 2961448 w 4438231"/>
                  <a:gd name="connsiteY40" fmla="*/ 148169 h 646270"/>
                  <a:gd name="connsiteX41" fmla="*/ 2831294 w 4438231"/>
                  <a:gd name="connsiteY41" fmla="*/ 148169 h 646270"/>
                  <a:gd name="connsiteX42" fmla="*/ 1698036 w 4438231"/>
                  <a:gd name="connsiteY42" fmla="*/ 14864 h 646270"/>
                  <a:gd name="connsiteX43" fmla="*/ 1857913 w 4438231"/>
                  <a:gd name="connsiteY43" fmla="*/ 14864 h 646270"/>
                  <a:gd name="connsiteX44" fmla="*/ 1857913 w 4438231"/>
                  <a:gd name="connsiteY44" fmla="*/ 347379 h 646270"/>
                  <a:gd name="connsiteX45" fmla="*/ 1859265 w 4438231"/>
                  <a:gd name="connsiteY45" fmla="*/ 407220 h 646270"/>
                  <a:gd name="connsiteX46" fmla="*/ 1916460 w 4438231"/>
                  <a:gd name="connsiteY46" fmla="*/ 494505 h 646270"/>
                  <a:gd name="connsiteX47" fmla="*/ 1964197 w 4438231"/>
                  <a:gd name="connsiteY47" fmla="*/ 504857 h 646270"/>
                  <a:gd name="connsiteX48" fmla="*/ 2052468 w 4438231"/>
                  <a:gd name="connsiteY48" fmla="*/ 463910 h 646270"/>
                  <a:gd name="connsiteX49" fmla="*/ 2074537 w 4438231"/>
                  <a:gd name="connsiteY49" fmla="*/ 347379 h 646270"/>
                  <a:gd name="connsiteX50" fmla="*/ 2074537 w 4438231"/>
                  <a:gd name="connsiteY50" fmla="*/ 14864 h 646270"/>
                  <a:gd name="connsiteX51" fmla="*/ 2234415 w 4438231"/>
                  <a:gd name="connsiteY51" fmla="*/ 14864 h 646270"/>
                  <a:gd name="connsiteX52" fmla="*/ 2234415 w 4438231"/>
                  <a:gd name="connsiteY52" fmla="*/ 369298 h 646270"/>
                  <a:gd name="connsiteX53" fmla="*/ 2225409 w 4438231"/>
                  <a:gd name="connsiteY53" fmla="*/ 463874 h 646270"/>
                  <a:gd name="connsiteX54" fmla="*/ 2158754 w 4438231"/>
                  <a:gd name="connsiteY54" fmla="*/ 574664 h 646270"/>
                  <a:gd name="connsiteX55" fmla="*/ 1958795 w 4438231"/>
                  <a:gd name="connsiteY55" fmla="*/ 645369 h 646270"/>
                  <a:gd name="connsiteX56" fmla="*/ 1759734 w 4438231"/>
                  <a:gd name="connsiteY56" fmla="*/ 573312 h 646270"/>
                  <a:gd name="connsiteX57" fmla="*/ 1707944 w 4438231"/>
                  <a:gd name="connsiteY57" fmla="*/ 478286 h 646270"/>
                  <a:gd name="connsiteX58" fmla="*/ 1698036 w 4438231"/>
                  <a:gd name="connsiteY58" fmla="*/ 369298 h 646270"/>
                  <a:gd name="connsiteX59" fmla="*/ 1057522 w 4438231"/>
                  <a:gd name="connsiteY59" fmla="*/ 14864 h 646270"/>
                  <a:gd name="connsiteX60" fmla="*/ 1293511 w 4438231"/>
                  <a:gd name="connsiteY60" fmla="*/ 14864 h 646270"/>
                  <a:gd name="connsiteX61" fmla="*/ 1453840 w 4438231"/>
                  <a:gd name="connsiteY61" fmla="*/ 63050 h 646270"/>
                  <a:gd name="connsiteX62" fmla="*/ 1565079 w 4438231"/>
                  <a:gd name="connsiteY62" fmla="*/ 188252 h 646270"/>
                  <a:gd name="connsiteX63" fmla="*/ 1596604 w 4438231"/>
                  <a:gd name="connsiteY63" fmla="*/ 322009 h 646270"/>
                  <a:gd name="connsiteX64" fmla="*/ 1538732 w 4438231"/>
                  <a:gd name="connsiteY64" fmla="*/ 499678 h 646270"/>
                  <a:gd name="connsiteX65" fmla="*/ 1390789 w 4438231"/>
                  <a:gd name="connsiteY65" fmla="*/ 612944 h 646270"/>
                  <a:gd name="connsiteX66" fmla="*/ 1293511 w 4438231"/>
                  <a:gd name="connsiteY66" fmla="*/ 629607 h 646270"/>
                  <a:gd name="connsiteX67" fmla="*/ 1057522 w 4438231"/>
                  <a:gd name="connsiteY67" fmla="*/ 629607 h 646270"/>
                  <a:gd name="connsiteX68" fmla="*/ 294637 w 4438231"/>
                  <a:gd name="connsiteY68" fmla="*/ 13238 h 646270"/>
                  <a:gd name="connsiteX69" fmla="*/ 454515 w 4438231"/>
                  <a:gd name="connsiteY69" fmla="*/ 13238 h 646270"/>
                  <a:gd name="connsiteX70" fmla="*/ 748600 w 4438231"/>
                  <a:gd name="connsiteY70" fmla="*/ 389290 h 646270"/>
                  <a:gd name="connsiteX71" fmla="*/ 748600 w 4438231"/>
                  <a:gd name="connsiteY71" fmla="*/ 13238 h 646270"/>
                  <a:gd name="connsiteX72" fmla="*/ 908479 w 4438231"/>
                  <a:gd name="connsiteY72" fmla="*/ 13238 h 646270"/>
                  <a:gd name="connsiteX73" fmla="*/ 908479 w 4438231"/>
                  <a:gd name="connsiteY73" fmla="*/ 627982 h 646270"/>
                  <a:gd name="connsiteX74" fmla="*/ 748600 w 4438231"/>
                  <a:gd name="connsiteY74" fmla="*/ 627982 h 646270"/>
                  <a:gd name="connsiteX75" fmla="*/ 454515 w 4438231"/>
                  <a:gd name="connsiteY75" fmla="*/ 251478 h 646270"/>
                  <a:gd name="connsiteX76" fmla="*/ 454515 w 4438231"/>
                  <a:gd name="connsiteY76" fmla="*/ 627982 h 646270"/>
                  <a:gd name="connsiteX77" fmla="*/ 294637 w 4438231"/>
                  <a:gd name="connsiteY77" fmla="*/ 627982 h 646270"/>
                  <a:gd name="connsiteX78" fmla="*/ 0 w 4438231"/>
                  <a:gd name="connsiteY78" fmla="*/ 13238 h 646270"/>
                  <a:gd name="connsiteX79" fmla="*/ 159879 w 4438231"/>
                  <a:gd name="connsiteY79" fmla="*/ 13238 h 646270"/>
                  <a:gd name="connsiteX80" fmla="*/ 159879 w 4438231"/>
                  <a:gd name="connsiteY80" fmla="*/ 627982 h 646270"/>
                  <a:gd name="connsiteX81" fmla="*/ 0 w 4438231"/>
                  <a:gd name="connsiteY81" fmla="*/ 627982 h 646270"/>
                  <a:gd name="connsiteX82" fmla="*/ 2570434 w 4438231"/>
                  <a:gd name="connsiteY82" fmla="*/ 0 h 646270"/>
                  <a:gd name="connsiteX83" fmla="*/ 2765440 w 4438231"/>
                  <a:gd name="connsiteY83" fmla="*/ 49991 h 646270"/>
                  <a:gd name="connsiteX84" fmla="*/ 2701489 w 4438231"/>
                  <a:gd name="connsiteY84" fmla="*/ 174291 h 646270"/>
                  <a:gd name="connsiteX85" fmla="*/ 2595830 w 4438231"/>
                  <a:gd name="connsiteY85" fmla="*/ 133309 h 646270"/>
                  <a:gd name="connsiteX86" fmla="*/ 2549773 w 4438231"/>
                  <a:gd name="connsiteY86" fmla="*/ 146417 h 646270"/>
                  <a:gd name="connsiteX87" fmla="*/ 2526751 w 4438231"/>
                  <a:gd name="connsiteY87" fmla="*/ 186197 h 646270"/>
                  <a:gd name="connsiteX88" fmla="*/ 2556973 w 4438231"/>
                  <a:gd name="connsiteY88" fmla="*/ 228228 h 646270"/>
                  <a:gd name="connsiteX89" fmla="*/ 2638178 w 4438231"/>
                  <a:gd name="connsiteY89" fmla="*/ 256255 h 646270"/>
                  <a:gd name="connsiteX90" fmla="*/ 2759080 w 4438231"/>
                  <a:gd name="connsiteY90" fmla="*/ 326598 h 646270"/>
                  <a:gd name="connsiteX91" fmla="*/ 2790212 w 4438231"/>
                  <a:gd name="connsiteY91" fmla="*/ 426239 h 646270"/>
                  <a:gd name="connsiteX92" fmla="*/ 2653300 w 4438231"/>
                  <a:gd name="connsiteY92" fmla="*/ 629586 h 646270"/>
                  <a:gd name="connsiteX93" fmla="*/ 2550619 w 4438231"/>
                  <a:gd name="connsiteY93" fmla="*/ 646270 h 646270"/>
                  <a:gd name="connsiteX94" fmla="*/ 2336697 w 4438231"/>
                  <a:gd name="connsiteY94" fmla="*/ 576465 h 646270"/>
                  <a:gd name="connsiteX95" fmla="*/ 2405151 w 4438231"/>
                  <a:gd name="connsiteY95" fmla="*/ 447660 h 646270"/>
                  <a:gd name="connsiteX96" fmla="*/ 2546403 w 4438231"/>
                  <a:gd name="connsiteY96" fmla="*/ 512964 h 646270"/>
                  <a:gd name="connsiteX97" fmla="*/ 2599209 w 4438231"/>
                  <a:gd name="connsiteY97" fmla="*/ 498404 h 646270"/>
                  <a:gd name="connsiteX98" fmla="*/ 2624478 w 4438231"/>
                  <a:gd name="connsiteY98" fmla="*/ 452004 h 646270"/>
                  <a:gd name="connsiteX99" fmla="*/ 2596506 w 4438231"/>
                  <a:gd name="connsiteY99" fmla="*/ 406508 h 646270"/>
                  <a:gd name="connsiteX100" fmla="*/ 2526580 w 4438231"/>
                  <a:gd name="connsiteY100" fmla="*/ 378754 h 646270"/>
                  <a:gd name="connsiteX101" fmla="*/ 2451694 w 4438231"/>
                  <a:gd name="connsiteY101" fmla="*/ 354465 h 646270"/>
                  <a:gd name="connsiteX102" fmla="*/ 2410191 w 4438231"/>
                  <a:gd name="connsiteY102" fmla="*/ 330171 h 646270"/>
                  <a:gd name="connsiteX103" fmla="*/ 2361016 w 4438231"/>
                  <a:gd name="connsiteY103" fmla="*/ 207821 h 646270"/>
                  <a:gd name="connsiteX104" fmla="*/ 2411907 w 4438231"/>
                  <a:gd name="connsiteY104" fmla="*/ 66127 h 646270"/>
                  <a:gd name="connsiteX105" fmla="*/ 2570434 w 4438231"/>
                  <a:gd name="connsiteY105" fmla="*/ 0 h 6462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</a:cxnLst>
                <a:rect l="l" t="t" r="r" b="b"/>
                <a:pathLst>
                  <a:path w="4438231" h="646270">
                    <a:moveTo>
                      <a:pt x="1217399" y="148169"/>
                    </a:moveTo>
                    <a:lnTo>
                      <a:pt x="1217399" y="496301"/>
                    </a:lnTo>
                    <a:lnTo>
                      <a:pt x="1253957" y="496301"/>
                    </a:lnTo>
                    <a:cubicBezTo>
                      <a:pt x="1316838" y="496301"/>
                      <a:pt x="1363925" y="475380"/>
                      <a:pt x="1395216" y="433537"/>
                    </a:cubicBezTo>
                    <a:cubicBezTo>
                      <a:pt x="1418986" y="401628"/>
                      <a:pt x="1430872" y="364452"/>
                      <a:pt x="1430872" y="322009"/>
                    </a:cubicBezTo>
                    <a:cubicBezTo>
                      <a:pt x="1430872" y="279568"/>
                      <a:pt x="1418986" y="242542"/>
                      <a:pt x="1395216" y="210933"/>
                    </a:cubicBezTo>
                    <a:cubicBezTo>
                      <a:pt x="1363625" y="169091"/>
                      <a:pt x="1316538" y="148169"/>
                      <a:pt x="1253957" y="148169"/>
                    </a:cubicBezTo>
                    <a:close/>
                    <a:moveTo>
                      <a:pt x="3484816" y="136461"/>
                    </a:moveTo>
                    <a:lnTo>
                      <a:pt x="3484816" y="289583"/>
                    </a:lnTo>
                    <a:lnTo>
                      <a:pt x="3514647" y="289583"/>
                    </a:lnTo>
                    <a:cubicBezTo>
                      <a:pt x="3548395" y="289583"/>
                      <a:pt x="3572651" y="282550"/>
                      <a:pt x="3587415" y="268481"/>
                    </a:cubicBezTo>
                    <a:cubicBezTo>
                      <a:pt x="3603385" y="253209"/>
                      <a:pt x="3611369" y="234650"/>
                      <a:pt x="3611369" y="212797"/>
                    </a:cubicBezTo>
                    <a:cubicBezTo>
                      <a:pt x="3611369" y="190945"/>
                      <a:pt x="3603385" y="172534"/>
                      <a:pt x="3587415" y="157564"/>
                    </a:cubicBezTo>
                    <a:cubicBezTo>
                      <a:pt x="3572347" y="143495"/>
                      <a:pt x="3548091" y="136461"/>
                      <a:pt x="3514647" y="136461"/>
                    </a:cubicBezTo>
                    <a:close/>
                    <a:moveTo>
                      <a:pt x="3825741" y="14864"/>
                    </a:moveTo>
                    <a:lnTo>
                      <a:pt x="4016693" y="14864"/>
                    </a:lnTo>
                    <a:lnTo>
                      <a:pt x="4132887" y="182398"/>
                    </a:lnTo>
                    <a:lnTo>
                      <a:pt x="4244577" y="14864"/>
                    </a:lnTo>
                    <a:lnTo>
                      <a:pt x="4438231" y="14864"/>
                    </a:lnTo>
                    <a:lnTo>
                      <a:pt x="4208098" y="334171"/>
                    </a:lnTo>
                    <a:lnTo>
                      <a:pt x="4208098" y="629607"/>
                    </a:lnTo>
                    <a:lnTo>
                      <a:pt x="4048218" y="629607"/>
                    </a:lnTo>
                    <a:lnTo>
                      <a:pt x="4048218" y="334171"/>
                    </a:lnTo>
                    <a:close/>
                    <a:moveTo>
                      <a:pt x="3324939" y="14864"/>
                    </a:moveTo>
                    <a:lnTo>
                      <a:pt x="3573538" y="14864"/>
                    </a:lnTo>
                    <a:cubicBezTo>
                      <a:pt x="3646198" y="14864"/>
                      <a:pt x="3699939" y="36630"/>
                      <a:pt x="3734768" y="80165"/>
                    </a:cubicBezTo>
                    <a:cubicBezTo>
                      <a:pt x="3762990" y="115293"/>
                      <a:pt x="3777103" y="156577"/>
                      <a:pt x="3777103" y="204014"/>
                    </a:cubicBezTo>
                    <a:cubicBezTo>
                      <a:pt x="3777103" y="258358"/>
                      <a:pt x="3760890" y="301744"/>
                      <a:pt x="3728463" y="334171"/>
                    </a:cubicBezTo>
                    <a:cubicBezTo>
                      <a:pt x="3707747" y="354886"/>
                      <a:pt x="3679224" y="369298"/>
                      <a:pt x="3642893" y="377405"/>
                    </a:cubicBezTo>
                    <a:lnTo>
                      <a:pt x="3836099" y="629607"/>
                    </a:lnTo>
                    <a:lnTo>
                      <a:pt x="3637490" y="629607"/>
                    </a:lnTo>
                    <a:lnTo>
                      <a:pt x="3484816" y="393618"/>
                    </a:lnTo>
                    <a:lnTo>
                      <a:pt x="3484816" y="629607"/>
                    </a:lnTo>
                    <a:lnTo>
                      <a:pt x="3324939" y="629607"/>
                    </a:lnTo>
                    <a:close/>
                    <a:moveTo>
                      <a:pt x="2831294" y="14864"/>
                    </a:moveTo>
                    <a:lnTo>
                      <a:pt x="3253732" y="14864"/>
                    </a:lnTo>
                    <a:lnTo>
                      <a:pt x="3253732" y="148169"/>
                    </a:lnTo>
                    <a:lnTo>
                      <a:pt x="3121325" y="148169"/>
                    </a:lnTo>
                    <a:lnTo>
                      <a:pt x="3121325" y="629607"/>
                    </a:lnTo>
                    <a:lnTo>
                      <a:pt x="2961448" y="629607"/>
                    </a:lnTo>
                    <a:lnTo>
                      <a:pt x="2961448" y="148169"/>
                    </a:lnTo>
                    <a:lnTo>
                      <a:pt x="2831294" y="148169"/>
                    </a:lnTo>
                    <a:close/>
                    <a:moveTo>
                      <a:pt x="1698036" y="14864"/>
                    </a:moveTo>
                    <a:lnTo>
                      <a:pt x="1857913" y="14864"/>
                    </a:lnTo>
                    <a:lnTo>
                      <a:pt x="1857913" y="347379"/>
                    </a:lnTo>
                    <a:cubicBezTo>
                      <a:pt x="1857913" y="374071"/>
                      <a:pt x="1858364" y="394018"/>
                      <a:pt x="1859265" y="407220"/>
                    </a:cubicBezTo>
                    <a:cubicBezTo>
                      <a:pt x="1862267" y="448915"/>
                      <a:pt x="1881332" y="478011"/>
                      <a:pt x="1916460" y="494505"/>
                    </a:cubicBezTo>
                    <a:cubicBezTo>
                      <a:pt x="1930871" y="501406"/>
                      <a:pt x="1946784" y="504857"/>
                      <a:pt x="1964197" y="504857"/>
                    </a:cubicBezTo>
                    <a:cubicBezTo>
                      <a:pt x="2003230" y="504857"/>
                      <a:pt x="2032653" y="491207"/>
                      <a:pt x="2052468" y="463910"/>
                    </a:cubicBezTo>
                    <a:cubicBezTo>
                      <a:pt x="2067181" y="443812"/>
                      <a:pt x="2074537" y="404967"/>
                      <a:pt x="2074537" y="347379"/>
                    </a:cubicBezTo>
                    <a:lnTo>
                      <a:pt x="2074537" y="14864"/>
                    </a:lnTo>
                    <a:lnTo>
                      <a:pt x="2234415" y="14864"/>
                    </a:lnTo>
                    <a:lnTo>
                      <a:pt x="2234415" y="369298"/>
                    </a:lnTo>
                    <a:cubicBezTo>
                      <a:pt x="2234415" y="406228"/>
                      <a:pt x="2231413" y="437752"/>
                      <a:pt x="2225409" y="463874"/>
                    </a:cubicBezTo>
                    <a:cubicBezTo>
                      <a:pt x="2216101" y="504406"/>
                      <a:pt x="2193883" y="541337"/>
                      <a:pt x="2158754" y="574664"/>
                    </a:cubicBezTo>
                    <a:cubicBezTo>
                      <a:pt x="2108914" y="621801"/>
                      <a:pt x="2042261" y="645369"/>
                      <a:pt x="1958795" y="645369"/>
                    </a:cubicBezTo>
                    <a:cubicBezTo>
                      <a:pt x="1873826" y="645369"/>
                      <a:pt x="1807473" y="621350"/>
                      <a:pt x="1759734" y="573312"/>
                    </a:cubicBezTo>
                    <a:cubicBezTo>
                      <a:pt x="1734515" y="548091"/>
                      <a:pt x="1717250" y="516416"/>
                      <a:pt x="1707944" y="478286"/>
                    </a:cubicBezTo>
                    <a:cubicBezTo>
                      <a:pt x="1701338" y="451264"/>
                      <a:pt x="1698036" y="414934"/>
                      <a:pt x="1698036" y="369298"/>
                    </a:cubicBezTo>
                    <a:close/>
                    <a:moveTo>
                      <a:pt x="1057522" y="14864"/>
                    </a:moveTo>
                    <a:lnTo>
                      <a:pt x="1293511" y="14864"/>
                    </a:lnTo>
                    <a:cubicBezTo>
                      <a:pt x="1351157" y="14864"/>
                      <a:pt x="1404601" y="30924"/>
                      <a:pt x="1453840" y="63050"/>
                    </a:cubicBezTo>
                    <a:cubicBezTo>
                      <a:pt x="1502179" y="94276"/>
                      <a:pt x="1539258" y="136011"/>
                      <a:pt x="1565079" y="188252"/>
                    </a:cubicBezTo>
                    <a:cubicBezTo>
                      <a:pt x="1586097" y="231486"/>
                      <a:pt x="1596604" y="276072"/>
                      <a:pt x="1596604" y="322009"/>
                    </a:cubicBezTo>
                    <a:cubicBezTo>
                      <a:pt x="1596604" y="385961"/>
                      <a:pt x="1577313" y="445185"/>
                      <a:pt x="1538732" y="499678"/>
                    </a:cubicBezTo>
                    <a:cubicBezTo>
                      <a:pt x="1500153" y="554171"/>
                      <a:pt x="1450836" y="591926"/>
                      <a:pt x="1390789" y="612944"/>
                    </a:cubicBezTo>
                    <a:cubicBezTo>
                      <a:pt x="1358964" y="624052"/>
                      <a:pt x="1326538" y="629607"/>
                      <a:pt x="1293511" y="629607"/>
                    </a:cubicBezTo>
                    <a:lnTo>
                      <a:pt x="1057522" y="629607"/>
                    </a:lnTo>
                    <a:close/>
                    <a:moveTo>
                      <a:pt x="294637" y="13238"/>
                    </a:moveTo>
                    <a:lnTo>
                      <a:pt x="454515" y="13238"/>
                    </a:lnTo>
                    <a:lnTo>
                      <a:pt x="748600" y="389290"/>
                    </a:lnTo>
                    <a:lnTo>
                      <a:pt x="748600" y="13238"/>
                    </a:lnTo>
                    <a:lnTo>
                      <a:pt x="908479" y="13238"/>
                    </a:lnTo>
                    <a:lnTo>
                      <a:pt x="908479" y="627982"/>
                    </a:lnTo>
                    <a:lnTo>
                      <a:pt x="748600" y="627982"/>
                    </a:lnTo>
                    <a:lnTo>
                      <a:pt x="454515" y="251478"/>
                    </a:lnTo>
                    <a:lnTo>
                      <a:pt x="454515" y="627982"/>
                    </a:lnTo>
                    <a:lnTo>
                      <a:pt x="294637" y="627982"/>
                    </a:lnTo>
                    <a:close/>
                    <a:moveTo>
                      <a:pt x="0" y="13238"/>
                    </a:moveTo>
                    <a:lnTo>
                      <a:pt x="159879" y="13238"/>
                    </a:lnTo>
                    <a:lnTo>
                      <a:pt x="159879" y="627982"/>
                    </a:lnTo>
                    <a:lnTo>
                      <a:pt x="0" y="627982"/>
                    </a:lnTo>
                    <a:close/>
                    <a:moveTo>
                      <a:pt x="2570434" y="0"/>
                    </a:moveTo>
                    <a:cubicBezTo>
                      <a:pt x="2636788" y="0"/>
                      <a:pt x="2701790" y="16663"/>
                      <a:pt x="2765440" y="49991"/>
                    </a:cubicBezTo>
                    <a:lnTo>
                      <a:pt x="2701489" y="174291"/>
                    </a:lnTo>
                    <a:cubicBezTo>
                      <a:pt x="2666572" y="146968"/>
                      <a:pt x="2631352" y="133309"/>
                      <a:pt x="2595830" y="133309"/>
                    </a:cubicBezTo>
                    <a:cubicBezTo>
                      <a:pt x="2578675" y="133309"/>
                      <a:pt x="2563322" y="137678"/>
                      <a:pt x="2549773" y="146417"/>
                    </a:cubicBezTo>
                    <a:cubicBezTo>
                      <a:pt x="2534424" y="156363"/>
                      <a:pt x="2526751" y="169624"/>
                      <a:pt x="2526751" y="186197"/>
                    </a:cubicBezTo>
                    <a:cubicBezTo>
                      <a:pt x="2526751" y="202467"/>
                      <a:pt x="2536823" y="216477"/>
                      <a:pt x="2556973" y="228228"/>
                    </a:cubicBezTo>
                    <a:cubicBezTo>
                      <a:pt x="2565998" y="233657"/>
                      <a:pt x="2593069" y="242999"/>
                      <a:pt x="2638178" y="256255"/>
                    </a:cubicBezTo>
                    <a:cubicBezTo>
                      <a:pt x="2694723" y="272790"/>
                      <a:pt x="2735022" y="296237"/>
                      <a:pt x="2759080" y="326598"/>
                    </a:cubicBezTo>
                    <a:cubicBezTo>
                      <a:pt x="2779834" y="352448"/>
                      <a:pt x="2790212" y="385661"/>
                      <a:pt x="2790212" y="426239"/>
                    </a:cubicBezTo>
                    <a:cubicBezTo>
                      <a:pt x="2790212" y="530241"/>
                      <a:pt x="2744575" y="598023"/>
                      <a:pt x="2653300" y="629586"/>
                    </a:cubicBezTo>
                    <a:cubicBezTo>
                      <a:pt x="2621475" y="640709"/>
                      <a:pt x="2587247" y="646270"/>
                      <a:pt x="2550619" y="646270"/>
                    </a:cubicBezTo>
                    <a:cubicBezTo>
                      <a:pt x="2473756" y="646270"/>
                      <a:pt x="2402450" y="623003"/>
                      <a:pt x="2336697" y="576465"/>
                    </a:cubicBezTo>
                    <a:lnTo>
                      <a:pt x="2405151" y="447660"/>
                    </a:lnTo>
                    <a:cubicBezTo>
                      <a:pt x="2453288" y="491195"/>
                      <a:pt x="2500372" y="512964"/>
                      <a:pt x="2546403" y="512964"/>
                    </a:cubicBezTo>
                    <a:cubicBezTo>
                      <a:pt x="2567163" y="512964"/>
                      <a:pt x="2584764" y="508110"/>
                      <a:pt x="2599209" y="498404"/>
                    </a:cubicBezTo>
                    <a:cubicBezTo>
                      <a:pt x="2616055" y="487487"/>
                      <a:pt x="2624478" y="472021"/>
                      <a:pt x="2624478" y="452004"/>
                    </a:cubicBezTo>
                    <a:cubicBezTo>
                      <a:pt x="2624478" y="433804"/>
                      <a:pt x="2615154" y="418641"/>
                      <a:pt x="2596506" y="406508"/>
                    </a:cubicBezTo>
                    <a:cubicBezTo>
                      <a:pt x="2582672" y="397408"/>
                      <a:pt x="2559363" y="388157"/>
                      <a:pt x="2526580" y="378754"/>
                    </a:cubicBezTo>
                    <a:cubicBezTo>
                      <a:pt x="2486883" y="367060"/>
                      <a:pt x="2461921" y="358963"/>
                      <a:pt x="2451694" y="354465"/>
                    </a:cubicBezTo>
                    <a:cubicBezTo>
                      <a:pt x="2435452" y="347569"/>
                      <a:pt x="2421619" y="339470"/>
                      <a:pt x="2410191" y="330171"/>
                    </a:cubicBezTo>
                    <a:cubicBezTo>
                      <a:pt x="2377407" y="303183"/>
                      <a:pt x="2361016" y="262400"/>
                      <a:pt x="2361016" y="207821"/>
                    </a:cubicBezTo>
                    <a:cubicBezTo>
                      <a:pt x="2361016" y="150842"/>
                      <a:pt x="2377981" y="103609"/>
                      <a:pt x="2411907" y="66127"/>
                    </a:cubicBezTo>
                    <a:cubicBezTo>
                      <a:pt x="2451539" y="22042"/>
                      <a:pt x="2504382" y="0"/>
                      <a:pt x="2570434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5400" dirty="0">
                  <a:solidFill>
                    <a:schemeClr val="bg1"/>
                  </a:solidFill>
                  <a:latin typeface="Aharoni" panose="02010803020104030203" pitchFamily="2" charset="-79"/>
                  <a:cs typeface="Aharoni" panose="02010803020104030203" pitchFamily="2" charset="-79"/>
                </a:endParaRPr>
              </a:p>
            </p:txBody>
          </p:sp>
          <p:sp>
            <p:nvSpPr>
              <p:cNvPr id="39" name="Freeform: Shape 38">
                <a:extLst>
                  <a:ext uri="{FF2B5EF4-FFF2-40B4-BE49-F238E27FC236}">
                    <a16:creationId xmlns="" xmlns:a16="http://schemas.microsoft.com/office/drawing/2014/main" id="{46132405-01AD-4A0F-BCD0-AC32925DB042}"/>
                  </a:ext>
                </a:extLst>
              </p:cNvPr>
              <p:cNvSpPr/>
              <p:nvPr/>
            </p:nvSpPr>
            <p:spPr>
              <a:xfrm>
                <a:off x="7806967" y="3515950"/>
                <a:ext cx="1122866" cy="534394"/>
              </a:xfrm>
              <a:custGeom>
                <a:avLst/>
                <a:gdLst>
                  <a:gd name="connsiteX0" fmla="*/ 492067 w 1122866"/>
                  <a:gd name="connsiteY0" fmla="*/ 405816 h 534394"/>
                  <a:gd name="connsiteX1" fmla="*/ 534162 w 1122866"/>
                  <a:gd name="connsiteY1" fmla="*/ 422898 h 534394"/>
                  <a:gd name="connsiteX2" fmla="*/ 551490 w 1122866"/>
                  <a:gd name="connsiteY2" fmla="*/ 464746 h 534394"/>
                  <a:gd name="connsiteX3" fmla="*/ 534161 w 1122866"/>
                  <a:gd name="connsiteY3" fmla="*/ 506836 h 534394"/>
                  <a:gd name="connsiteX4" fmla="*/ 492067 w 1122866"/>
                  <a:gd name="connsiteY4" fmla="*/ 524168 h 534394"/>
                  <a:gd name="connsiteX5" fmla="*/ 448745 w 1122866"/>
                  <a:gd name="connsiteY5" fmla="*/ 506835 h 534394"/>
                  <a:gd name="connsiteX6" fmla="*/ 431166 w 1122866"/>
                  <a:gd name="connsiteY6" fmla="*/ 464746 h 534394"/>
                  <a:gd name="connsiteX7" fmla="*/ 448745 w 1122866"/>
                  <a:gd name="connsiteY7" fmla="*/ 422898 h 534394"/>
                  <a:gd name="connsiteX8" fmla="*/ 468365 w 1122866"/>
                  <a:gd name="connsiteY8" fmla="*/ 410087 h 534394"/>
                  <a:gd name="connsiteX9" fmla="*/ 492067 w 1122866"/>
                  <a:gd name="connsiteY9" fmla="*/ 405816 h 534394"/>
                  <a:gd name="connsiteX10" fmla="*/ 855490 w 1122866"/>
                  <a:gd name="connsiteY10" fmla="*/ 223175 h 534394"/>
                  <a:gd name="connsiteX11" fmla="*/ 811342 w 1122866"/>
                  <a:gd name="connsiteY11" fmla="*/ 267133 h 534394"/>
                  <a:gd name="connsiteX12" fmla="*/ 855300 w 1122866"/>
                  <a:gd name="connsiteY12" fmla="*/ 311472 h 534394"/>
                  <a:gd name="connsiteX13" fmla="*/ 899544 w 1122866"/>
                  <a:gd name="connsiteY13" fmla="*/ 267419 h 534394"/>
                  <a:gd name="connsiteX14" fmla="*/ 855490 w 1122866"/>
                  <a:gd name="connsiteY14" fmla="*/ 223175 h 534394"/>
                  <a:gd name="connsiteX15" fmla="*/ 190350 w 1122866"/>
                  <a:gd name="connsiteY15" fmla="*/ 219904 h 534394"/>
                  <a:gd name="connsiteX16" fmla="*/ 100106 w 1122866"/>
                  <a:gd name="connsiteY16" fmla="*/ 360446 h 534394"/>
                  <a:gd name="connsiteX17" fmla="*/ 190350 w 1122866"/>
                  <a:gd name="connsiteY17" fmla="*/ 360446 h 534394"/>
                  <a:gd name="connsiteX18" fmla="*/ 855681 w 1122866"/>
                  <a:gd name="connsiteY18" fmla="*/ 91873 h 534394"/>
                  <a:gd name="connsiteX19" fmla="*/ 1030941 w 1122866"/>
                  <a:gd name="connsiteY19" fmla="*/ 267609 h 534394"/>
                  <a:gd name="connsiteX20" fmla="*/ 855013 w 1122866"/>
                  <a:gd name="connsiteY20" fmla="*/ 442678 h 534394"/>
                  <a:gd name="connsiteX21" fmla="*/ 680040 w 1122866"/>
                  <a:gd name="connsiteY21" fmla="*/ 267037 h 534394"/>
                  <a:gd name="connsiteX22" fmla="*/ 855681 w 1122866"/>
                  <a:gd name="connsiteY22" fmla="*/ 91873 h 534394"/>
                  <a:gd name="connsiteX23" fmla="*/ 855705 w 1122866"/>
                  <a:gd name="connsiteY23" fmla="*/ 71760 h 534394"/>
                  <a:gd name="connsiteX24" fmla="*/ 660361 w 1122866"/>
                  <a:gd name="connsiteY24" fmla="*/ 265971 h 534394"/>
                  <a:gd name="connsiteX25" fmla="*/ 855396 w 1122866"/>
                  <a:gd name="connsiteY25" fmla="*/ 461830 h 534394"/>
                  <a:gd name="connsiteX26" fmla="*/ 1050740 w 1122866"/>
                  <a:gd name="connsiteY26" fmla="*/ 266692 h 534394"/>
                  <a:gd name="connsiteX27" fmla="*/ 855705 w 1122866"/>
                  <a:gd name="connsiteY27" fmla="*/ 71760 h 534394"/>
                  <a:gd name="connsiteX28" fmla="*/ 190350 w 1122866"/>
                  <a:gd name="connsiteY28" fmla="*/ 55690 h 534394"/>
                  <a:gd name="connsiteX29" fmla="*/ 289963 w 1122866"/>
                  <a:gd name="connsiteY29" fmla="*/ 55690 h 534394"/>
                  <a:gd name="connsiteX30" fmla="*/ 289963 w 1122866"/>
                  <a:gd name="connsiteY30" fmla="*/ 360447 h 534394"/>
                  <a:gd name="connsiteX31" fmla="*/ 342237 w 1122866"/>
                  <a:gd name="connsiteY31" fmla="*/ 360446 h 534394"/>
                  <a:gd name="connsiteX32" fmla="*/ 306238 w 1122866"/>
                  <a:gd name="connsiteY32" fmla="*/ 448719 h 534394"/>
                  <a:gd name="connsiteX33" fmla="*/ 289963 w 1122866"/>
                  <a:gd name="connsiteY33" fmla="*/ 448719 h 534394"/>
                  <a:gd name="connsiteX34" fmla="*/ 289963 w 1122866"/>
                  <a:gd name="connsiteY34" fmla="*/ 516279 h 534394"/>
                  <a:gd name="connsiteX35" fmla="*/ 190350 w 1122866"/>
                  <a:gd name="connsiteY35" fmla="*/ 516279 h 534394"/>
                  <a:gd name="connsiteX36" fmla="*/ 190350 w 1122866"/>
                  <a:gd name="connsiteY36" fmla="*/ 448719 h 534394"/>
                  <a:gd name="connsiteX37" fmla="*/ 0 w 1122866"/>
                  <a:gd name="connsiteY37" fmla="*/ 448719 h 534394"/>
                  <a:gd name="connsiteX38" fmla="*/ 0 w 1122866"/>
                  <a:gd name="connsiteY38" fmla="*/ 368338 h 534394"/>
                  <a:gd name="connsiteX39" fmla="*/ 887541 w 1122866"/>
                  <a:gd name="connsiteY39" fmla="*/ 51 h 534394"/>
                  <a:gd name="connsiteX40" fmla="*/ 890323 w 1122866"/>
                  <a:gd name="connsiteY40" fmla="*/ 154 h 534394"/>
                  <a:gd name="connsiteX41" fmla="*/ 902275 w 1122866"/>
                  <a:gd name="connsiteY41" fmla="*/ 13033 h 534394"/>
                  <a:gd name="connsiteX42" fmla="*/ 902996 w 1122866"/>
                  <a:gd name="connsiteY42" fmla="*/ 37039 h 534394"/>
                  <a:gd name="connsiteX43" fmla="*/ 907220 w 1122866"/>
                  <a:gd name="connsiteY43" fmla="*/ 44045 h 534394"/>
                  <a:gd name="connsiteX44" fmla="*/ 922468 w 1122866"/>
                  <a:gd name="connsiteY44" fmla="*/ 48063 h 534394"/>
                  <a:gd name="connsiteX45" fmla="*/ 929680 w 1122866"/>
                  <a:gd name="connsiteY45" fmla="*/ 44251 h 534394"/>
                  <a:gd name="connsiteX46" fmla="*/ 943383 w 1122866"/>
                  <a:gd name="connsiteY46" fmla="*/ 22305 h 534394"/>
                  <a:gd name="connsiteX47" fmla="*/ 956674 w 1122866"/>
                  <a:gd name="connsiteY47" fmla="*/ 17669 h 534394"/>
                  <a:gd name="connsiteX48" fmla="*/ 959044 w 1122866"/>
                  <a:gd name="connsiteY48" fmla="*/ 18493 h 534394"/>
                  <a:gd name="connsiteX49" fmla="*/ 966565 w 1122866"/>
                  <a:gd name="connsiteY49" fmla="*/ 33227 h 534394"/>
                  <a:gd name="connsiteX50" fmla="*/ 961207 w 1122866"/>
                  <a:gd name="connsiteY50" fmla="*/ 56305 h 534394"/>
                  <a:gd name="connsiteX51" fmla="*/ 964917 w 1122866"/>
                  <a:gd name="connsiteY51" fmla="*/ 66299 h 534394"/>
                  <a:gd name="connsiteX52" fmla="*/ 976868 w 1122866"/>
                  <a:gd name="connsiteY52" fmla="*/ 72893 h 534394"/>
                  <a:gd name="connsiteX53" fmla="*/ 984801 w 1122866"/>
                  <a:gd name="connsiteY53" fmla="*/ 71038 h 534394"/>
                  <a:gd name="connsiteX54" fmla="*/ 1003759 w 1122866"/>
                  <a:gd name="connsiteY54" fmla="*/ 53420 h 534394"/>
                  <a:gd name="connsiteX55" fmla="*/ 1017771 w 1122866"/>
                  <a:gd name="connsiteY55" fmla="*/ 52287 h 534394"/>
                  <a:gd name="connsiteX56" fmla="*/ 1018492 w 1122866"/>
                  <a:gd name="connsiteY56" fmla="*/ 52802 h 534394"/>
                  <a:gd name="connsiteX57" fmla="*/ 1022922 w 1122866"/>
                  <a:gd name="connsiteY57" fmla="*/ 70626 h 534394"/>
                  <a:gd name="connsiteX58" fmla="*/ 1011898 w 1122866"/>
                  <a:gd name="connsiteY58" fmla="*/ 91232 h 534394"/>
                  <a:gd name="connsiteX59" fmla="*/ 1012825 w 1122866"/>
                  <a:gd name="connsiteY59" fmla="*/ 101020 h 534394"/>
                  <a:gd name="connsiteX60" fmla="*/ 1022098 w 1122866"/>
                  <a:gd name="connsiteY60" fmla="*/ 110190 h 534394"/>
                  <a:gd name="connsiteX61" fmla="*/ 1031371 w 1122866"/>
                  <a:gd name="connsiteY61" fmla="*/ 111014 h 534394"/>
                  <a:gd name="connsiteX62" fmla="*/ 1054759 w 1122866"/>
                  <a:gd name="connsiteY62" fmla="*/ 98650 h 534394"/>
                  <a:gd name="connsiteX63" fmla="*/ 1067534 w 1122866"/>
                  <a:gd name="connsiteY63" fmla="*/ 101329 h 534394"/>
                  <a:gd name="connsiteX64" fmla="*/ 1071449 w 1122866"/>
                  <a:gd name="connsiteY64" fmla="*/ 106584 h 534394"/>
                  <a:gd name="connsiteX65" fmla="*/ 1070419 w 1122866"/>
                  <a:gd name="connsiteY65" fmla="*/ 118123 h 534394"/>
                  <a:gd name="connsiteX66" fmla="*/ 1051771 w 1122866"/>
                  <a:gd name="connsiteY66" fmla="*/ 138214 h 534394"/>
                  <a:gd name="connsiteX67" fmla="*/ 1050122 w 1122866"/>
                  <a:gd name="connsiteY67" fmla="*/ 146456 h 534394"/>
                  <a:gd name="connsiteX68" fmla="*/ 1057231 w 1122866"/>
                  <a:gd name="connsiteY68" fmla="*/ 158820 h 534394"/>
                  <a:gd name="connsiteX69" fmla="*/ 1066298 w 1122866"/>
                  <a:gd name="connsiteY69" fmla="*/ 161808 h 534394"/>
                  <a:gd name="connsiteX70" fmla="*/ 1092673 w 1122866"/>
                  <a:gd name="connsiteY70" fmla="*/ 155832 h 534394"/>
                  <a:gd name="connsiteX71" fmla="*/ 1102461 w 1122866"/>
                  <a:gd name="connsiteY71" fmla="*/ 160365 h 534394"/>
                  <a:gd name="connsiteX72" fmla="*/ 1105552 w 1122866"/>
                  <a:gd name="connsiteY72" fmla="*/ 167474 h 534394"/>
                  <a:gd name="connsiteX73" fmla="*/ 1101328 w 1122866"/>
                  <a:gd name="connsiteY73" fmla="*/ 179014 h 534394"/>
                  <a:gd name="connsiteX74" fmla="*/ 1079589 w 1122866"/>
                  <a:gd name="connsiteY74" fmla="*/ 192511 h 534394"/>
                  <a:gd name="connsiteX75" fmla="*/ 1074952 w 1122866"/>
                  <a:gd name="connsiteY75" fmla="*/ 202607 h 534394"/>
                  <a:gd name="connsiteX76" fmla="*/ 1078146 w 1122866"/>
                  <a:gd name="connsiteY76" fmla="*/ 214353 h 534394"/>
                  <a:gd name="connsiteX77" fmla="*/ 1085873 w 1122866"/>
                  <a:gd name="connsiteY77" fmla="*/ 219813 h 534394"/>
                  <a:gd name="connsiteX78" fmla="*/ 1112970 w 1122866"/>
                  <a:gd name="connsiteY78" fmla="*/ 220844 h 534394"/>
                  <a:gd name="connsiteX79" fmla="*/ 1121728 w 1122866"/>
                  <a:gd name="connsiteY79" fmla="*/ 227747 h 534394"/>
                  <a:gd name="connsiteX80" fmla="*/ 1122861 w 1122866"/>
                  <a:gd name="connsiteY80" fmla="*/ 236092 h 534394"/>
                  <a:gd name="connsiteX81" fmla="*/ 1116164 w 1122866"/>
                  <a:gd name="connsiteY81" fmla="*/ 245571 h 534394"/>
                  <a:gd name="connsiteX82" fmla="*/ 1091746 w 1122866"/>
                  <a:gd name="connsiteY82" fmla="*/ 253092 h 534394"/>
                  <a:gd name="connsiteX83" fmla="*/ 1084122 w 1122866"/>
                  <a:gd name="connsiteY83" fmla="*/ 262777 h 534394"/>
                  <a:gd name="connsiteX84" fmla="*/ 1084637 w 1122866"/>
                  <a:gd name="connsiteY84" fmla="*/ 275552 h 534394"/>
                  <a:gd name="connsiteX85" fmla="*/ 1089892 w 1122866"/>
                  <a:gd name="connsiteY85" fmla="*/ 281116 h 534394"/>
                  <a:gd name="connsiteX86" fmla="*/ 1115546 w 1122866"/>
                  <a:gd name="connsiteY86" fmla="*/ 288946 h 534394"/>
                  <a:gd name="connsiteX87" fmla="*/ 1122861 w 1122866"/>
                  <a:gd name="connsiteY87" fmla="*/ 299146 h 534394"/>
                  <a:gd name="connsiteX88" fmla="*/ 1122861 w 1122866"/>
                  <a:gd name="connsiteY88" fmla="*/ 301001 h 534394"/>
                  <a:gd name="connsiteX89" fmla="*/ 1109673 w 1122866"/>
                  <a:gd name="connsiteY89" fmla="*/ 314085 h 534394"/>
                  <a:gd name="connsiteX90" fmla="*/ 1085358 w 1122866"/>
                  <a:gd name="connsiteY90" fmla="*/ 314807 h 534394"/>
                  <a:gd name="connsiteX91" fmla="*/ 1078867 w 1122866"/>
                  <a:gd name="connsiteY91" fmla="*/ 318825 h 534394"/>
                  <a:gd name="connsiteX92" fmla="*/ 1074746 w 1122866"/>
                  <a:gd name="connsiteY92" fmla="*/ 334073 h 534394"/>
                  <a:gd name="connsiteX93" fmla="*/ 1078764 w 1122866"/>
                  <a:gd name="connsiteY93" fmla="*/ 341491 h 534394"/>
                  <a:gd name="connsiteX94" fmla="*/ 1100195 w 1122866"/>
                  <a:gd name="connsiteY94" fmla="*/ 354885 h 534394"/>
                  <a:gd name="connsiteX95" fmla="*/ 1105037 w 1122866"/>
                  <a:gd name="connsiteY95" fmla="*/ 368588 h 534394"/>
                  <a:gd name="connsiteX96" fmla="*/ 1101637 w 1122866"/>
                  <a:gd name="connsiteY96" fmla="*/ 375594 h 534394"/>
                  <a:gd name="connsiteX97" fmla="*/ 1095043 w 1122866"/>
                  <a:gd name="connsiteY97" fmla="*/ 378891 h 534394"/>
                  <a:gd name="connsiteX98" fmla="*/ 1078661 w 1122866"/>
                  <a:gd name="connsiteY98" fmla="*/ 375285 h 534394"/>
                  <a:gd name="connsiteX99" fmla="*/ 1065267 w 1122866"/>
                  <a:gd name="connsiteY99" fmla="*/ 372194 h 534394"/>
                  <a:gd name="connsiteX100" fmla="*/ 1058261 w 1122866"/>
                  <a:gd name="connsiteY100" fmla="*/ 374358 h 534394"/>
                  <a:gd name="connsiteX101" fmla="*/ 1049813 w 1122866"/>
                  <a:gd name="connsiteY101" fmla="*/ 389503 h 534394"/>
                  <a:gd name="connsiteX102" fmla="*/ 1051874 w 1122866"/>
                  <a:gd name="connsiteY102" fmla="*/ 395994 h 534394"/>
                  <a:gd name="connsiteX103" fmla="*/ 1069904 w 1122866"/>
                  <a:gd name="connsiteY103" fmla="*/ 415363 h 534394"/>
                  <a:gd name="connsiteX104" fmla="*/ 1071037 w 1122866"/>
                  <a:gd name="connsiteY104" fmla="*/ 428654 h 534394"/>
                  <a:gd name="connsiteX105" fmla="*/ 1070316 w 1122866"/>
                  <a:gd name="connsiteY105" fmla="*/ 429685 h 534394"/>
                  <a:gd name="connsiteX106" fmla="*/ 1052183 w 1122866"/>
                  <a:gd name="connsiteY106" fmla="*/ 434218 h 534394"/>
                  <a:gd name="connsiteX107" fmla="*/ 1031268 w 1122866"/>
                  <a:gd name="connsiteY107" fmla="*/ 423091 h 534394"/>
                  <a:gd name="connsiteX108" fmla="*/ 1023128 w 1122866"/>
                  <a:gd name="connsiteY108" fmla="*/ 423400 h 534394"/>
                  <a:gd name="connsiteX109" fmla="*/ 1012516 w 1122866"/>
                  <a:gd name="connsiteY109" fmla="*/ 433806 h 534394"/>
                  <a:gd name="connsiteX110" fmla="*/ 1012001 w 1122866"/>
                  <a:gd name="connsiteY110" fmla="*/ 442769 h 534394"/>
                  <a:gd name="connsiteX111" fmla="*/ 1024365 w 1122866"/>
                  <a:gd name="connsiteY111" fmla="*/ 466157 h 534394"/>
                  <a:gd name="connsiteX112" fmla="*/ 1022304 w 1122866"/>
                  <a:gd name="connsiteY112" fmla="*/ 478315 h 534394"/>
                  <a:gd name="connsiteX113" fmla="*/ 1020243 w 1122866"/>
                  <a:gd name="connsiteY113" fmla="*/ 480169 h 534394"/>
                  <a:gd name="connsiteX114" fmla="*/ 1002522 w 1122866"/>
                  <a:gd name="connsiteY114" fmla="*/ 479551 h 534394"/>
                  <a:gd name="connsiteX115" fmla="*/ 985213 w 1122866"/>
                  <a:gd name="connsiteY115" fmla="*/ 463375 h 534394"/>
                  <a:gd name="connsiteX116" fmla="*/ 976353 w 1122866"/>
                  <a:gd name="connsiteY116" fmla="*/ 461624 h 534394"/>
                  <a:gd name="connsiteX117" fmla="*/ 964195 w 1122866"/>
                  <a:gd name="connsiteY117" fmla="*/ 468527 h 534394"/>
                  <a:gd name="connsiteX118" fmla="*/ 961207 w 1122866"/>
                  <a:gd name="connsiteY118" fmla="*/ 477593 h 534394"/>
                  <a:gd name="connsiteX119" fmla="*/ 967389 w 1122866"/>
                  <a:gd name="connsiteY119" fmla="*/ 504587 h 534394"/>
                  <a:gd name="connsiteX120" fmla="*/ 963371 w 1122866"/>
                  <a:gd name="connsiteY120" fmla="*/ 513551 h 534394"/>
                  <a:gd name="connsiteX121" fmla="*/ 955747 w 1122866"/>
                  <a:gd name="connsiteY121" fmla="*/ 516951 h 534394"/>
                  <a:gd name="connsiteX122" fmla="*/ 944105 w 1122866"/>
                  <a:gd name="connsiteY122" fmla="*/ 512830 h 534394"/>
                  <a:gd name="connsiteX123" fmla="*/ 930608 w 1122866"/>
                  <a:gd name="connsiteY123" fmla="*/ 491090 h 534394"/>
                  <a:gd name="connsiteX124" fmla="*/ 920511 w 1122866"/>
                  <a:gd name="connsiteY124" fmla="*/ 486351 h 534394"/>
                  <a:gd name="connsiteX125" fmla="*/ 909693 w 1122866"/>
                  <a:gd name="connsiteY125" fmla="*/ 489236 h 534394"/>
                  <a:gd name="connsiteX126" fmla="*/ 903099 w 1122866"/>
                  <a:gd name="connsiteY126" fmla="*/ 498199 h 534394"/>
                  <a:gd name="connsiteX127" fmla="*/ 902378 w 1122866"/>
                  <a:gd name="connsiteY127" fmla="*/ 522514 h 534394"/>
                  <a:gd name="connsiteX128" fmla="*/ 893002 w 1122866"/>
                  <a:gd name="connsiteY128" fmla="*/ 533641 h 534394"/>
                  <a:gd name="connsiteX129" fmla="*/ 887129 w 1122866"/>
                  <a:gd name="connsiteY129" fmla="*/ 534363 h 534394"/>
                  <a:gd name="connsiteX130" fmla="*/ 877651 w 1122866"/>
                  <a:gd name="connsiteY130" fmla="*/ 527975 h 534394"/>
                  <a:gd name="connsiteX131" fmla="*/ 869717 w 1122866"/>
                  <a:gd name="connsiteY131" fmla="*/ 502114 h 534394"/>
                  <a:gd name="connsiteX132" fmla="*/ 862299 w 1122866"/>
                  <a:gd name="connsiteY132" fmla="*/ 495726 h 534394"/>
                  <a:gd name="connsiteX133" fmla="*/ 848699 w 1122866"/>
                  <a:gd name="connsiteY133" fmla="*/ 495830 h 534394"/>
                  <a:gd name="connsiteX134" fmla="*/ 842105 w 1122866"/>
                  <a:gd name="connsiteY134" fmla="*/ 501496 h 534394"/>
                  <a:gd name="connsiteX135" fmla="*/ 834584 w 1122866"/>
                  <a:gd name="connsiteY135" fmla="*/ 525914 h 534394"/>
                  <a:gd name="connsiteX136" fmla="*/ 821911 w 1122866"/>
                  <a:gd name="connsiteY136" fmla="*/ 534054 h 534394"/>
                  <a:gd name="connsiteX137" fmla="*/ 809136 w 1122866"/>
                  <a:gd name="connsiteY137" fmla="*/ 519629 h 534394"/>
                  <a:gd name="connsiteX138" fmla="*/ 808518 w 1122866"/>
                  <a:gd name="connsiteY138" fmla="*/ 497478 h 534394"/>
                  <a:gd name="connsiteX139" fmla="*/ 803881 w 1122866"/>
                  <a:gd name="connsiteY139" fmla="*/ 490060 h 534394"/>
                  <a:gd name="connsiteX140" fmla="*/ 788839 w 1122866"/>
                  <a:gd name="connsiteY140" fmla="*/ 486248 h 534394"/>
                  <a:gd name="connsiteX141" fmla="*/ 781627 w 1122866"/>
                  <a:gd name="connsiteY141" fmla="*/ 490060 h 534394"/>
                  <a:gd name="connsiteX142" fmla="*/ 767924 w 1122866"/>
                  <a:gd name="connsiteY142" fmla="*/ 512005 h 534394"/>
                  <a:gd name="connsiteX143" fmla="*/ 755148 w 1122866"/>
                  <a:gd name="connsiteY143" fmla="*/ 516642 h 534394"/>
                  <a:gd name="connsiteX144" fmla="*/ 754221 w 1122866"/>
                  <a:gd name="connsiteY144" fmla="*/ 516332 h 534394"/>
                  <a:gd name="connsiteX145" fmla="*/ 744948 w 1122866"/>
                  <a:gd name="connsiteY145" fmla="*/ 500157 h 534394"/>
                  <a:gd name="connsiteX146" fmla="*/ 750203 w 1122866"/>
                  <a:gd name="connsiteY146" fmla="*/ 477387 h 534394"/>
                  <a:gd name="connsiteX147" fmla="*/ 746803 w 1122866"/>
                  <a:gd name="connsiteY147" fmla="*/ 468115 h 534394"/>
                  <a:gd name="connsiteX148" fmla="*/ 735778 w 1122866"/>
                  <a:gd name="connsiteY148" fmla="*/ 461727 h 534394"/>
                  <a:gd name="connsiteX149" fmla="*/ 725785 w 1122866"/>
                  <a:gd name="connsiteY149" fmla="*/ 463581 h 534394"/>
                  <a:gd name="connsiteX150" fmla="*/ 707136 w 1122866"/>
                  <a:gd name="connsiteY150" fmla="*/ 480993 h 534394"/>
                  <a:gd name="connsiteX151" fmla="*/ 694052 w 1122866"/>
                  <a:gd name="connsiteY151" fmla="*/ 482230 h 534394"/>
                  <a:gd name="connsiteX152" fmla="*/ 692197 w 1122866"/>
                  <a:gd name="connsiteY152" fmla="*/ 480993 h 534394"/>
                  <a:gd name="connsiteX153" fmla="*/ 688076 w 1122866"/>
                  <a:gd name="connsiteY153" fmla="*/ 463787 h 534394"/>
                  <a:gd name="connsiteX154" fmla="*/ 699203 w 1122866"/>
                  <a:gd name="connsiteY154" fmla="*/ 442872 h 534394"/>
                  <a:gd name="connsiteX155" fmla="*/ 698379 w 1122866"/>
                  <a:gd name="connsiteY155" fmla="*/ 433085 h 534394"/>
                  <a:gd name="connsiteX156" fmla="*/ 689106 w 1122866"/>
                  <a:gd name="connsiteY156" fmla="*/ 423915 h 534394"/>
                  <a:gd name="connsiteX157" fmla="*/ 679524 w 1122866"/>
                  <a:gd name="connsiteY157" fmla="*/ 423194 h 534394"/>
                  <a:gd name="connsiteX158" fmla="*/ 656343 w 1122866"/>
                  <a:gd name="connsiteY158" fmla="*/ 435454 h 534394"/>
                  <a:gd name="connsiteX159" fmla="*/ 643670 w 1122866"/>
                  <a:gd name="connsiteY159" fmla="*/ 433085 h 534394"/>
                  <a:gd name="connsiteX160" fmla="*/ 642846 w 1122866"/>
                  <a:gd name="connsiteY160" fmla="*/ 432157 h 534394"/>
                  <a:gd name="connsiteX161" fmla="*/ 643361 w 1122866"/>
                  <a:gd name="connsiteY161" fmla="*/ 413200 h 534394"/>
                  <a:gd name="connsiteX162" fmla="*/ 658918 w 1122866"/>
                  <a:gd name="connsiteY162" fmla="*/ 396612 h 534394"/>
                  <a:gd name="connsiteX163" fmla="*/ 660773 w 1122866"/>
                  <a:gd name="connsiteY163" fmla="*/ 387545 h 534394"/>
                  <a:gd name="connsiteX164" fmla="*/ 653664 w 1122866"/>
                  <a:gd name="connsiteY164" fmla="*/ 375182 h 534394"/>
                  <a:gd name="connsiteX165" fmla="*/ 644700 w 1122866"/>
                  <a:gd name="connsiteY165" fmla="*/ 372606 h 534394"/>
                  <a:gd name="connsiteX166" fmla="*/ 622240 w 1122866"/>
                  <a:gd name="connsiteY166" fmla="*/ 377758 h 534394"/>
                  <a:gd name="connsiteX167" fmla="*/ 619252 w 1122866"/>
                  <a:gd name="connsiteY167" fmla="*/ 378479 h 534394"/>
                  <a:gd name="connsiteX168" fmla="*/ 608125 w 1122866"/>
                  <a:gd name="connsiteY168" fmla="*/ 373018 h 534394"/>
                  <a:gd name="connsiteX169" fmla="*/ 605549 w 1122866"/>
                  <a:gd name="connsiteY169" fmla="*/ 367043 h 534394"/>
                  <a:gd name="connsiteX170" fmla="*/ 609670 w 1122866"/>
                  <a:gd name="connsiteY170" fmla="*/ 355400 h 534394"/>
                  <a:gd name="connsiteX171" fmla="*/ 630791 w 1122866"/>
                  <a:gd name="connsiteY171" fmla="*/ 342212 h 534394"/>
                  <a:gd name="connsiteX172" fmla="*/ 635840 w 1122866"/>
                  <a:gd name="connsiteY172" fmla="*/ 330364 h 534394"/>
                  <a:gd name="connsiteX173" fmla="*/ 632646 w 1122866"/>
                  <a:gd name="connsiteY173" fmla="*/ 319649 h 534394"/>
                  <a:gd name="connsiteX174" fmla="*/ 624919 w 1122866"/>
                  <a:gd name="connsiteY174" fmla="*/ 314498 h 534394"/>
                  <a:gd name="connsiteX175" fmla="*/ 599986 w 1122866"/>
                  <a:gd name="connsiteY175" fmla="*/ 313776 h 534394"/>
                  <a:gd name="connsiteX176" fmla="*/ 588858 w 1122866"/>
                  <a:gd name="connsiteY176" fmla="*/ 304401 h 534394"/>
                  <a:gd name="connsiteX177" fmla="*/ 588446 w 1122866"/>
                  <a:gd name="connsiteY177" fmla="*/ 302237 h 534394"/>
                  <a:gd name="connsiteX178" fmla="*/ 597822 w 1122866"/>
                  <a:gd name="connsiteY178" fmla="*/ 288019 h 534394"/>
                  <a:gd name="connsiteX179" fmla="*/ 620179 w 1122866"/>
                  <a:gd name="connsiteY179" fmla="*/ 281219 h 534394"/>
                  <a:gd name="connsiteX180" fmla="*/ 626876 w 1122866"/>
                  <a:gd name="connsiteY180" fmla="*/ 273698 h 534394"/>
                  <a:gd name="connsiteX181" fmla="*/ 626567 w 1122866"/>
                  <a:gd name="connsiteY181" fmla="*/ 259377 h 534394"/>
                  <a:gd name="connsiteX182" fmla="*/ 621313 w 1122866"/>
                  <a:gd name="connsiteY182" fmla="*/ 253504 h 534394"/>
                  <a:gd name="connsiteX183" fmla="*/ 597513 w 1122866"/>
                  <a:gd name="connsiteY183" fmla="*/ 246189 h 534394"/>
                  <a:gd name="connsiteX184" fmla="*/ 588446 w 1122866"/>
                  <a:gd name="connsiteY184" fmla="*/ 233001 h 534394"/>
                  <a:gd name="connsiteX185" fmla="*/ 589373 w 1122866"/>
                  <a:gd name="connsiteY185" fmla="*/ 227541 h 534394"/>
                  <a:gd name="connsiteX186" fmla="*/ 597925 w 1122866"/>
                  <a:gd name="connsiteY186" fmla="*/ 220741 h 534394"/>
                  <a:gd name="connsiteX187" fmla="*/ 621003 w 1122866"/>
                  <a:gd name="connsiteY187" fmla="*/ 220019 h 534394"/>
                  <a:gd name="connsiteX188" fmla="*/ 624403 w 1122866"/>
                  <a:gd name="connsiteY188" fmla="*/ 219916 h 534394"/>
                  <a:gd name="connsiteX189" fmla="*/ 633573 w 1122866"/>
                  <a:gd name="connsiteY189" fmla="*/ 212704 h 534394"/>
                  <a:gd name="connsiteX190" fmla="*/ 636252 w 1122866"/>
                  <a:gd name="connsiteY190" fmla="*/ 202504 h 534394"/>
                  <a:gd name="connsiteX191" fmla="*/ 631925 w 1122866"/>
                  <a:gd name="connsiteY191" fmla="*/ 192820 h 534394"/>
                  <a:gd name="connsiteX192" fmla="*/ 610804 w 1122866"/>
                  <a:gd name="connsiteY192" fmla="*/ 179632 h 534394"/>
                  <a:gd name="connsiteX193" fmla="*/ 606064 w 1122866"/>
                  <a:gd name="connsiteY193" fmla="*/ 166135 h 534394"/>
                  <a:gd name="connsiteX194" fmla="*/ 609052 w 1122866"/>
                  <a:gd name="connsiteY194" fmla="*/ 159644 h 534394"/>
                  <a:gd name="connsiteX195" fmla="*/ 618325 w 1122866"/>
                  <a:gd name="connsiteY195" fmla="*/ 155729 h 534394"/>
                  <a:gd name="connsiteX196" fmla="*/ 644700 w 1122866"/>
                  <a:gd name="connsiteY196" fmla="*/ 161808 h 534394"/>
                  <a:gd name="connsiteX197" fmla="*/ 654282 w 1122866"/>
                  <a:gd name="connsiteY197" fmla="*/ 158614 h 534394"/>
                  <a:gd name="connsiteX198" fmla="*/ 660773 w 1122866"/>
                  <a:gd name="connsiteY198" fmla="*/ 147281 h 534394"/>
                  <a:gd name="connsiteX199" fmla="*/ 658918 w 1122866"/>
                  <a:gd name="connsiteY199" fmla="*/ 137596 h 534394"/>
                  <a:gd name="connsiteX200" fmla="*/ 641403 w 1122866"/>
                  <a:gd name="connsiteY200" fmla="*/ 118947 h 534394"/>
                  <a:gd name="connsiteX201" fmla="*/ 640373 w 1122866"/>
                  <a:gd name="connsiteY201" fmla="*/ 105657 h 534394"/>
                  <a:gd name="connsiteX202" fmla="*/ 642125 w 1122866"/>
                  <a:gd name="connsiteY202" fmla="*/ 103081 h 534394"/>
                  <a:gd name="connsiteX203" fmla="*/ 657991 w 1122866"/>
                  <a:gd name="connsiteY203" fmla="*/ 99578 h 534394"/>
                  <a:gd name="connsiteX204" fmla="*/ 679421 w 1122866"/>
                  <a:gd name="connsiteY204" fmla="*/ 111014 h 534394"/>
                  <a:gd name="connsiteX205" fmla="*/ 689518 w 1122866"/>
                  <a:gd name="connsiteY205" fmla="*/ 110087 h 534394"/>
                  <a:gd name="connsiteX206" fmla="*/ 698173 w 1122866"/>
                  <a:gd name="connsiteY206" fmla="*/ 101535 h 534394"/>
                  <a:gd name="connsiteX207" fmla="*/ 699306 w 1122866"/>
                  <a:gd name="connsiteY207" fmla="*/ 91232 h 534394"/>
                  <a:gd name="connsiteX208" fmla="*/ 686839 w 1122866"/>
                  <a:gd name="connsiteY208" fmla="*/ 67844 h 534394"/>
                  <a:gd name="connsiteX209" fmla="*/ 689003 w 1122866"/>
                  <a:gd name="connsiteY209" fmla="*/ 55996 h 534394"/>
                  <a:gd name="connsiteX210" fmla="*/ 695494 w 1122866"/>
                  <a:gd name="connsiteY210" fmla="*/ 51154 h 534394"/>
                  <a:gd name="connsiteX211" fmla="*/ 706003 w 1122866"/>
                  <a:gd name="connsiteY211" fmla="*/ 52287 h 534394"/>
                  <a:gd name="connsiteX212" fmla="*/ 723827 w 1122866"/>
                  <a:gd name="connsiteY212" fmla="*/ 68875 h 534394"/>
                  <a:gd name="connsiteX213" fmla="*/ 738869 w 1122866"/>
                  <a:gd name="connsiteY213" fmla="*/ 71038 h 534394"/>
                  <a:gd name="connsiteX214" fmla="*/ 747318 w 1122866"/>
                  <a:gd name="connsiteY214" fmla="*/ 65784 h 534394"/>
                  <a:gd name="connsiteX215" fmla="*/ 750203 w 1122866"/>
                  <a:gd name="connsiteY215" fmla="*/ 56923 h 534394"/>
                  <a:gd name="connsiteX216" fmla="*/ 744227 w 1122866"/>
                  <a:gd name="connsiteY216" fmla="*/ 31166 h 534394"/>
                  <a:gd name="connsiteX217" fmla="*/ 749275 w 1122866"/>
                  <a:gd name="connsiteY217" fmla="*/ 20142 h 534394"/>
                  <a:gd name="connsiteX218" fmla="*/ 756178 w 1122866"/>
                  <a:gd name="connsiteY218" fmla="*/ 17257 h 534394"/>
                  <a:gd name="connsiteX219" fmla="*/ 767100 w 1122866"/>
                  <a:gd name="connsiteY219" fmla="*/ 21172 h 534394"/>
                  <a:gd name="connsiteX220" fmla="*/ 780906 w 1122866"/>
                  <a:gd name="connsiteY220" fmla="*/ 43427 h 534394"/>
                  <a:gd name="connsiteX221" fmla="*/ 790487 w 1122866"/>
                  <a:gd name="connsiteY221" fmla="*/ 48063 h 534394"/>
                  <a:gd name="connsiteX222" fmla="*/ 803366 w 1122866"/>
                  <a:gd name="connsiteY222" fmla="*/ 44457 h 534394"/>
                  <a:gd name="connsiteX223" fmla="*/ 808105 w 1122866"/>
                  <a:gd name="connsiteY223" fmla="*/ 37554 h 534394"/>
                  <a:gd name="connsiteX224" fmla="*/ 809136 w 1122866"/>
                  <a:gd name="connsiteY224" fmla="*/ 10766 h 534394"/>
                  <a:gd name="connsiteX225" fmla="*/ 816760 w 1122866"/>
                  <a:gd name="connsiteY225" fmla="*/ 978 h 534394"/>
                  <a:gd name="connsiteX226" fmla="*/ 819542 w 1122866"/>
                  <a:gd name="connsiteY226" fmla="*/ 360 h 534394"/>
                  <a:gd name="connsiteX227" fmla="*/ 834893 w 1122866"/>
                  <a:gd name="connsiteY227" fmla="*/ 9736 h 534394"/>
                  <a:gd name="connsiteX228" fmla="*/ 841693 w 1122866"/>
                  <a:gd name="connsiteY228" fmla="*/ 32402 h 534394"/>
                  <a:gd name="connsiteX229" fmla="*/ 848390 w 1122866"/>
                  <a:gd name="connsiteY229" fmla="*/ 38481 h 534394"/>
                  <a:gd name="connsiteX230" fmla="*/ 863020 w 1122866"/>
                  <a:gd name="connsiteY230" fmla="*/ 38481 h 534394"/>
                  <a:gd name="connsiteX231" fmla="*/ 869511 w 1122866"/>
                  <a:gd name="connsiteY231" fmla="*/ 32608 h 534394"/>
                  <a:gd name="connsiteX232" fmla="*/ 877135 w 1122866"/>
                  <a:gd name="connsiteY232" fmla="*/ 7572 h 534394"/>
                  <a:gd name="connsiteX233" fmla="*/ 887541 w 1122866"/>
                  <a:gd name="connsiteY233" fmla="*/ 51 h 5343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</a:cxnLst>
                <a:rect l="l" t="t" r="r" b="b"/>
                <a:pathLst>
                  <a:path w="1122866" h="534394">
                    <a:moveTo>
                      <a:pt x="492067" y="405816"/>
                    </a:moveTo>
                    <a:cubicBezTo>
                      <a:pt x="508577" y="405816"/>
                      <a:pt x="522609" y="411510"/>
                      <a:pt x="534162" y="422898"/>
                    </a:cubicBezTo>
                    <a:cubicBezTo>
                      <a:pt x="545715" y="434287"/>
                      <a:pt x="551490" y="448235"/>
                      <a:pt x="551490" y="464746"/>
                    </a:cubicBezTo>
                    <a:cubicBezTo>
                      <a:pt x="551490" y="481250"/>
                      <a:pt x="545715" y="495279"/>
                      <a:pt x="534161" y="506836"/>
                    </a:cubicBezTo>
                    <a:cubicBezTo>
                      <a:pt x="522609" y="518391"/>
                      <a:pt x="508577" y="524168"/>
                      <a:pt x="492067" y="524168"/>
                    </a:cubicBezTo>
                    <a:cubicBezTo>
                      <a:pt x="474904" y="524168"/>
                      <a:pt x="460465" y="518391"/>
                      <a:pt x="448745" y="506835"/>
                    </a:cubicBezTo>
                    <a:cubicBezTo>
                      <a:pt x="437025" y="495279"/>
                      <a:pt x="431166" y="481250"/>
                      <a:pt x="431166" y="464746"/>
                    </a:cubicBezTo>
                    <a:cubicBezTo>
                      <a:pt x="431166" y="448235"/>
                      <a:pt x="437025" y="434287"/>
                      <a:pt x="448745" y="422898"/>
                    </a:cubicBezTo>
                    <a:cubicBezTo>
                      <a:pt x="454605" y="417204"/>
                      <a:pt x="461145" y="412934"/>
                      <a:pt x="468365" y="410087"/>
                    </a:cubicBezTo>
                    <a:cubicBezTo>
                      <a:pt x="475585" y="407240"/>
                      <a:pt x="483486" y="405817"/>
                      <a:pt x="492067" y="405816"/>
                    </a:cubicBezTo>
                    <a:close/>
                    <a:moveTo>
                      <a:pt x="855490" y="223175"/>
                    </a:moveTo>
                    <a:cubicBezTo>
                      <a:pt x="828982" y="223175"/>
                      <a:pt x="811246" y="244915"/>
                      <a:pt x="811342" y="267133"/>
                    </a:cubicBezTo>
                    <a:cubicBezTo>
                      <a:pt x="811437" y="291734"/>
                      <a:pt x="830794" y="311472"/>
                      <a:pt x="855300" y="311472"/>
                    </a:cubicBezTo>
                    <a:cubicBezTo>
                      <a:pt x="879805" y="311472"/>
                      <a:pt x="899448" y="292020"/>
                      <a:pt x="899544" y="267419"/>
                    </a:cubicBezTo>
                    <a:cubicBezTo>
                      <a:pt x="899639" y="242913"/>
                      <a:pt x="880377" y="223175"/>
                      <a:pt x="855490" y="223175"/>
                    </a:cubicBezTo>
                    <a:close/>
                    <a:moveTo>
                      <a:pt x="190350" y="219904"/>
                    </a:moveTo>
                    <a:lnTo>
                      <a:pt x="100106" y="360446"/>
                    </a:lnTo>
                    <a:lnTo>
                      <a:pt x="190350" y="360446"/>
                    </a:lnTo>
                    <a:close/>
                    <a:moveTo>
                      <a:pt x="855681" y="91873"/>
                    </a:moveTo>
                    <a:cubicBezTo>
                      <a:pt x="952083" y="92064"/>
                      <a:pt x="1031131" y="170921"/>
                      <a:pt x="1030941" y="267609"/>
                    </a:cubicBezTo>
                    <a:cubicBezTo>
                      <a:pt x="1030750" y="363249"/>
                      <a:pt x="953132" y="442869"/>
                      <a:pt x="855013" y="442678"/>
                    </a:cubicBezTo>
                    <a:cubicBezTo>
                      <a:pt x="756132" y="442392"/>
                      <a:pt x="679277" y="361723"/>
                      <a:pt x="680040" y="267037"/>
                    </a:cubicBezTo>
                    <a:cubicBezTo>
                      <a:pt x="679468" y="171017"/>
                      <a:pt x="758802" y="91683"/>
                      <a:pt x="855681" y="91873"/>
                    </a:cubicBezTo>
                    <a:close/>
                    <a:moveTo>
                      <a:pt x="855705" y="71760"/>
                    </a:moveTo>
                    <a:cubicBezTo>
                      <a:pt x="747112" y="71656"/>
                      <a:pt x="660773" y="158717"/>
                      <a:pt x="660361" y="265971"/>
                    </a:cubicBezTo>
                    <a:cubicBezTo>
                      <a:pt x="659949" y="375800"/>
                      <a:pt x="749069" y="462139"/>
                      <a:pt x="855396" y="461830"/>
                    </a:cubicBezTo>
                    <a:cubicBezTo>
                      <a:pt x="961414" y="462242"/>
                      <a:pt x="1050843" y="376933"/>
                      <a:pt x="1050740" y="266692"/>
                    </a:cubicBezTo>
                    <a:cubicBezTo>
                      <a:pt x="1050637" y="158305"/>
                      <a:pt x="963680" y="71863"/>
                      <a:pt x="855705" y="71760"/>
                    </a:cubicBezTo>
                    <a:close/>
                    <a:moveTo>
                      <a:pt x="190350" y="55690"/>
                    </a:moveTo>
                    <a:lnTo>
                      <a:pt x="289963" y="55690"/>
                    </a:lnTo>
                    <a:lnTo>
                      <a:pt x="289963" y="360447"/>
                    </a:lnTo>
                    <a:lnTo>
                      <a:pt x="342237" y="360446"/>
                    </a:lnTo>
                    <a:lnTo>
                      <a:pt x="306238" y="448719"/>
                    </a:lnTo>
                    <a:lnTo>
                      <a:pt x="289963" y="448719"/>
                    </a:lnTo>
                    <a:lnTo>
                      <a:pt x="289963" y="516279"/>
                    </a:lnTo>
                    <a:lnTo>
                      <a:pt x="190350" y="516279"/>
                    </a:lnTo>
                    <a:lnTo>
                      <a:pt x="190350" y="448719"/>
                    </a:lnTo>
                    <a:lnTo>
                      <a:pt x="0" y="448719"/>
                    </a:lnTo>
                    <a:lnTo>
                      <a:pt x="0" y="368338"/>
                    </a:lnTo>
                    <a:close/>
                    <a:moveTo>
                      <a:pt x="887541" y="51"/>
                    </a:moveTo>
                    <a:cubicBezTo>
                      <a:pt x="888469" y="51"/>
                      <a:pt x="889396" y="51"/>
                      <a:pt x="890323" y="154"/>
                    </a:cubicBezTo>
                    <a:cubicBezTo>
                      <a:pt x="899493" y="1081"/>
                      <a:pt x="902068" y="3863"/>
                      <a:pt x="902275" y="13033"/>
                    </a:cubicBezTo>
                    <a:cubicBezTo>
                      <a:pt x="902481" y="21069"/>
                      <a:pt x="902790" y="29002"/>
                      <a:pt x="902996" y="37039"/>
                    </a:cubicBezTo>
                    <a:cubicBezTo>
                      <a:pt x="903099" y="40232"/>
                      <a:pt x="904232" y="42705"/>
                      <a:pt x="907220" y="44045"/>
                    </a:cubicBezTo>
                    <a:cubicBezTo>
                      <a:pt x="912062" y="46208"/>
                      <a:pt x="917111" y="47651"/>
                      <a:pt x="922468" y="48063"/>
                    </a:cubicBezTo>
                    <a:cubicBezTo>
                      <a:pt x="925765" y="48269"/>
                      <a:pt x="928032" y="46930"/>
                      <a:pt x="929680" y="44251"/>
                    </a:cubicBezTo>
                    <a:cubicBezTo>
                      <a:pt x="934214" y="36936"/>
                      <a:pt x="938850" y="29621"/>
                      <a:pt x="943383" y="22305"/>
                    </a:cubicBezTo>
                    <a:cubicBezTo>
                      <a:pt x="947298" y="16124"/>
                      <a:pt x="949668" y="15299"/>
                      <a:pt x="956674" y="17669"/>
                    </a:cubicBezTo>
                    <a:cubicBezTo>
                      <a:pt x="957498" y="17978"/>
                      <a:pt x="958220" y="18184"/>
                      <a:pt x="959044" y="18493"/>
                    </a:cubicBezTo>
                    <a:cubicBezTo>
                      <a:pt x="967183" y="21996"/>
                      <a:pt x="968523" y="24572"/>
                      <a:pt x="966565" y="33227"/>
                    </a:cubicBezTo>
                    <a:cubicBezTo>
                      <a:pt x="964813" y="40954"/>
                      <a:pt x="963062" y="48578"/>
                      <a:pt x="961207" y="56305"/>
                    </a:cubicBezTo>
                    <a:cubicBezTo>
                      <a:pt x="960177" y="60529"/>
                      <a:pt x="961207" y="63826"/>
                      <a:pt x="964917" y="66299"/>
                    </a:cubicBezTo>
                    <a:cubicBezTo>
                      <a:pt x="968729" y="68875"/>
                      <a:pt x="972541" y="71244"/>
                      <a:pt x="976868" y="72893"/>
                    </a:cubicBezTo>
                    <a:cubicBezTo>
                      <a:pt x="979959" y="74026"/>
                      <a:pt x="982432" y="73305"/>
                      <a:pt x="984801" y="71038"/>
                    </a:cubicBezTo>
                    <a:cubicBezTo>
                      <a:pt x="991086" y="65063"/>
                      <a:pt x="997371" y="59293"/>
                      <a:pt x="1003759" y="53420"/>
                    </a:cubicBezTo>
                    <a:cubicBezTo>
                      <a:pt x="1009013" y="48475"/>
                      <a:pt x="1011898" y="48269"/>
                      <a:pt x="1017771" y="52287"/>
                    </a:cubicBezTo>
                    <a:cubicBezTo>
                      <a:pt x="1018080" y="52493"/>
                      <a:pt x="1018286" y="52596"/>
                      <a:pt x="1018492" y="52802"/>
                    </a:cubicBezTo>
                    <a:cubicBezTo>
                      <a:pt x="1028486" y="60014"/>
                      <a:pt x="1027044" y="63105"/>
                      <a:pt x="1022922" y="70626"/>
                    </a:cubicBezTo>
                    <a:cubicBezTo>
                      <a:pt x="1019213" y="77426"/>
                      <a:pt x="1015710" y="84432"/>
                      <a:pt x="1011898" y="91232"/>
                    </a:cubicBezTo>
                    <a:cubicBezTo>
                      <a:pt x="1009941" y="94838"/>
                      <a:pt x="1010353" y="97929"/>
                      <a:pt x="1012825" y="101020"/>
                    </a:cubicBezTo>
                    <a:cubicBezTo>
                      <a:pt x="1015607" y="104420"/>
                      <a:pt x="1018698" y="107511"/>
                      <a:pt x="1022098" y="110190"/>
                    </a:cubicBezTo>
                    <a:cubicBezTo>
                      <a:pt x="1024983" y="112456"/>
                      <a:pt x="1027971" y="112766"/>
                      <a:pt x="1031371" y="111014"/>
                    </a:cubicBezTo>
                    <a:cubicBezTo>
                      <a:pt x="1039098" y="106790"/>
                      <a:pt x="1046928" y="102669"/>
                      <a:pt x="1054759" y="98650"/>
                    </a:cubicBezTo>
                    <a:cubicBezTo>
                      <a:pt x="1060322" y="95766"/>
                      <a:pt x="1063516" y="96384"/>
                      <a:pt x="1067534" y="101329"/>
                    </a:cubicBezTo>
                    <a:cubicBezTo>
                      <a:pt x="1068976" y="102978"/>
                      <a:pt x="1070316" y="104729"/>
                      <a:pt x="1071449" y="106584"/>
                    </a:cubicBezTo>
                    <a:cubicBezTo>
                      <a:pt x="1074334" y="111117"/>
                      <a:pt x="1074025" y="114105"/>
                      <a:pt x="1070419" y="118123"/>
                    </a:cubicBezTo>
                    <a:cubicBezTo>
                      <a:pt x="1064237" y="124820"/>
                      <a:pt x="1058055" y="131620"/>
                      <a:pt x="1051771" y="138214"/>
                    </a:cubicBezTo>
                    <a:cubicBezTo>
                      <a:pt x="1049401" y="140687"/>
                      <a:pt x="1048886" y="143365"/>
                      <a:pt x="1050122" y="146456"/>
                    </a:cubicBezTo>
                    <a:cubicBezTo>
                      <a:pt x="1051977" y="150887"/>
                      <a:pt x="1054243" y="155008"/>
                      <a:pt x="1057231" y="158820"/>
                    </a:cubicBezTo>
                    <a:cubicBezTo>
                      <a:pt x="1059601" y="161911"/>
                      <a:pt x="1062486" y="162735"/>
                      <a:pt x="1066298" y="161808"/>
                    </a:cubicBezTo>
                    <a:cubicBezTo>
                      <a:pt x="1075055" y="159644"/>
                      <a:pt x="1083916" y="157686"/>
                      <a:pt x="1092673" y="155832"/>
                    </a:cubicBezTo>
                    <a:cubicBezTo>
                      <a:pt x="1097310" y="154802"/>
                      <a:pt x="1100092" y="156141"/>
                      <a:pt x="1102461" y="160365"/>
                    </a:cubicBezTo>
                    <a:cubicBezTo>
                      <a:pt x="1103698" y="162632"/>
                      <a:pt x="1104728" y="165002"/>
                      <a:pt x="1105552" y="167474"/>
                    </a:cubicBezTo>
                    <a:cubicBezTo>
                      <a:pt x="1107304" y="173141"/>
                      <a:pt x="1106376" y="175820"/>
                      <a:pt x="1101328" y="179014"/>
                    </a:cubicBezTo>
                    <a:cubicBezTo>
                      <a:pt x="1094116" y="183547"/>
                      <a:pt x="1087007" y="188286"/>
                      <a:pt x="1079589" y="192511"/>
                    </a:cubicBezTo>
                    <a:cubicBezTo>
                      <a:pt x="1075364" y="194983"/>
                      <a:pt x="1074231" y="198280"/>
                      <a:pt x="1074952" y="202607"/>
                    </a:cubicBezTo>
                    <a:cubicBezTo>
                      <a:pt x="1075570" y="206626"/>
                      <a:pt x="1076704" y="210541"/>
                      <a:pt x="1078146" y="214353"/>
                    </a:cubicBezTo>
                    <a:cubicBezTo>
                      <a:pt x="1079486" y="217856"/>
                      <a:pt x="1081855" y="219710"/>
                      <a:pt x="1085873" y="219813"/>
                    </a:cubicBezTo>
                    <a:cubicBezTo>
                      <a:pt x="1094940" y="219916"/>
                      <a:pt x="1103904" y="220535"/>
                      <a:pt x="1112970" y="220844"/>
                    </a:cubicBezTo>
                    <a:cubicBezTo>
                      <a:pt x="1117916" y="221050"/>
                      <a:pt x="1120388" y="223007"/>
                      <a:pt x="1121728" y="227747"/>
                    </a:cubicBezTo>
                    <a:cubicBezTo>
                      <a:pt x="1122552" y="230425"/>
                      <a:pt x="1122861" y="233207"/>
                      <a:pt x="1122861" y="236092"/>
                    </a:cubicBezTo>
                    <a:cubicBezTo>
                      <a:pt x="1122861" y="241656"/>
                      <a:pt x="1121316" y="243922"/>
                      <a:pt x="1116164" y="245571"/>
                    </a:cubicBezTo>
                    <a:cubicBezTo>
                      <a:pt x="1108025" y="248147"/>
                      <a:pt x="1099885" y="250619"/>
                      <a:pt x="1091746" y="253092"/>
                    </a:cubicBezTo>
                    <a:cubicBezTo>
                      <a:pt x="1085873" y="254843"/>
                      <a:pt x="1084328" y="256698"/>
                      <a:pt x="1084122" y="262777"/>
                    </a:cubicBezTo>
                    <a:cubicBezTo>
                      <a:pt x="1084019" y="267001"/>
                      <a:pt x="1083710" y="271328"/>
                      <a:pt x="1084637" y="275552"/>
                    </a:cubicBezTo>
                    <a:cubicBezTo>
                      <a:pt x="1085255" y="278437"/>
                      <a:pt x="1087007" y="280189"/>
                      <a:pt x="1089892" y="281116"/>
                    </a:cubicBezTo>
                    <a:cubicBezTo>
                      <a:pt x="1098443" y="283692"/>
                      <a:pt x="1106995" y="286267"/>
                      <a:pt x="1115546" y="288946"/>
                    </a:cubicBezTo>
                    <a:cubicBezTo>
                      <a:pt x="1121522" y="290801"/>
                      <a:pt x="1122964" y="292861"/>
                      <a:pt x="1122861" y="299146"/>
                    </a:cubicBezTo>
                    <a:cubicBezTo>
                      <a:pt x="1122861" y="299764"/>
                      <a:pt x="1122861" y="300382"/>
                      <a:pt x="1122861" y="301001"/>
                    </a:cubicBezTo>
                    <a:cubicBezTo>
                      <a:pt x="1122449" y="310685"/>
                      <a:pt x="1119358" y="313776"/>
                      <a:pt x="1109673" y="314085"/>
                    </a:cubicBezTo>
                    <a:cubicBezTo>
                      <a:pt x="1101534" y="314291"/>
                      <a:pt x="1093498" y="314704"/>
                      <a:pt x="1085358" y="314807"/>
                    </a:cubicBezTo>
                    <a:cubicBezTo>
                      <a:pt x="1082267" y="314910"/>
                      <a:pt x="1080104" y="316249"/>
                      <a:pt x="1078867" y="318825"/>
                    </a:cubicBezTo>
                    <a:cubicBezTo>
                      <a:pt x="1076601" y="323667"/>
                      <a:pt x="1075158" y="328716"/>
                      <a:pt x="1074746" y="334073"/>
                    </a:cubicBezTo>
                    <a:cubicBezTo>
                      <a:pt x="1074437" y="337473"/>
                      <a:pt x="1075880" y="339740"/>
                      <a:pt x="1078764" y="341491"/>
                    </a:cubicBezTo>
                    <a:cubicBezTo>
                      <a:pt x="1085977" y="345922"/>
                      <a:pt x="1093085" y="350352"/>
                      <a:pt x="1100195" y="354885"/>
                    </a:cubicBezTo>
                    <a:cubicBezTo>
                      <a:pt x="1106685" y="358903"/>
                      <a:pt x="1107510" y="361376"/>
                      <a:pt x="1105037" y="368588"/>
                    </a:cubicBezTo>
                    <a:cubicBezTo>
                      <a:pt x="1104213" y="371061"/>
                      <a:pt x="1103079" y="373430"/>
                      <a:pt x="1101637" y="375594"/>
                    </a:cubicBezTo>
                    <a:cubicBezTo>
                      <a:pt x="1100297" y="377552"/>
                      <a:pt x="1098134" y="378891"/>
                      <a:pt x="1095043" y="378891"/>
                    </a:cubicBezTo>
                    <a:cubicBezTo>
                      <a:pt x="1089583" y="377655"/>
                      <a:pt x="1084122" y="376418"/>
                      <a:pt x="1078661" y="375285"/>
                    </a:cubicBezTo>
                    <a:cubicBezTo>
                      <a:pt x="1074231" y="374255"/>
                      <a:pt x="1069698" y="373327"/>
                      <a:pt x="1065267" y="372194"/>
                    </a:cubicBezTo>
                    <a:cubicBezTo>
                      <a:pt x="1062383" y="371473"/>
                      <a:pt x="1060116" y="372297"/>
                      <a:pt x="1058261" y="374358"/>
                    </a:cubicBezTo>
                    <a:cubicBezTo>
                      <a:pt x="1054449" y="378788"/>
                      <a:pt x="1051461" y="383836"/>
                      <a:pt x="1049813" y="389503"/>
                    </a:cubicBezTo>
                    <a:cubicBezTo>
                      <a:pt x="1048989" y="392182"/>
                      <a:pt x="1050225" y="394139"/>
                      <a:pt x="1051874" y="395994"/>
                    </a:cubicBezTo>
                    <a:cubicBezTo>
                      <a:pt x="1057849" y="402485"/>
                      <a:pt x="1063928" y="408976"/>
                      <a:pt x="1069904" y="415363"/>
                    </a:cubicBezTo>
                    <a:cubicBezTo>
                      <a:pt x="1074437" y="420206"/>
                      <a:pt x="1074643" y="423091"/>
                      <a:pt x="1071037" y="428654"/>
                    </a:cubicBezTo>
                    <a:cubicBezTo>
                      <a:pt x="1070831" y="428963"/>
                      <a:pt x="1070625" y="429376"/>
                      <a:pt x="1070316" y="429685"/>
                    </a:cubicBezTo>
                    <a:cubicBezTo>
                      <a:pt x="1063516" y="438854"/>
                      <a:pt x="1060528" y="438957"/>
                      <a:pt x="1052183" y="434218"/>
                    </a:cubicBezTo>
                    <a:cubicBezTo>
                      <a:pt x="1045383" y="430303"/>
                      <a:pt x="1038171" y="426800"/>
                      <a:pt x="1031268" y="423091"/>
                    </a:cubicBezTo>
                    <a:cubicBezTo>
                      <a:pt x="1028383" y="421545"/>
                      <a:pt x="1025704" y="421545"/>
                      <a:pt x="1023128" y="423400"/>
                    </a:cubicBezTo>
                    <a:cubicBezTo>
                      <a:pt x="1019007" y="426285"/>
                      <a:pt x="1015504" y="429788"/>
                      <a:pt x="1012516" y="433806"/>
                    </a:cubicBezTo>
                    <a:cubicBezTo>
                      <a:pt x="1010353" y="436691"/>
                      <a:pt x="1010250" y="439575"/>
                      <a:pt x="1012001" y="442769"/>
                    </a:cubicBezTo>
                    <a:cubicBezTo>
                      <a:pt x="1016225" y="450497"/>
                      <a:pt x="1020347" y="458327"/>
                      <a:pt x="1024365" y="466157"/>
                    </a:cubicBezTo>
                    <a:cubicBezTo>
                      <a:pt x="1027147" y="471618"/>
                      <a:pt x="1026734" y="474090"/>
                      <a:pt x="1022304" y="478315"/>
                    </a:cubicBezTo>
                    <a:cubicBezTo>
                      <a:pt x="1021583" y="478933"/>
                      <a:pt x="1020965" y="479654"/>
                      <a:pt x="1020243" y="480169"/>
                    </a:cubicBezTo>
                    <a:cubicBezTo>
                      <a:pt x="1013650" y="485012"/>
                      <a:pt x="1010250" y="487381"/>
                      <a:pt x="1002522" y="479551"/>
                    </a:cubicBezTo>
                    <a:cubicBezTo>
                      <a:pt x="996959" y="473884"/>
                      <a:pt x="990983" y="468836"/>
                      <a:pt x="985213" y="463375"/>
                    </a:cubicBezTo>
                    <a:cubicBezTo>
                      <a:pt x="982535" y="460800"/>
                      <a:pt x="979650" y="460284"/>
                      <a:pt x="976353" y="461624"/>
                    </a:cubicBezTo>
                    <a:cubicBezTo>
                      <a:pt x="972026" y="463375"/>
                      <a:pt x="967905" y="465642"/>
                      <a:pt x="964195" y="468527"/>
                    </a:cubicBezTo>
                    <a:cubicBezTo>
                      <a:pt x="961104" y="470896"/>
                      <a:pt x="960280" y="473884"/>
                      <a:pt x="961207" y="477593"/>
                    </a:cubicBezTo>
                    <a:cubicBezTo>
                      <a:pt x="963371" y="486557"/>
                      <a:pt x="965432" y="495623"/>
                      <a:pt x="967389" y="504587"/>
                    </a:cubicBezTo>
                    <a:cubicBezTo>
                      <a:pt x="968214" y="508502"/>
                      <a:pt x="966874" y="511490"/>
                      <a:pt x="963371" y="513551"/>
                    </a:cubicBezTo>
                    <a:cubicBezTo>
                      <a:pt x="961001" y="514993"/>
                      <a:pt x="958426" y="516126"/>
                      <a:pt x="955747" y="516951"/>
                    </a:cubicBezTo>
                    <a:cubicBezTo>
                      <a:pt x="950286" y="518702"/>
                      <a:pt x="947195" y="517672"/>
                      <a:pt x="944105" y="512830"/>
                    </a:cubicBezTo>
                    <a:cubicBezTo>
                      <a:pt x="939571" y="505617"/>
                      <a:pt x="934935" y="498508"/>
                      <a:pt x="930608" y="491090"/>
                    </a:cubicBezTo>
                    <a:cubicBezTo>
                      <a:pt x="928238" y="487072"/>
                      <a:pt x="925147" y="485527"/>
                      <a:pt x="920511" y="486351"/>
                    </a:cubicBezTo>
                    <a:cubicBezTo>
                      <a:pt x="916802" y="487072"/>
                      <a:pt x="913196" y="487999"/>
                      <a:pt x="909693" y="489236"/>
                    </a:cubicBezTo>
                    <a:cubicBezTo>
                      <a:pt x="904850" y="490987"/>
                      <a:pt x="903305" y="493048"/>
                      <a:pt x="903099" y="498199"/>
                    </a:cubicBezTo>
                    <a:cubicBezTo>
                      <a:pt x="902790" y="506339"/>
                      <a:pt x="902584" y="514375"/>
                      <a:pt x="902378" y="522514"/>
                    </a:cubicBezTo>
                    <a:cubicBezTo>
                      <a:pt x="902171" y="529932"/>
                      <a:pt x="900317" y="532302"/>
                      <a:pt x="893002" y="533641"/>
                    </a:cubicBezTo>
                    <a:cubicBezTo>
                      <a:pt x="891044" y="534054"/>
                      <a:pt x="889087" y="534260"/>
                      <a:pt x="887129" y="534363"/>
                    </a:cubicBezTo>
                    <a:cubicBezTo>
                      <a:pt x="882287" y="534672"/>
                      <a:pt x="879196" y="532714"/>
                      <a:pt x="877651" y="527975"/>
                    </a:cubicBezTo>
                    <a:cubicBezTo>
                      <a:pt x="874869" y="519320"/>
                      <a:pt x="872190" y="510769"/>
                      <a:pt x="869717" y="502114"/>
                    </a:cubicBezTo>
                    <a:cubicBezTo>
                      <a:pt x="868584" y="498199"/>
                      <a:pt x="866214" y="496345"/>
                      <a:pt x="862299" y="495726"/>
                    </a:cubicBezTo>
                    <a:cubicBezTo>
                      <a:pt x="857766" y="495108"/>
                      <a:pt x="853232" y="495108"/>
                      <a:pt x="848699" y="495830"/>
                    </a:cubicBezTo>
                    <a:cubicBezTo>
                      <a:pt x="845299" y="496345"/>
                      <a:pt x="843135" y="498096"/>
                      <a:pt x="842105" y="501496"/>
                    </a:cubicBezTo>
                    <a:cubicBezTo>
                      <a:pt x="839736" y="509635"/>
                      <a:pt x="837160" y="517775"/>
                      <a:pt x="834584" y="525914"/>
                    </a:cubicBezTo>
                    <a:cubicBezTo>
                      <a:pt x="832317" y="533229"/>
                      <a:pt x="829433" y="535084"/>
                      <a:pt x="821911" y="534054"/>
                    </a:cubicBezTo>
                    <a:cubicBezTo>
                      <a:pt x="810578" y="532508"/>
                      <a:pt x="809239" y="530963"/>
                      <a:pt x="809136" y="519629"/>
                    </a:cubicBezTo>
                    <a:cubicBezTo>
                      <a:pt x="809033" y="512211"/>
                      <a:pt x="808724" y="504896"/>
                      <a:pt x="808518" y="497478"/>
                    </a:cubicBezTo>
                    <a:cubicBezTo>
                      <a:pt x="808414" y="494078"/>
                      <a:pt x="807075" y="491399"/>
                      <a:pt x="803881" y="490060"/>
                    </a:cubicBezTo>
                    <a:cubicBezTo>
                      <a:pt x="799039" y="487999"/>
                      <a:pt x="794093" y="486557"/>
                      <a:pt x="788839" y="486248"/>
                    </a:cubicBezTo>
                    <a:cubicBezTo>
                      <a:pt x="785645" y="486042"/>
                      <a:pt x="783378" y="487278"/>
                      <a:pt x="781627" y="490060"/>
                    </a:cubicBezTo>
                    <a:cubicBezTo>
                      <a:pt x="777197" y="497478"/>
                      <a:pt x="772457" y="504690"/>
                      <a:pt x="767924" y="512005"/>
                    </a:cubicBezTo>
                    <a:cubicBezTo>
                      <a:pt x="764318" y="517775"/>
                      <a:pt x="761536" y="518805"/>
                      <a:pt x="755148" y="516642"/>
                    </a:cubicBezTo>
                    <a:cubicBezTo>
                      <a:pt x="754839" y="516539"/>
                      <a:pt x="754530" y="516436"/>
                      <a:pt x="754221" y="516332"/>
                    </a:cubicBezTo>
                    <a:cubicBezTo>
                      <a:pt x="744330" y="512314"/>
                      <a:pt x="742372" y="510048"/>
                      <a:pt x="744948" y="500157"/>
                    </a:cubicBezTo>
                    <a:cubicBezTo>
                      <a:pt x="746906" y="492636"/>
                      <a:pt x="748348" y="485012"/>
                      <a:pt x="750203" y="477387"/>
                    </a:cubicBezTo>
                    <a:cubicBezTo>
                      <a:pt x="751130" y="473472"/>
                      <a:pt x="750100" y="470484"/>
                      <a:pt x="746803" y="468115"/>
                    </a:cubicBezTo>
                    <a:cubicBezTo>
                      <a:pt x="743300" y="465642"/>
                      <a:pt x="739694" y="463478"/>
                      <a:pt x="735778" y="461727"/>
                    </a:cubicBezTo>
                    <a:cubicBezTo>
                      <a:pt x="732069" y="460078"/>
                      <a:pt x="728876" y="460696"/>
                      <a:pt x="725785" y="463581"/>
                    </a:cubicBezTo>
                    <a:cubicBezTo>
                      <a:pt x="719603" y="469454"/>
                      <a:pt x="713318" y="475224"/>
                      <a:pt x="707136" y="480993"/>
                    </a:cubicBezTo>
                    <a:cubicBezTo>
                      <a:pt x="702500" y="485424"/>
                      <a:pt x="699512" y="485630"/>
                      <a:pt x="694052" y="482230"/>
                    </a:cubicBezTo>
                    <a:cubicBezTo>
                      <a:pt x="693433" y="481817"/>
                      <a:pt x="692815" y="481405"/>
                      <a:pt x="692197" y="480993"/>
                    </a:cubicBezTo>
                    <a:cubicBezTo>
                      <a:pt x="684264" y="475327"/>
                      <a:pt x="683542" y="472339"/>
                      <a:pt x="688076" y="463787"/>
                    </a:cubicBezTo>
                    <a:cubicBezTo>
                      <a:pt x="691785" y="456781"/>
                      <a:pt x="695391" y="449775"/>
                      <a:pt x="699203" y="442872"/>
                    </a:cubicBezTo>
                    <a:cubicBezTo>
                      <a:pt x="701161" y="439266"/>
                      <a:pt x="700852" y="436175"/>
                      <a:pt x="698379" y="433085"/>
                    </a:cubicBezTo>
                    <a:cubicBezTo>
                      <a:pt x="695700" y="429685"/>
                      <a:pt x="692609" y="426594"/>
                      <a:pt x="689106" y="423915"/>
                    </a:cubicBezTo>
                    <a:cubicBezTo>
                      <a:pt x="686015" y="421545"/>
                      <a:pt x="682924" y="421339"/>
                      <a:pt x="679524" y="423194"/>
                    </a:cubicBezTo>
                    <a:cubicBezTo>
                      <a:pt x="671900" y="427315"/>
                      <a:pt x="664173" y="431436"/>
                      <a:pt x="656343" y="435454"/>
                    </a:cubicBezTo>
                    <a:cubicBezTo>
                      <a:pt x="650882" y="438339"/>
                      <a:pt x="647688" y="437618"/>
                      <a:pt x="643670" y="433085"/>
                    </a:cubicBezTo>
                    <a:cubicBezTo>
                      <a:pt x="643361" y="432775"/>
                      <a:pt x="643155" y="432466"/>
                      <a:pt x="642846" y="432157"/>
                    </a:cubicBezTo>
                    <a:cubicBezTo>
                      <a:pt x="635737" y="423915"/>
                      <a:pt x="635840" y="421030"/>
                      <a:pt x="643361" y="413200"/>
                    </a:cubicBezTo>
                    <a:cubicBezTo>
                      <a:pt x="648615" y="407636"/>
                      <a:pt x="653561" y="401970"/>
                      <a:pt x="658918" y="396612"/>
                    </a:cubicBezTo>
                    <a:cubicBezTo>
                      <a:pt x="661597" y="393830"/>
                      <a:pt x="662112" y="390945"/>
                      <a:pt x="660773" y="387545"/>
                    </a:cubicBezTo>
                    <a:cubicBezTo>
                      <a:pt x="659021" y="383115"/>
                      <a:pt x="656549" y="378994"/>
                      <a:pt x="653664" y="375182"/>
                    </a:cubicBezTo>
                    <a:cubicBezTo>
                      <a:pt x="651294" y="372091"/>
                      <a:pt x="648100" y="371782"/>
                      <a:pt x="644700" y="372606"/>
                    </a:cubicBezTo>
                    <a:cubicBezTo>
                      <a:pt x="637179" y="374358"/>
                      <a:pt x="629761" y="376109"/>
                      <a:pt x="622240" y="377758"/>
                    </a:cubicBezTo>
                    <a:cubicBezTo>
                      <a:pt x="621210" y="377964"/>
                      <a:pt x="620179" y="378273"/>
                      <a:pt x="619252" y="378479"/>
                    </a:cubicBezTo>
                    <a:cubicBezTo>
                      <a:pt x="613585" y="379509"/>
                      <a:pt x="610700" y="378170"/>
                      <a:pt x="608125" y="373018"/>
                    </a:cubicBezTo>
                    <a:cubicBezTo>
                      <a:pt x="607198" y="371061"/>
                      <a:pt x="606270" y="369103"/>
                      <a:pt x="605549" y="367043"/>
                    </a:cubicBezTo>
                    <a:cubicBezTo>
                      <a:pt x="603695" y="361582"/>
                      <a:pt x="604725" y="358491"/>
                      <a:pt x="609670" y="355400"/>
                    </a:cubicBezTo>
                    <a:cubicBezTo>
                      <a:pt x="616676" y="350970"/>
                      <a:pt x="623785" y="346540"/>
                      <a:pt x="630791" y="342212"/>
                    </a:cubicBezTo>
                    <a:cubicBezTo>
                      <a:pt x="636355" y="338710"/>
                      <a:pt x="637179" y="336752"/>
                      <a:pt x="635840" y="330364"/>
                    </a:cubicBezTo>
                    <a:cubicBezTo>
                      <a:pt x="635016" y="326758"/>
                      <a:pt x="634088" y="323049"/>
                      <a:pt x="632646" y="319649"/>
                    </a:cubicBezTo>
                    <a:cubicBezTo>
                      <a:pt x="631203" y="316249"/>
                      <a:pt x="628731" y="314601"/>
                      <a:pt x="624919" y="314498"/>
                    </a:cubicBezTo>
                    <a:cubicBezTo>
                      <a:pt x="616573" y="314394"/>
                      <a:pt x="608331" y="314085"/>
                      <a:pt x="599986" y="313776"/>
                    </a:cubicBezTo>
                    <a:cubicBezTo>
                      <a:pt x="592464" y="313570"/>
                      <a:pt x="590198" y="311613"/>
                      <a:pt x="588858" y="304401"/>
                    </a:cubicBezTo>
                    <a:cubicBezTo>
                      <a:pt x="588755" y="303679"/>
                      <a:pt x="588549" y="302958"/>
                      <a:pt x="588446" y="302237"/>
                    </a:cubicBezTo>
                    <a:cubicBezTo>
                      <a:pt x="587313" y="293067"/>
                      <a:pt x="588858" y="290698"/>
                      <a:pt x="597822" y="288019"/>
                    </a:cubicBezTo>
                    <a:cubicBezTo>
                      <a:pt x="605240" y="285752"/>
                      <a:pt x="612658" y="283280"/>
                      <a:pt x="620179" y="281219"/>
                    </a:cubicBezTo>
                    <a:cubicBezTo>
                      <a:pt x="624300" y="280086"/>
                      <a:pt x="626464" y="277716"/>
                      <a:pt x="626876" y="273698"/>
                    </a:cubicBezTo>
                    <a:cubicBezTo>
                      <a:pt x="627288" y="268958"/>
                      <a:pt x="627494" y="264116"/>
                      <a:pt x="626567" y="259377"/>
                    </a:cubicBezTo>
                    <a:cubicBezTo>
                      <a:pt x="626052" y="256286"/>
                      <a:pt x="624300" y="254431"/>
                      <a:pt x="621313" y="253504"/>
                    </a:cubicBezTo>
                    <a:cubicBezTo>
                      <a:pt x="613379" y="251134"/>
                      <a:pt x="605446" y="248662"/>
                      <a:pt x="597513" y="246189"/>
                    </a:cubicBezTo>
                    <a:cubicBezTo>
                      <a:pt x="588858" y="243510"/>
                      <a:pt x="587931" y="242068"/>
                      <a:pt x="588446" y="233001"/>
                    </a:cubicBezTo>
                    <a:cubicBezTo>
                      <a:pt x="588549" y="231147"/>
                      <a:pt x="588961" y="229292"/>
                      <a:pt x="589373" y="227541"/>
                    </a:cubicBezTo>
                    <a:cubicBezTo>
                      <a:pt x="590610" y="223007"/>
                      <a:pt x="593185" y="220947"/>
                      <a:pt x="597925" y="220741"/>
                    </a:cubicBezTo>
                    <a:cubicBezTo>
                      <a:pt x="605652" y="220432"/>
                      <a:pt x="613276" y="220226"/>
                      <a:pt x="621003" y="220019"/>
                    </a:cubicBezTo>
                    <a:cubicBezTo>
                      <a:pt x="622137" y="220019"/>
                      <a:pt x="623270" y="219916"/>
                      <a:pt x="624403" y="219916"/>
                    </a:cubicBezTo>
                    <a:cubicBezTo>
                      <a:pt x="629555" y="220122"/>
                      <a:pt x="632234" y="217238"/>
                      <a:pt x="633573" y="212704"/>
                    </a:cubicBezTo>
                    <a:cubicBezTo>
                      <a:pt x="634603" y="209304"/>
                      <a:pt x="635531" y="205904"/>
                      <a:pt x="636252" y="202504"/>
                    </a:cubicBezTo>
                    <a:cubicBezTo>
                      <a:pt x="637179" y="197765"/>
                      <a:pt x="636046" y="195498"/>
                      <a:pt x="631925" y="192820"/>
                    </a:cubicBezTo>
                    <a:cubicBezTo>
                      <a:pt x="624919" y="188389"/>
                      <a:pt x="617809" y="183959"/>
                      <a:pt x="610804" y="179632"/>
                    </a:cubicBezTo>
                    <a:cubicBezTo>
                      <a:pt x="604519" y="175717"/>
                      <a:pt x="603592" y="173244"/>
                      <a:pt x="606064" y="166135"/>
                    </a:cubicBezTo>
                    <a:cubicBezTo>
                      <a:pt x="606785" y="163868"/>
                      <a:pt x="607713" y="161602"/>
                      <a:pt x="609052" y="159644"/>
                    </a:cubicBezTo>
                    <a:cubicBezTo>
                      <a:pt x="611216" y="156347"/>
                      <a:pt x="614203" y="154699"/>
                      <a:pt x="618325" y="155729"/>
                    </a:cubicBezTo>
                    <a:cubicBezTo>
                      <a:pt x="627082" y="157789"/>
                      <a:pt x="635943" y="159644"/>
                      <a:pt x="644700" y="161808"/>
                    </a:cubicBezTo>
                    <a:cubicBezTo>
                      <a:pt x="648718" y="162838"/>
                      <a:pt x="651809" y="161911"/>
                      <a:pt x="654282" y="158614"/>
                    </a:cubicBezTo>
                    <a:cubicBezTo>
                      <a:pt x="656858" y="155111"/>
                      <a:pt x="659125" y="151299"/>
                      <a:pt x="660773" y="147281"/>
                    </a:cubicBezTo>
                    <a:cubicBezTo>
                      <a:pt x="662215" y="143675"/>
                      <a:pt x="661803" y="140584"/>
                      <a:pt x="658918" y="137596"/>
                    </a:cubicBezTo>
                    <a:cubicBezTo>
                      <a:pt x="652943" y="131517"/>
                      <a:pt x="647276" y="125232"/>
                      <a:pt x="641403" y="118947"/>
                    </a:cubicBezTo>
                    <a:cubicBezTo>
                      <a:pt x="636870" y="114002"/>
                      <a:pt x="636664" y="111220"/>
                      <a:pt x="640373" y="105657"/>
                    </a:cubicBezTo>
                    <a:cubicBezTo>
                      <a:pt x="640991" y="104832"/>
                      <a:pt x="641506" y="103905"/>
                      <a:pt x="642125" y="103081"/>
                    </a:cubicBezTo>
                    <a:cubicBezTo>
                      <a:pt x="647379" y="96178"/>
                      <a:pt x="650264" y="95560"/>
                      <a:pt x="657991" y="99578"/>
                    </a:cubicBezTo>
                    <a:cubicBezTo>
                      <a:pt x="665203" y="103390"/>
                      <a:pt x="672415" y="107099"/>
                      <a:pt x="679421" y="111014"/>
                    </a:cubicBezTo>
                    <a:cubicBezTo>
                      <a:pt x="683130" y="113075"/>
                      <a:pt x="686427" y="112663"/>
                      <a:pt x="689518" y="110087"/>
                    </a:cubicBezTo>
                    <a:cubicBezTo>
                      <a:pt x="692609" y="107511"/>
                      <a:pt x="695494" y="104626"/>
                      <a:pt x="698173" y="101535"/>
                    </a:cubicBezTo>
                    <a:cubicBezTo>
                      <a:pt x="700852" y="98342"/>
                      <a:pt x="701470" y="95148"/>
                      <a:pt x="699306" y="91232"/>
                    </a:cubicBezTo>
                    <a:cubicBezTo>
                      <a:pt x="694979" y="83505"/>
                      <a:pt x="690961" y="75675"/>
                      <a:pt x="686839" y="67844"/>
                    </a:cubicBezTo>
                    <a:cubicBezTo>
                      <a:pt x="684161" y="62693"/>
                      <a:pt x="684779" y="59911"/>
                      <a:pt x="689003" y="55996"/>
                    </a:cubicBezTo>
                    <a:cubicBezTo>
                      <a:pt x="690961" y="54141"/>
                      <a:pt x="693124" y="52596"/>
                      <a:pt x="695494" y="51154"/>
                    </a:cubicBezTo>
                    <a:cubicBezTo>
                      <a:pt x="699615" y="48784"/>
                      <a:pt x="702500" y="49093"/>
                      <a:pt x="706003" y="52287"/>
                    </a:cubicBezTo>
                    <a:cubicBezTo>
                      <a:pt x="711979" y="57747"/>
                      <a:pt x="717954" y="63311"/>
                      <a:pt x="723827" y="68875"/>
                    </a:cubicBezTo>
                    <a:cubicBezTo>
                      <a:pt x="730009" y="74748"/>
                      <a:pt x="731348" y="74954"/>
                      <a:pt x="738869" y="71038"/>
                    </a:cubicBezTo>
                    <a:cubicBezTo>
                      <a:pt x="741857" y="69493"/>
                      <a:pt x="744639" y="67844"/>
                      <a:pt x="747318" y="65784"/>
                    </a:cubicBezTo>
                    <a:cubicBezTo>
                      <a:pt x="750203" y="63414"/>
                      <a:pt x="751130" y="60632"/>
                      <a:pt x="750203" y="56923"/>
                    </a:cubicBezTo>
                    <a:cubicBezTo>
                      <a:pt x="748039" y="48372"/>
                      <a:pt x="746185" y="39717"/>
                      <a:pt x="744227" y="31166"/>
                    </a:cubicBezTo>
                    <a:cubicBezTo>
                      <a:pt x="742991" y="25602"/>
                      <a:pt x="744330" y="22821"/>
                      <a:pt x="749275" y="20142"/>
                    </a:cubicBezTo>
                    <a:cubicBezTo>
                      <a:pt x="751542" y="19008"/>
                      <a:pt x="753809" y="18081"/>
                      <a:pt x="756178" y="17257"/>
                    </a:cubicBezTo>
                    <a:cubicBezTo>
                      <a:pt x="761227" y="15712"/>
                      <a:pt x="764112" y="16639"/>
                      <a:pt x="767100" y="21172"/>
                    </a:cubicBezTo>
                    <a:cubicBezTo>
                      <a:pt x="771839" y="28487"/>
                      <a:pt x="776578" y="35802"/>
                      <a:pt x="780906" y="43427"/>
                    </a:cubicBezTo>
                    <a:cubicBezTo>
                      <a:pt x="783172" y="47342"/>
                      <a:pt x="786263" y="48681"/>
                      <a:pt x="790487" y="48063"/>
                    </a:cubicBezTo>
                    <a:cubicBezTo>
                      <a:pt x="794917" y="47342"/>
                      <a:pt x="799245" y="46208"/>
                      <a:pt x="803366" y="44457"/>
                    </a:cubicBezTo>
                    <a:cubicBezTo>
                      <a:pt x="806354" y="43117"/>
                      <a:pt x="808002" y="41057"/>
                      <a:pt x="808105" y="37554"/>
                    </a:cubicBezTo>
                    <a:cubicBezTo>
                      <a:pt x="808311" y="28590"/>
                      <a:pt x="808826" y="19730"/>
                      <a:pt x="809136" y="10766"/>
                    </a:cubicBezTo>
                    <a:cubicBezTo>
                      <a:pt x="809342" y="4996"/>
                      <a:pt x="811196" y="2524"/>
                      <a:pt x="816760" y="978"/>
                    </a:cubicBezTo>
                    <a:cubicBezTo>
                      <a:pt x="817687" y="772"/>
                      <a:pt x="818614" y="463"/>
                      <a:pt x="819542" y="360"/>
                    </a:cubicBezTo>
                    <a:cubicBezTo>
                      <a:pt x="829742" y="-773"/>
                      <a:pt x="832214" y="360"/>
                      <a:pt x="834893" y="9736"/>
                    </a:cubicBezTo>
                    <a:cubicBezTo>
                      <a:pt x="837057" y="17360"/>
                      <a:pt x="839633" y="24778"/>
                      <a:pt x="841693" y="32402"/>
                    </a:cubicBezTo>
                    <a:cubicBezTo>
                      <a:pt x="842723" y="36008"/>
                      <a:pt x="844887" y="37966"/>
                      <a:pt x="848390" y="38481"/>
                    </a:cubicBezTo>
                    <a:cubicBezTo>
                      <a:pt x="853232" y="39099"/>
                      <a:pt x="858178" y="39099"/>
                      <a:pt x="863020" y="38481"/>
                    </a:cubicBezTo>
                    <a:cubicBezTo>
                      <a:pt x="866420" y="38069"/>
                      <a:pt x="868481" y="36008"/>
                      <a:pt x="869511" y="32608"/>
                    </a:cubicBezTo>
                    <a:cubicBezTo>
                      <a:pt x="871984" y="24263"/>
                      <a:pt x="874559" y="15918"/>
                      <a:pt x="877135" y="7572"/>
                    </a:cubicBezTo>
                    <a:cubicBezTo>
                      <a:pt x="879093" y="1390"/>
                      <a:pt x="881050" y="-52"/>
                      <a:pt x="887541" y="51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12700" cap="flat">
                <a:noFill/>
                <a:prstDash val="solid"/>
                <a:miter/>
              </a:ln>
            </p:spPr>
            <p:txBody>
              <a:bodyPr wrap="square" rtlCol="0" anchor="ctr">
                <a:noAutofit/>
              </a:bodyPr>
              <a:lstStyle/>
              <a:p>
                <a:endParaRPr lang="en-US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43" name="Oval 42">
              <a:extLst>
                <a:ext uri="{FF2B5EF4-FFF2-40B4-BE49-F238E27FC236}">
                  <a16:creationId xmlns="" xmlns:a16="http://schemas.microsoft.com/office/drawing/2014/main" id="{A3A2FC50-3A91-4661-AA8F-9465165F2687}"/>
                </a:ext>
              </a:extLst>
            </p:cNvPr>
            <p:cNvSpPr/>
            <p:nvPr/>
          </p:nvSpPr>
          <p:spPr>
            <a:xfrm rot="20146890">
              <a:off x="6771387" y="4711827"/>
              <a:ext cx="4066966" cy="40669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softEdge rad="889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0" dirty="0"/>
            </a:p>
          </p:txBody>
        </p:sp>
      </p:grpSp>
      <p:sp>
        <p:nvSpPr>
          <p:cNvPr id="46" name="Oval 45">
            <a:extLst>
              <a:ext uri="{FF2B5EF4-FFF2-40B4-BE49-F238E27FC236}">
                <a16:creationId xmlns="" xmlns:a16="http://schemas.microsoft.com/office/drawing/2014/main" id="{683C3C67-3AD5-44A4-B8CE-B946CA060882}"/>
              </a:ext>
            </a:extLst>
          </p:cNvPr>
          <p:cNvSpPr/>
          <p:nvPr/>
        </p:nvSpPr>
        <p:spPr>
          <a:xfrm>
            <a:off x="4787443" y="1963658"/>
            <a:ext cx="630965" cy="630965"/>
          </a:xfrm>
          <a:prstGeom prst="ellipse">
            <a:avLst/>
          </a:prstGeom>
          <a:solidFill>
            <a:schemeClr val="accent3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>
              <a:cs typeface="Arial" pitchFamily="34" charset="0"/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="" xmlns:a16="http://schemas.microsoft.com/office/drawing/2014/main" id="{3997B5B9-B7C9-448F-AC07-EDE4FC84D78A}"/>
              </a:ext>
            </a:extLst>
          </p:cNvPr>
          <p:cNvSpPr/>
          <p:nvPr/>
        </p:nvSpPr>
        <p:spPr>
          <a:xfrm>
            <a:off x="767850" y="1963658"/>
            <a:ext cx="630965" cy="630965"/>
          </a:xfrm>
          <a:prstGeom prst="ellipse">
            <a:avLst/>
          </a:prstGeom>
          <a:solidFill>
            <a:schemeClr val="accent2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 dirty="0">
              <a:cs typeface="Arial" pitchFamily="34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="" xmlns:a16="http://schemas.microsoft.com/office/drawing/2014/main" id="{3748D22C-F01B-4620-AEE2-DEE8FCDD1C29}"/>
              </a:ext>
            </a:extLst>
          </p:cNvPr>
          <p:cNvSpPr txBox="1"/>
          <p:nvPr/>
        </p:nvSpPr>
        <p:spPr>
          <a:xfrm>
            <a:off x="1438908" y="1771308"/>
            <a:ext cx="2412029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Berbagi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</a:t>
            </a:r>
            <a:r>
              <a:rPr lang="en-US" altLang="ko-KR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sumber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</a:t>
            </a:r>
            <a:r>
              <a:rPr lang="en-US" altLang="ko-KR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daya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(sharing resources) </a:t>
            </a:r>
          </a:p>
        </p:txBody>
      </p:sp>
      <p:sp>
        <p:nvSpPr>
          <p:cNvPr id="54" name="Oval 53">
            <a:extLst>
              <a:ext uri="{FF2B5EF4-FFF2-40B4-BE49-F238E27FC236}">
                <a16:creationId xmlns="" xmlns:a16="http://schemas.microsoft.com/office/drawing/2014/main" id="{133081FE-03A7-4FF9-858F-4542A071CF5D}"/>
              </a:ext>
            </a:extLst>
          </p:cNvPr>
          <p:cNvSpPr/>
          <p:nvPr/>
        </p:nvSpPr>
        <p:spPr>
          <a:xfrm>
            <a:off x="4787443" y="3136944"/>
            <a:ext cx="630965" cy="630965"/>
          </a:xfrm>
          <a:prstGeom prst="ellipse">
            <a:avLst/>
          </a:prstGeom>
          <a:solidFill>
            <a:schemeClr val="accent4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>
              <a:cs typeface="Arial" pitchFamily="34" charset="0"/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="" xmlns:a16="http://schemas.microsoft.com/office/drawing/2014/main" id="{57FB86BF-086E-453C-84C7-4ECD2D76F17E}"/>
              </a:ext>
            </a:extLst>
          </p:cNvPr>
          <p:cNvSpPr/>
          <p:nvPr/>
        </p:nvSpPr>
        <p:spPr>
          <a:xfrm>
            <a:off x="767850" y="3136944"/>
            <a:ext cx="630965" cy="630965"/>
          </a:xfrm>
          <a:prstGeom prst="ellipse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b="1">
              <a:cs typeface="Arial" pitchFamily="34" charset="0"/>
            </a:endParaRPr>
          </a:p>
        </p:txBody>
      </p:sp>
      <p:sp>
        <p:nvSpPr>
          <p:cNvPr id="62" name="Round Same Side Corner Rectangle 11">
            <a:extLst>
              <a:ext uri="{FF2B5EF4-FFF2-40B4-BE49-F238E27FC236}">
                <a16:creationId xmlns="" xmlns:a16="http://schemas.microsoft.com/office/drawing/2014/main" id="{5745E6DC-49C4-496A-BBC6-A61353ACA91E}"/>
              </a:ext>
            </a:extLst>
          </p:cNvPr>
          <p:cNvSpPr>
            <a:spLocks noChangeAspect="1"/>
          </p:cNvSpPr>
          <p:nvPr/>
        </p:nvSpPr>
        <p:spPr>
          <a:xfrm>
            <a:off x="939225" y="3306120"/>
            <a:ext cx="288218" cy="292616"/>
          </a:xfrm>
          <a:custGeom>
            <a:avLst/>
            <a:gdLst/>
            <a:ahLst/>
            <a:cxnLst/>
            <a:rect l="l" t="t" r="r" b="b"/>
            <a:pathLst>
              <a:path w="3746212" h="3803392">
                <a:moveTo>
                  <a:pt x="1805718" y="1770898"/>
                </a:moveTo>
                <a:lnTo>
                  <a:pt x="1881311" y="1770898"/>
                </a:lnTo>
                <a:cubicBezTo>
                  <a:pt x="1923060" y="1770898"/>
                  <a:pt x="1956904" y="1804742"/>
                  <a:pt x="1956904" y="1846490"/>
                </a:cubicBezTo>
                <a:cubicBezTo>
                  <a:pt x="1956904" y="1888239"/>
                  <a:pt x="1923060" y="1922083"/>
                  <a:pt x="1881311" y="1922083"/>
                </a:cubicBezTo>
                <a:lnTo>
                  <a:pt x="1805718" y="1922083"/>
                </a:lnTo>
                <a:close/>
                <a:moveTo>
                  <a:pt x="1343303" y="1695515"/>
                </a:moveTo>
                <a:cubicBezTo>
                  <a:pt x="1329134" y="1694905"/>
                  <a:pt x="1314741" y="1695561"/>
                  <a:pt x="1300261" y="1697572"/>
                </a:cubicBezTo>
                <a:cubicBezTo>
                  <a:pt x="1184424" y="1713656"/>
                  <a:pt x="1097520" y="1811650"/>
                  <a:pt x="1095397" y="1928579"/>
                </a:cubicBezTo>
                <a:cubicBezTo>
                  <a:pt x="1093274" y="2045508"/>
                  <a:pt x="1176562" y="2146592"/>
                  <a:pt x="1291739" y="2166871"/>
                </a:cubicBezTo>
                <a:cubicBezTo>
                  <a:pt x="1406916" y="2187150"/>
                  <a:pt x="1519721" y="2120593"/>
                  <a:pt x="1557663" y="2009970"/>
                </a:cubicBezTo>
                <a:lnTo>
                  <a:pt x="1424986" y="1964463"/>
                </a:lnTo>
                <a:cubicBezTo>
                  <a:pt x="1409445" y="2009774"/>
                  <a:pt x="1363239" y="2037036"/>
                  <a:pt x="1316063" y="2028730"/>
                </a:cubicBezTo>
                <a:cubicBezTo>
                  <a:pt x="1268886" y="2020423"/>
                  <a:pt x="1234771" y="1979019"/>
                  <a:pt x="1235641" y="1931125"/>
                </a:cubicBezTo>
                <a:cubicBezTo>
                  <a:pt x="1236510" y="1883231"/>
                  <a:pt x="1272106" y="1843093"/>
                  <a:pt x="1319553" y="1836505"/>
                </a:cubicBezTo>
                <a:cubicBezTo>
                  <a:pt x="1367000" y="1829917"/>
                  <a:pt x="1412184" y="1858839"/>
                  <a:pt x="1426070" y="1904684"/>
                </a:cubicBezTo>
                <a:lnTo>
                  <a:pt x="1560313" y="1864024"/>
                </a:lnTo>
                <a:cubicBezTo>
                  <a:pt x="1530651" y="1766088"/>
                  <a:pt x="1442483" y="1699786"/>
                  <a:pt x="1343303" y="1695515"/>
                </a:cubicBezTo>
                <a:close/>
                <a:moveTo>
                  <a:pt x="2185615" y="1695314"/>
                </a:moveTo>
                <a:lnTo>
                  <a:pt x="2185615" y="1932918"/>
                </a:lnTo>
                <a:lnTo>
                  <a:pt x="2185783" y="1932918"/>
                </a:lnTo>
                <a:cubicBezTo>
                  <a:pt x="2187160" y="2017080"/>
                  <a:pt x="2231558" y="2094609"/>
                  <a:pt x="2303144" y="2137304"/>
                </a:cubicBezTo>
                <a:cubicBezTo>
                  <a:pt x="2376613" y="2181122"/>
                  <a:pt x="2467487" y="2181548"/>
                  <a:pt x="2541350" y="2138420"/>
                </a:cubicBezTo>
                <a:cubicBezTo>
                  <a:pt x="2613953" y="2096028"/>
                  <a:pt x="2659209" y="2017927"/>
                  <a:pt x="2660625" y="1932918"/>
                </a:cubicBezTo>
                <a:lnTo>
                  <a:pt x="2660770" y="1932918"/>
                </a:lnTo>
                <a:lnTo>
                  <a:pt x="2660770" y="1928491"/>
                </a:lnTo>
                <a:lnTo>
                  <a:pt x="2660770" y="1695314"/>
                </a:lnTo>
                <a:lnTo>
                  <a:pt x="2531183" y="1695314"/>
                </a:lnTo>
                <a:lnTo>
                  <a:pt x="2531183" y="1928491"/>
                </a:lnTo>
                <a:lnTo>
                  <a:pt x="2531063" y="1928491"/>
                </a:lnTo>
                <a:cubicBezTo>
                  <a:pt x="2531063" y="1967864"/>
                  <a:pt x="2510377" y="2004226"/>
                  <a:pt x="2476841" y="2023808"/>
                </a:cubicBezTo>
                <a:cubicBezTo>
                  <a:pt x="2443304" y="2043389"/>
                  <a:pt x="2402044" y="2043196"/>
                  <a:pt x="2368686" y="2023301"/>
                </a:cubicBezTo>
                <a:cubicBezTo>
                  <a:pt x="2335327" y="2003405"/>
                  <a:pt x="2314972" y="1966851"/>
                  <a:pt x="2315328" y="1927480"/>
                </a:cubicBezTo>
                <a:lnTo>
                  <a:pt x="2315203" y="1927479"/>
                </a:lnTo>
                <a:lnTo>
                  <a:pt x="2315203" y="1695314"/>
                </a:lnTo>
                <a:close/>
                <a:moveTo>
                  <a:pt x="1805719" y="1695314"/>
                </a:moveTo>
                <a:lnTo>
                  <a:pt x="1805719" y="1695315"/>
                </a:lnTo>
                <a:lnTo>
                  <a:pt x="1676117" y="1695315"/>
                </a:lnTo>
                <a:lnTo>
                  <a:pt x="1676117" y="2170470"/>
                </a:lnTo>
                <a:lnTo>
                  <a:pt x="1805719" y="2170470"/>
                </a:lnTo>
                <a:lnTo>
                  <a:pt x="1805719" y="1997667"/>
                </a:lnTo>
                <a:lnTo>
                  <a:pt x="1942866" y="1997667"/>
                </a:lnTo>
                <a:cubicBezTo>
                  <a:pt x="2018609" y="1997667"/>
                  <a:pt x="2080012" y="1936264"/>
                  <a:pt x="2080012" y="1860520"/>
                </a:cubicBezTo>
                <a:lnTo>
                  <a:pt x="2080012" y="1832461"/>
                </a:lnTo>
                <a:cubicBezTo>
                  <a:pt x="2080012" y="1756717"/>
                  <a:pt x="2018609" y="1695314"/>
                  <a:pt x="1942866" y="1695314"/>
                </a:cubicBezTo>
                <a:close/>
                <a:moveTo>
                  <a:pt x="936104" y="965696"/>
                </a:moveTo>
                <a:lnTo>
                  <a:pt x="2808312" y="965696"/>
                </a:lnTo>
                <a:lnTo>
                  <a:pt x="2808312" y="2837696"/>
                </a:lnTo>
                <a:lnTo>
                  <a:pt x="936104" y="2837696"/>
                </a:lnTo>
                <a:close/>
                <a:moveTo>
                  <a:pt x="753031" y="782519"/>
                </a:moveTo>
                <a:lnTo>
                  <a:pt x="753031" y="3020873"/>
                </a:lnTo>
                <a:lnTo>
                  <a:pt x="2991385" y="3020873"/>
                </a:lnTo>
                <a:lnTo>
                  <a:pt x="2991385" y="782519"/>
                </a:lnTo>
                <a:close/>
                <a:moveTo>
                  <a:pt x="856388" y="0"/>
                </a:moveTo>
                <a:cubicBezTo>
                  <a:pt x="916041" y="0"/>
                  <a:pt x="964400" y="48359"/>
                  <a:pt x="964400" y="108012"/>
                </a:cubicBezTo>
                <a:lnTo>
                  <a:pt x="964400" y="551696"/>
                </a:lnTo>
                <a:lnTo>
                  <a:pt x="1256286" y="551696"/>
                </a:lnTo>
                <a:lnTo>
                  <a:pt x="1256286" y="108012"/>
                </a:lnTo>
                <a:cubicBezTo>
                  <a:pt x="1256286" y="48359"/>
                  <a:pt x="1304645" y="0"/>
                  <a:pt x="1364298" y="0"/>
                </a:cubicBezTo>
                <a:cubicBezTo>
                  <a:pt x="1423951" y="0"/>
                  <a:pt x="1472310" y="48359"/>
                  <a:pt x="1472310" y="108012"/>
                </a:cubicBezTo>
                <a:lnTo>
                  <a:pt x="1472310" y="551696"/>
                </a:lnTo>
                <a:lnTo>
                  <a:pt x="1764196" y="551696"/>
                </a:lnTo>
                <a:lnTo>
                  <a:pt x="1764196" y="108012"/>
                </a:lnTo>
                <a:cubicBezTo>
                  <a:pt x="1764196" y="48359"/>
                  <a:pt x="1812555" y="0"/>
                  <a:pt x="1872208" y="0"/>
                </a:cubicBezTo>
                <a:cubicBezTo>
                  <a:pt x="1931861" y="0"/>
                  <a:pt x="1980220" y="48359"/>
                  <a:pt x="1980220" y="108012"/>
                </a:cubicBezTo>
                <a:lnTo>
                  <a:pt x="1980220" y="551696"/>
                </a:lnTo>
                <a:lnTo>
                  <a:pt x="2272106" y="551696"/>
                </a:lnTo>
                <a:lnTo>
                  <a:pt x="2272106" y="108012"/>
                </a:lnTo>
                <a:cubicBezTo>
                  <a:pt x="2272106" y="48359"/>
                  <a:pt x="2320465" y="0"/>
                  <a:pt x="2380118" y="0"/>
                </a:cubicBezTo>
                <a:cubicBezTo>
                  <a:pt x="2439771" y="0"/>
                  <a:pt x="2488130" y="48359"/>
                  <a:pt x="2488130" y="108012"/>
                </a:cubicBezTo>
                <a:lnTo>
                  <a:pt x="2488130" y="551696"/>
                </a:lnTo>
                <a:lnTo>
                  <a:pt x="2780016" y="551696"/>
                </a:lnTo>
                <a:lnTo>
                  <a:pt x="2780016" y="108012"/>
                </a:lnTo>
                <a:cubicBezTo>
                  <a:pt x="2780016" y="48359"/>
                  <a:pt x="2828375" y="0"/>
                  <a:pt x="2888028" y="0"/>
                </a:cubicBezTo>
                <a:cubicBezTo>
                  <a:pt x="2947681" y="0"/>
                  <a:pt x="2996040" y="48359"/>
                  <a:pt x="2996040" y="108012"/>
                </a:cubicBezTo>
                <a:lnTo>
                  <a:pt x="2996040" y="551696"/>
                </a:lnTo>
                <a:lnTo>
                  <a:pt x="3222208" y="551696"/>
                </a:lnTo>
                <a:lnTo>
                  <a:pt x="3222208" y="819836"/>
                </a:lnTo>
                <a:lnTo>
                  <a:pt x="3638200" y="819836"/>
                </a:lnTo>
                <a:cubicBezTo>
                  <a:pt x="3697853" y="819836"/>
                  <a:pt x="3746212" y="868195"/>
                  <a:pt x="3746212" y="927848"/>
                </a:cubicBezTo>
                <a:cubicBezTo>
                  <a:pt x="3746212" y="987501"/>
                  <a:pt x="3697853" y="1035860"/>
                  <a:pt x="3638200" y="1035860"/>
                </a:cubicBezTo>
                <a:lnTo>
                  <a:pt x="3222208" y="1035860"/>
                </a:lnTo>
                <a:lnTo>
                  <a:pt x="3222208" y="1327746"/>
                </a:lnTo>
                <a:lnTo>
                  <a:pt x="3638200" y="1327746"/>
                </a:lnTo>
                <a:cubicBezTo>
                  <a:pt x="3697853" y="1327746"/>
                  <a:pt x="3746212" y="1376105"/>
                  <a:pt x="3746212" y="1435758"/>
                </a:cubicBezTo>
                <a:cubicBezTo>
                  <a:pt x="3746212" y="1495411"/>
                  <a:pt x="3697853" y="1543770"/>
                  <a:pt x="3638200" y="1543770"/>
                </a:cubicBezTo>
                <a:lnTo>
                  <a:pt x="3222208" y="1543770"/>
                </a:lnTo>
                <a:lnTo>
                  <a:pt x="3222208" y="1835656"/>
                </a:lnTo>
                <a:lnTo>
                  <a:pt x="3638200" y="1835656"/>
                </a:lnTo>
                <a:cubicBezTo>
                  <a:pt x="3697853" y="1835656"/>
                  <a:pt x="3746212" y="1884015"/>
                  <a:pt x="3746212" y="1943668"/>
                </a:cubicBezTo>
                <a:cubicBezTo>
                  <a:pt x="3746212" y="2003321"/>
                  <a:pt x="3697853" y="2051680"/>
                  <a:pt x="3638200" y="2051680"/>
                </a:cubicBezTo>
                <a:lnTo>
                  <a:pt x="3222208" y="2051680"/>
                </a:lnTo>
                <a:lnTo>
                  <a:pt x="3222208" y="2343566"/>
                </a:lnTo>
                <a:lnTo>
                  <a:pt x="3638200" y="2343566"/>
                </a:lnTo>
                <a:cubicBezTo>
                  <a:pt x="3697853" y="2343566"/>
                  <a:pt x="3746212" y="2391925"/>
                  <a:pt x="3746212" y="2451578"/>
                </a:cubicBezTo>
                <a:cubicBezTo>
                  <a:pt x="3746212" y="2511231"/>
                  <a:pt x="3697853" y="2559590"/>
                  <a:pt x="3638200" y="2559590"/>
                </a:cubicBezTo>
                <a:lnTo>
                  <a:pt x="3222208" y="2559590"/>
                </a:lnTo>
                <a:lnTo>
                  <a:pt x="3222208" y="2851476"/>
                </a:lnTo>
                <a:lnTo>
                  <a:pt x="3638200" y="2851476"/>
                </a:lnTo>
                <a:cubicBezTo>
                  <a:pt x="3697853" y="2851476"/>
                  <a:pt x="3746212" y="2899835"/>
                  <a:pt x="3746212" y="2959488"/>
                </a:cubicBezTo>
                <a:cubicBezTo>
                  <a:pt x="3746212" y="3019141"/>
                  <a:pt x="3697853" y="3067500"/>
                  <a:pt x="3638200" y="3067500"/>
                </a:cubicBezTo>
                <a:lnTo>
                  <a:pt x="3222208" y="3067500"/>
                </a:lnTo>
                <a:lnTo>
                  <a:pt x="3222208" y="3251696"/>
                </a:lnTo>
                <a:lnTo>
                  <a:pt x="2996040" y="3251696"/>
                </a:lnTo>
                <a:lnTo>
                  <a:pt x="2996040" y="3695380"/>
                </a:lnTo>
                <a:cubicBezTo>
                  <a:pt x="2996040" y="3755033"/>
                  <a:pt x="2947681" y="3803392"/>
                  <a:pt x="2888028" y="3803392"/>
                </a:cubicBezTo>
                <a:cubicBezTo>
                  <a:pt x="2828375" y="3803392"/>
                  <a:pt x="2780016" y="3755033"/>
                  <a:pt x="2780016" y="3695380"/>
                </a:cubicBezTo>
                <a:lnTo>
                  <a:pt x="2780016" y="3251696"/>
                </a:lnTo>
                <a:lnTo>
                  <a:pt x="2488130" y="3251696"/>
                </a:lnTo>
                <a:lnTo>
                  <a:pt x="2488130" y="3695380"/>
                </a:lnTo>
                <a:cubicBezTo>
                  <a:pt x="2488130" y="3755033"/>
                  <a:pt x="2439771" y="3803392"/>
                  <a:pt x="2380118" y="3803392"/>
                </a:cubicBezTo>
                <a:cubicBezTo>
                  <a:pt x="2320465" y="3803392"/>
                  <a:pt x="2272106" y="3755033"/>
                  <a:pt x="2272106" y="3695380"/>
                </a:cubicBezTo>
                <a:lnTo>
                  <a:pt x="2272106" y="3251696"/>
                </a:lnTo>
                <a:lnTo>
                  <a:pt x="1980220" y="3251696"/>
                </a:lnTo>
                <a:lnTo>
                  <a:pt x="1980220" y="3695380"/>
                </a:lnTo>
                <a:cubicBezTo>
                  <a:pt x="1980220" y="3755033"/>
                  <a:pt x="1931861" y="3803392"/>
                  <a:pt x="1872208" y="3803392"/>
                </a:cubicBezTo>
                <a:cubicBezTo>
                  <a:pt x="1812555" y="3803392"/>
                  <a:pt x="1764196" y="3755033"/>
                  <a:pt x="1764196" y="3695380"/>
                </a:cubicBezTo>
                <a:lnTo>
                  <a:pt x="1764196" y="3251696"/>
                </a:lnTo>
                <a:lnTo>
                  <a:pt x="1472310" y="3251696"/>
                </a:lnTo>
                <a:lnTo>
                  <a:pt x="1472310" y="3695380"/>
                </a:lnTo>
                <a:cubicBezTo>
                  <a:pt x="1472310" y="3755033"/>
                  <a:pt x="1423951" y="3803392"/>
                  <a:pt x="1364298" y="3803392"/>
                </a:cubicBezTo>
                <a:cubicBezTo>
                  <a:pt x="1304645" y="3803392"/>
                  <a:pt x="1256286" y="3755033"/>
                  <a:pt x="1256286" y="3695380"/>
                </a:cubicBezTo>
                <a:lnTo>
                  <a:pt x="1256286" y="3251696"/>
                </a:lnTo>
                <a:lnTo>
                  <a:pt x="964400" y="3251696"/>
                </a:lnTo>
                <a:lnTo>
                  <a:pt x="964400" y="3695380"/>
                </a:lnTo>
                <a:cubicBezTo>
                  <a:pt x="964400" y="3755033"/>
                  <a:pt x="916041" y="3803392"/>
                  <a:pt x="856388" y="3803392"/>
                </a:cubicBezTo>
                <a:cubicBezTo>
                  <a:pt x="796735" y="3803392"/>
                  <a:pt x="748376" y="3755033"/>
                  <a:pt x="748376" y="3695380"/>
                </a:cubicBezTo>
                <a:lnTo>
                  <a:pt x="748376" y="3251696"/>
                </a:lnTo>
                <a:lnTo>
                  <a:pt x="522208" y="3251696"/>
                </a:lnTo>
                <a:lnTo>
                  <a:pt x="522208" y="3067500"/>
                </a:lnTo>
                <a:lnTo>
                  <a:pt x="108012" y="3067500"/>
                </a:lnTo>
                <a:cubicBezTo>
                  <a:pt x="48359" y="3067500"/>
                  <a:pt x="0" y="3019141"/>
                  <a:pt x="0" y="2959488"/>
                </a:cubicBezTo>
                <a:cubicBezTo>
                  <a:pt x="0" y="2899835"/>
                  <a:pt x="48359" y="2851476"/>
                  <a:pt x="108012" y="2851476"/>
                </a:cubicBezTo>
                <a:lnTo>
                  <a:pt x="522208" y="2851476"/>
                </a:lnTo>
                <a:lnTo>
                  <a:pt x="522208" y="2559590"/>
                </a:lnTo>
                <a:lnTo>
                  <a:pt x="108012" y="2559590"/>
                </a:lnTo>
                <a:cubicBezTo>
                  <a:pt x="48359" y="2559590"/>
                  <a:pt x="0" y="2511231"/>
                  <a:pt x="0" y="2451578"/>
                </a:cubicBezTo>
                <a:cubicBezTo>
                  <a:pt x="0" y="2391925"/>
                  <a:pt x="48359" y="2343566"/>
                  <a:pt x="108012" y="2343566"/>
                </a:cubicBezTo>
                <a:lnTo>
                  <a:pt x="522208" y="2343566"/>
                </a:lnTo>
                <a:lnTo>
                  <a:pt x="522208" y="2051680"/>
                </a:lnTo>
                <a:lnTo>
                  <a:pt x="108012" y="2051680"/>
                </a:lnTo>
                <a:cubicBezTo>
                  <a:pt x="48359" y="2051680"/>
                  <a:pt x="0" y="2003321"/>
                  <a:pt x="0" y="1943668"/>
                </a:cubicBezTo>
                <a:cubicBezTo>
                  <a:pt x="0" y="1884015"/>
                  <a:pt x="48359" y="1835656"/>
                  <a:pt x="108012" y="1835656"/>
                </a:cubicBezTo>
                <a:lnTo>
                  <a:pt x="522208" y="1835656"/>
                </a:lnTo>
                <a:lnTo>
                  <a:pt x="522208" y="1543770"/>
                </a:lnTo>
                <a:lnTo>
                  <a:pt x="108012" y="1543770"/>
                </a:lnTo>
                <a:cubicBezTo>
                  <a:pt x="48359" y="1543770"/>
                  <a:pt x="0" y="1495411"/>
                  <a:pt x="0" y="1435758"/>
                </a:cubicBezTo>
                <a:cubicBezTo>
                  <a:pt x="0" y="1376105"/>
                  <a:pt x="48359" y="1327746"/>
                  <a:pt x="108012" y="1327746"/>
                </a:cubicBezTo>
                <a:lnTo>
                  <a:pt x="522208" y="1327746"/>
                </a:lnTo>
                <a:lnTo>
                  <a:pt x="522208" y="1035860"/>
                </a:lnTo>
                <a:lnTo>
                  <a:pt x="108012" y="1035860"/>
                </a:lnTo>
                <a:cubicBezTo>
                  <a:pt x="48359" y="1035860"/>
                  <a:pt x="0" y="987501"/>
                  <a:pt x="0" y="927848"/>
                </a:cubicBezTo>
                <a:cubicBezTo>
                  <a:pt x="0" y="868195"/>
                  <a:pt x="48359" y="819836"/>
                  <a:pt x="108012" y="819836"/>
                </a:cubicBezTo>
                <a:lnTo>
                  <a:pt x="522208" y="819836"/>
                </a:lnTo>
                <a:lnTo>
                  <a:pt x="522208" y="551696"/>
                </a:lnTo>
                <a:lnTo>
                  <a:pt x="748376" y="551696"/>
                </a:lnTo>
                <a:lnTo>
                  <a:pt x="748376" y="108012"/>
                </a:lnTo>
                <a:cubicBezTo>
                  <a:pt x="748376" y="48359"/>
                  <a:pt x="796735" y="0"/>
                  <a:pt x="85638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1">
              <a:solidFill>
                <a:schemeClr val="tx1"/>
              </a:solidFill>
            </a:endParaRPr>
          </a:p>
        </p:txBody>
      </p:sp>
      <p:sp>
        <p:nvSpPr>
          <p:cNvPr id="63" name="Rounded Rectangle 36">
            <a:extLst>
              <a:ext uri="{FF2B5EF4-FFF2-40B4-BE49-F238E27FC236}">
                <a16:creationId xmlns="" xmlns:a16="http://schemas.microsoft.com/office/drawing/2014/main" id="{8B89247D-BAE3-4660-8171-6DB0394FDB15}"/>
              </a:ext>
            </a:extLst>
          </p:cNvPr>
          <p:cNvSpPr/>
          <p:nvPr/>
        </p:nvSpPr>
        <p:spPr>
          <a:xfrm>
            <a:off x="937024" y="2132833"/>
            <a:ext cx="292616" cy="292616"/>
          </a:xfrm>
          <a:custGeom>
            <a:avLst/>
            <a:gdLst/>
            <a:ahLst/>
            <a:cxnLst/>
            <a:rect l="l" t="t" r="r" b="b"/>
            <a:pathLst>
              <a:path w="3960440" h="3960000">
                <a:moveTo>
                  <a:pt x="2040553" y="2487578"/>
                </a:moveTo>
                <a:lnTo>
                  <a:pt x="2436788" y="2487578"/>
                </a:lnTo>
                <a:lnTo>
                  <a:pt x="2658362" y="2716282"/>
                </a:lnTo>
                <a:lnTo>
                  <a:pt x="2658362" y="2722019"/>
                </a:lnTo>
                <a:lnTo>
                  <a:pt x="3682589" y="2722019"/>
                </a:lnTo>
                <a:lnTo>
                  <a:pt x="3682589" y="2973647"/>
                </a:lnTo>
                <a:cubicBezTo>
                  <a:pt x="3682589" y="3329427"/>
                  <a:pt x="3403165" y="3617844"/>
                  <a:pt x="3058478" y="3617844"/>
                </a:cubicBezTo>
                <a:lnTo>
                  <a:pt x="2836348" y="3617844"/>
                </a:lnTo>
                <a:lnTo>
                  <a:pt x="2040553" y="2828984"/>
                </a:lnTo>
                <a:close/>
                <a:moveTo>
                  <a:pt x="2480470" y="2037646"/>
                </a:moveTo>
                <a:lnTo>
                  <a:pt x="3682589" y="2037646"/>
                </a:lnTo>
                <a:lnTo>
                  <a:pt x="3682589" y="2627897"/>
                </a:lnTo>
                <a:lnTo>
                  <a:pt x="2701691" y="2627897"/>
                </a:lnTo>
                <a:lnTo>
                  <a:pt x="2480470" y="2399556"/>
                </a:lnTo>
                <a:close/>
                <a:moveTo>
                  <a:pt x="277852" y="2032157"/>
                </a:moveTo>
                <a:lnTo>
                  <a:pt x="1469859" y="2032157"/>
                </a:lnTo>
                <a:lnTo>
                  <a:pt x="1469859" y="2433135"/>
                </a:lnTo>
                <a:lnTo>
                  <a:pt x="1243508" y="2665914"/>
                </a:lnTo>
                <a:lnTo>
                  <a:pt x="277852" y="2665914"/>
                </a:lnTo>
                <a:close/>
                <a:moveTo>
                  <a:pt x="1561047" y="1577230"/>
                </a:moveTo>
                <a:lnTo>
                  <a:pt x="2389282" y="1577230"/>
                </a:lnTo>
                <a:lnTo>
                  <a:pt x="2389282" y="2393455"/>
                </a:lnTo>
                <a:lnTo>
                  <a:pt x="2040553" y="2393455"/>
                </a:lnTo>
                <a:lnTo>
                  <a:pt x="2040553" y="2393242"/>
                </a:lnTo>
                <a:lnTo>
                  <a:pt x="1949365" y="2393242"/>
                </a:lnTo>
                <a:lnTo>
                  <a:pt x="1949365" y="2837263"/>
                </a:lnTo>
                <a:lnTo>
                  <a:pt x="1638253" y="3145665"/>
                </a:lnTo>
                <a:lnTo>
                  <a:pt x="1699845" y="3215109"/>
                </a:lnTo>
                <a:lnTo>
                  <a:pt x="1999134" y="2918427"/>
                </a:lnTo>
                <a:lnTo>
                  <a:pt x="2704701" y="3617844"/>
                </a:lnTo>
                <a:lnTo>
                  <a:pt x="1293570" y="3617844"/>
                </a:lnTo>
                <a:lnTo>
                  <a:pt x="1521789" y="3391613"/>
                </a:lnTo>
                <a:lnTo>
                  <a:pt x="1460198" y="3322169"/>
                </a:lnTo>
                <a:lnTo>
                  <a:pt x="1161922" y="3617844"/>
                </a:lnTo>
                <a:lnTo>
                  <a:pt x="901964" y="3617844"/>
                </a:lnTo>
                <a:cubicBezTo>
                  <a:pt x="557276" y="3617844"/>
                  <a:pt x="277852" y="3329427"/>
                  <a:pt x="277852" y="2973647"/>
                </a:cubicBezTo>
                <a:lnTo>
                  <a:pt x="277852" y="2760037"/>
                </a:lnTo>
                <a:lnTo>
                  <a:pt x="1277829" y="2760037"/>
                </a:lnTo>
                <a:lnTo>
                  <a:pt x="1277829" y="2756686"/>
                </a:lnTo>
                <a:lnTo>
                  <a:pt x="1281122" y="2760098"/>
                </a:lnTo>
                <a:lnTo>
                  <a:pt x="1550205" y="2483373"/>
                </a:lnTo>
                <a:lnTo>
                  <a:pt x="1561047" y="2483373"/>
                </a:lnTo>
                <a:close/>
                <a:moveTo>
                  <a:pt x="277852" y="1347784"/>
                </a:moveTo>
                <a:lnTo>
                  <a:pt x="1258750" y="1347784"/>
                </a:lnTo>
                <a:lnTo>
                  <a:pt x="1469859" y="1565687"/>
                </a:lnTo>
                <a:lnTo>
                  <a:pt x="1469859" y="1938035"/>
                </a:lnTo>
                <a:lnTo>
                  <a:pt x="277852" y="1938035"/>
                </a:lnTo>
                <a:close/>
                <a:moveTo>
                  <a:pt x="2716932" y="1309766"/>
                </a:moveTo>
                <a:lnTo>
                  <a:pt x="3682589" y="1309766"/>
                </a:lnTo>
                <a:lnTo>
                  <a:pt x="3682589" y="1943523"/>
                </a:lnTo>
                <a:lnTo>
                  <a:pt x="2480470" y="1943523"/>
                </a:lnTo>
                <a:lnTo>
                  <a:pt x="2480470" y="1552945"/>
                </a:lnTo>
                <a:close/>
                <a:moveTo>
                  <a:pt x="1271973" y="342156"/>
                </a:moveTo>
                <a:lnTo>
                  <a:pt x="2683108" y="342156"/>
                </a:lnTo>
                <a:lnTo>
                  <a:pt x="2481055" y="542449"/>
                </a:lnTo>
                <a:lnTo>
                  <a:pt x="2542646" y="611894"/>
                </a:lnTo>
                <a:lnTo>
                  <a:pt x="2814754" y="342156"/>
                </a:lnTo>
                <a:lnTo>
                  <a:pt x="3058478" y="342156"/>
                </a:lnTo>
                <a:cubicBezTo>
                  <a:pt x="3403165" y="342156"/>
                  <a:pt x="3682589" y="630573"/>
                  <a:pt x="3682589" y="986353"/>
                </a:cubicBezTo>
                <a:lnTo>
                  <a:pt x="3682589" y="1215643"/>
                </a:lnTo>
                <a:lnTo>
                  <a:pt x="2682612" y="1215643"/>
                </a:lnTo>
                <a:lnTo>
                  <a:pt x="2682612" y="1218994"/>
                </a:lnTo>
                <a:lnTo>
                  <a:pt x="2679318" y="1215582"/>
                </a:lnTo>
                <a:lnTo>
                  <a:pt x="2419183" y="1483107"/>
                </a:lnTo>
                <a:lnTo>
                  <a:pt x="2389282" y="1483107"/>
                </a:lnTo>
                <a:lnTo>
                  <a:pt x="2025002" y="1483107"/>
                </a:lnTo>
                <a:lnTo>
                  <a:pt x="2025002" y="1125027"/>
                </a:lnTo>
                <a:lnTo>
                  <a:pt x="2364590" y="788398"/>
                </a:lnTo>
                <a:lnTo>
                  <a:pt x="2302999" y="718953"/>
                </a:lnTo>
                <a:lnTo>
                  <a:pt x="1991052" y="1028180"/>
                </a:lnTo>
                <a:lnTo>
                  <a:pt x="1964027" y="1028180"/>
                </a:lnTo>
                <a:close/>
                <a:moveTo>
                  <a:pt x="901964" y="342156"/>
                </a:moveTo>
                <a:lnTo>
                  <a:pt x="1140326" y="342156"/>
                </a:lnTo>
                <a:lnTo>
                  <a:pt x="1933813" y="1128729"/>
                </a:lnTo>
                <a:lnTo>
                  <a:pt x="1933813" y="1483107"/>
                </a:lnTo>
                <a:lnTo>
                  <a:pt x="1561047" y="1483107"/>
                </a:lnTo>
                <a:lnTo>
                  <a:pt x="1561047" y="1479396"/>
                </a:lnTo>
                <a:lnTo>
                  <a:pt x="1515216" y="1479396"/>
                </a:lnTo>
                <a:lnTo>
                  <a:pt x="1302080" y="1259398"/>
                </a:lnTo>
                <a:lnTo>
                  <a:pt x="1302080" y="1253661"/>
                </a:lnTo>
                <a:lnTo>
                  <a:pt x="277852" y="1253661"/>
                </a:lnTo>
                <a:lnTo>
                  <a:pt x="277852" y="986353"/>
                </a:lnTo>
                <a:cubicBezTo>
                  <a:pt x="277852" y="630573"/>
                  <a:pt x="557276" y="342156"/>
                  <a:pt x="901964" y="342156"/>
                </a:cubicBezTo>
                <a:close/>
                <a:moveTo>
                  <a:pt x="600619" y="210035"/>
                </a:moveTo>
                <a:cubicBezTo>
                  <a:pt x="384918" y="210035"/>
                  <a:pt x="210058" y="384895"/>
                  <a:pt x="210058" y="600596"/>
                </a:cubicBezTo>
                <a:lnTo>
                  <a:pt x="210058" y="3359405"/>
                </a:lnTo>
                <a:cubicBezTo>
                  <a:pt x="210058" y="3575106"/>
                  <a:pt x="384918" y="3749966"/>
                  <a:pt x="600619" y="3749966"/>
                </a:cubicBezTo>
                <a:lnTo>
                  <a:pt x="3359821" y="3749966"/>
                </a:lnTo>
                <a:cubicBezTo>
                  <a:pt x="3575522" y="3749966"/>
                  <a:pt x="3750382" y="3575106"/>
                  <a:pt x="3750382" y="3359405"/>
                </a:cubicBezTo>
                <a:lnTo>
                  <a:pt x="3750382" y="600596"/>
                </a:lnTo>
                <a:cubicBezTo>
                  <a:pt x="3750382" y="384895"/>
                  <a:pt x="3575522" y="210035"/>
                  <a:pt x="3359821" y="210035"/>
                </a:cubicBezTo>
                <a:close/>
                <a:moveTo>
                  <a:pt x="436907" y="0"/>
                </a:moveTo>
                <a:lnTo>
                  <a:pt x="3523533" y="0"/>
                </a:lnTo>
                <a:cubicBezTo>
                  <a:pt x="3764830" y="0"/>
                  <a:pt x="3960440" y="195610"/>
                  <a:pt x="3960440" y="436907"/>
                </a:cubicBezTo>
                <a:lnTo>
                  <a:pt x="3960440" y="3523093"/>
                </a:lnTo>
                <a:cubicBezTo>
                  <a:pt x="3960440" y="3764390"/>
                  <a:pt x="3764830" y="3960000"/>
                  <a:pt x="3523533" y="3960000"/>
                </a:cubicBezTo>
                <a:lnTo>
                  <a:pt x="436907" y="3960000"/>
                </a:lnTo>
                <a:cubicBezTo>
                  <a:pt x="195610" y="3960000"/>
                  <a:pt x="0" y="3764390"/>
                  <a:pt x="0" y="3523093"/>
                </a:cubicBezTo>
                <a:lnTo>
                  <a:pt x="0" y="436907"/>
                </a:lnTo>
                <a:cubicBezTo>
                  <a:pt x="0" y="195610"/>
                  <a:pt x="195610" y="0"/>
                  <a:pt x="43690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1">
              <a:solidFill>
                <a:schemeClr val="tx1"/>
              </a:solidFill>
            </a:endParaRPr>
          </a:p>
        </p:txBody>
      </p:sp>
      <p:sp>
        <p:nvSpPr>
          <p:cNvPr id="64" name="Rounded Rectangle 1">
            <a:extLst>
              <a:ext uri="{FF2B5EF4-FFF2-40B4-BE49-F238E27FC236}">
                <a16:creationId xmlns="" xmlns:a16="http://schemas.microsoft.com/office/drawing/2014/main" id="{12A8B4BE-7016-446C-A8FB-AA7A64993792}"/>
              </a:ext>
            </a:extLst>
          </p:cNvPr>
          <p:cNvSpPr>
            <a:spLocks noChangeAspect="1"/>
          </p:cNvSpPr>
          <p:nvPr/>
        </p:nvSpPr>
        <p:spPr>
          <a:xfrm>
            <a:off x="4977898" y="2132834"/>
            <a:ext cx="250053" cy="292615"/>
          </a:xfrm>
          <a:custGeom>
            <a:avLst/>
            <a:gdLst/>
            <a:ahLst/>
            <a:cxnLst/>
            <a:rect l="l" t="t" r="r" b="b"/>
            <a:pathLst>
              <a:path w="3384376" h="3960440">
                <a:moveTo>
                  <a:pt x="972100" y="3268048"/>
                </a:moveTo>
                <a:cubicBezTo>
                  <a:pt x="932335" y="3268048"/>
                  <a:pt x="900100" y="3300283"/>
                  <a:pt x="900100" y="3340048"/>
                </a:cubicBezTo>
                <a:cubicBezTo>
                  <a:pt x="900100" y="3379813"/>
                  <a:pt x="932335" y="3412048"/>
                  <a:pt x="972100" y="3412048"/>
                </a:cubicBezTo>
                <a:lnTo>
                  <a:pt x="2412276" y="3412048"/>
                </a:lnTo>
                <a:cubicBezTo>
                  <a:pt x="2452041" y="3412048"/>
                  <a:pt x="2484276" y="3379813"/>
                  <a:pt x="2484276" y="3340048"/>
                </a:cubicBezTo>
                <a:cubicBezTo>
                  <a:pt x="2484276" y="3300283"/>
                  <a:pt x="2452041" y="3268048"/>
                  <a:pt x="2412276" y="3268048"/>
                </a:cubicBezTo>
                <a:close/>
                <a:moveTo>
                  <a:pt x="972100" y="2907043"/>
                </a:moveTo>
                <a:cubicBezTo>
                  <a:pt x="932335" y="2907043"/>
                  <a:pt x="900100" y="2939278"/>
                  <a:pt x="900100" y="2979043"/>
                </a:cubicBezTo>
                <a:cubicBezTo>
                  <a:pt x="900100" y="3018808"/>
                  <a:pt x="932335" y="3051043"/>
                  <a:pt x="972100" y="3051043"/>
                </a:cubicBezTo>
                <a:lnTo>
                  <a:pt x="2412276" y="3051043"/>
                </a:lnTo>
                <a:cubicBezTo>
                  <a:pt x="2452041" y="3051043"/>
                  <a:pt x="2484276" y="3018808"/>
                  <a:pt x="2484276" y="2979043"/>
                </a:cubicBezTo>
                <a:cubicBezTo>
                  <a:pt x="2484276" y="2939278"/>
                  <a:pt x="2452041" y="2907043"/>
                  <a:pt x="2412276" y="2907043"/>
                </a:cubicBezTo>
                <a:close/>
                <a:moveTo>
                  <a:pt x="972100" y="2546038"/>
                </a:moveTo>
                <a:cubicBezTo>
                  <a:pt x="932335" y="2546038"/>
                  <a:pt x="900100" y="2578273"/>
                  <a:pt x="900100" y="2618038"/>
                </a:cubicBezTo>
                <a:cubicBezTo>
                  <a:pt x="900100" y="2657803"/>
                  <a:pt x="932335" y="2690038"/>
                  <a:pt x="972100" y="2690038"/>
                </a:cubicBezTo>
                <a:lnTo>
                  <a:pt x="2412276" y="2690038"/>
                </a:lnTo>
                <a:cubicBezTo>
                  <a:pt x="2452041" y="2690038"/>
                  <a:pt x="2484276" y="2657803"/>
                  <a:pt x="2484276" y="2618038"/>
                </a:cubicBezTo>
                <a:cubicBezTo>
                  <a:pt x="2484276" y="2578273"/>
                  <a:pt x="2452041" y="2546038"/>
                  <a:pt x="2412276" y="2546038"/>
                </a:cubicBezTo>
                <a:close/>
                <a:moveTo>
                  <a:pt x="972100" y="2185033"/>
                </a:moveTo>
                <a:cubicBezTo>
                  <a:pt x="932335" y="2185033"/>
                  <a:pt x="900100" y="2217268"/>
                  <a:pt x="900100" y="2257033"/>
                </a:cubicBezTo>
                <a:cubicBezTo>
                  <a:pt x="900100" y="2296798"/>
                  <a:pt x="932335" y="2329033"/>
                  <a:pt x="972100" y="2329033"/>
                </a:cubicBezTo>
                <a:lnTo>
                  <a:pt x="2412276" y="2329033"/>
                </a:lnTo>
                <a:cubicBezTo>
                  <a:pt x="2452041" y="2329033"/>
                  <a:pt x="2484276" y="2296798"/>
                  <a:pt x="2484276" y="2257033"/>
                </a:cubicBezTo>
                <a:cubicBezTo>
                  <a:pt x="2484276" y="2217268"/>
                  <a:pt x="2452041" y="2185033"/>
                  <a:pt x="2412276" y="2185033"/>
                </a:cubicBezTo>
                <a:close/>
                <a:moveTo>
                  <a:pt x="841537" y="1954564"/>
                </a:moveTo>
                <a:lnTo>
                  <a:pt x="2516747" y="1954564"/>
                </a:lnTo>
                <a:cubicBezTo>
                  <a:pt x="2669197" y="1954564"/>
                  <a:pt x="2792783" y="2078150"/>
                  <a:pt x="2792783" y="2230600"/>
                </a:cubicBezTo>
                <a:lnTo>
                  <a:pt x="2792783" y="3334712"/>
                </a:lnTo>
                <a:cubicBezTo>
                  <a:pt x="2792783" y="3487162"/>
                  <a:pt x="2669197" y="3610748"/>
                  <a:pt x="2516747" y="3610748"/>
                </a:cubicBezTo>
                <a:lnTo>
                  <a:pt x="841537" y="3610748"/>
                </a:lnTo>
                <a:cubicBezTo>
                  <a:pt x="689087" y="3610748"/>
                  <a:pt x="565501" y="3487162"/>
                  <a:pt x="565501" y="3334712"/>
                </a:cubicBezTo>
                <a:lnTo>
                  <a:pt x="565501" y="2230600"/>
                </a:lnTo>
                <a:cubicBezTo>
                  <a:pt x="565501" y="2078150"/>
                  <a:pt x="689087" y="1954564"/>
                  <a:pt x="841537" y="1954564"/>
                </a:cubicBezTo>
                <a:close/>
                <a:moveTo>
                  <a:pt x="744890" y="1859015"/>
                </a:moveTo>
                <a:cubicBezTo>
                  <a:pt x="574849" y="1859015"/>
                  <a:pt x="437004" y="1996860"/>
                  <a:pt x="437004" y="2166901"/>
                </a:cubicBezTo>
                <a:lnTo>
                  <a:pt x="437004" y="3398411"/>
                </a:lnTo>
                <a:cubicBezTo>
                  <a:pt x="437004" y="3568452"/>
                  <a:pt x="574849" y="3706297"/>
                  <a:pt x="744890" y="3706297"/>
                </a:cubicBezTo>
                <a:lnTo>
                  <a:pt x="2613394" y="3706297"/>
                </a:lnTo>
                <a:cubicBezTo>
                  <a:pt x="2783435" y="3706297"/>
                  <a:pt x="2921280" y="3568452"/>
                  <a:pt x="2921280" y="3398411"/>
                </a:cubicBezTo>
                <a:lnTo>
                  <a:pt x="2921280" y="2166901"/>
                </a:lnTo>
                <a:cubicBezTo>
                  <a:pt x="2921280" y="1996860"/>
                  <a:pt x="2783435" y="1859015"/>
                  <a:pt x="2613394" y="1859015"/>
                </a:cubicBezTo>
                <a:close/>
                <a:moveTo>
                  <a:pt x="469580" y="563704"/>
                </a:moveTo>
                <a:lnTo>
                  <a:pt x="469580" y="1047740"/>
                </a:lnTo>
                <a:lnTo>
                  <a:pt x="685604" y="1047740"/>
                </a:lnTo>
                <a:lnTo>
                  <a:pt x="685604" y="563704"/>
                </a:lnTo>
                <a:close/>
                <a:moveTo>
                  <a:pt x="2989860" y="347680"/>
                </a:moveTo>
                <a:lnTo>
                  <a:pt x="2989860" y="831716"/>
                </a:lnTo>
                <a:lnTo>
                  <a:pt x="3205884" y="831716"/>
                </a:lnTo>
                <a:lnTo>
                  <a:pt x="3205884" y="347680"/>
                </a:lnTo>
                <a:close/>
                <a:moveTo>
                  <a:pt x="2709828" y="347680"/>
                </a:moveTo>
                <a:lnTo>
                  <a:pt x="2709828" y="831716"/>
                </a:lnTo>
                <a:lnTo>
                  <a:pt x="2925852" y="831716"/>
                </a:lnTo>
                <a:lnTo>
                  <a:pt x="2925852" y="347680"/>
                </a:lnTo>
                <a:close/>
                <a:moveTo>
                  <a:pt x="2149766" y="347680"/>
                </a:moveTo>
                <a:lnTo>
                  <a:pt x="2149766" y="831716"/>
                </a:lnTo>
                <a:lnTo>
                  <a:pt x="2365790" y="831716"/>
                </a:lnTo>
                <a:lnTo>
                  <a:pt x="2365790" y="347680"/>
                </a:lnTo>
                <a:close/>
                <a:moveTo>
                  <a:pt x="1309673" y="347680"/>
                </a:moveTo>
                <a:lnTo>
                  <a:pt x="1309673" y="831716"/>
                </a:lnTo>
                <a:lnTo>
                  <a:pt x="1525697" y="831716"/>
                </a:lnTo>
                <a:lnTo>
                  <a:pt x="1525697" y="347680"/>
                </a:lnTo>
                <a:close/>
                <a:moveTo>
                  <a:pt x="749611" y="347680"/>
                </a:moveTo>
                <a:lnTo>
                  <a:pt x="749611" y="831716"/>
                </a:lnTo>
                <a:lnTo>
                  <a:pt x="965635" y="831716"/>
                </a:lnTo>
                <a:lnTo>
                  <a:pt x="965635" y="347680"/>
                </a:lnTo>
                <a:close/>
                <a:moveTo>
                  <a:pt x="2429797" y="183644"/>
                </a:moveTo>
                <a:lnTo>
                  <a:pt x="2429797" y="831716"/>
                </a:lnTo>
                <a:lnTo>
                  <a:pt x="2645821" y="831716"/>
                </a:lnTo>
                <a:lnTo>
                  <a:pt x="2645821" y="183644"/>
                </a:lnTo>
                <a:close/>
                <a:moveTo>
                  <a:pt x="1869735" y="183644"/>
                </a:moveTo>
                <a:lnTo>
                  <a:pt x="1869735" y="831716"/>
                </a:lnTo>
                <a:lnTo>
                  <a:pt x="2085759" y="831716"/>
                </a:lnTo>
                <a:lnTo>
                  <a:pt x="2085759" y="183644"/>
                </a:lnTo>
                <a:close/>
                <a:moveTo>
                  <a:pt x="1589704" y="183644"/>
                </a:moveTo>
                <a:lnTo>
                  <a:pt x="1589704" y="831716"/>
                </a:lnTo>
                <a:lnTo>
                  <a:pt x="1805728" y="831716"/>
                </a:lnTo>
                <a:lnTo>
                  <a:pt x="1805728" y="183644"/>
                </a:lnTo>
                <a:close/>
                <a:moveTo>
                  <a:pt x="1029642" y="183644"/>
                </a:moveTo>
                <a:lnTo>
                  <a:pt x="1029642" y="831716"/>
                </a:lnTo>
                <a:lnTo>
                  <a:pt x="1245666" y="831716"/>
                </a:lnTo>
                <a:lnTo>
                  <a:pt x="1245666" y="183644"/>
                </a:lnTo>
                <a:close/>
                <a:moveTo>
                  <a:pt x="833415" y="0"/>
                </a:moveTo>
                <a:lnTo>
                  <a:pt x="3201315" y="0"/>
                </a:lnTo>
                <a:cubicBezTo>
                  <a:pt x="3302417" y="0"/>
                  <a:pt x="3384376" y="81959"/>
                  <a:pt x="3384376" y="183061"/>
                </a:cubicBezTo>
                <a:lnTo>
                  <a:pt x="3384376" y="1119748"/>
                </a:lnTo>
                <a:lnTo>
                  <a:pt x="3190996" y="1119748"/>
                </a:lnTo>
                <a:lnTo>
                  <a:pt x="3190996" y="1664196"/>
                </a:lnTo>
                <a:lnTo>
                  <a:pt x="3384376" y="1664196"/>
                </a:lnTo>
                <a:lnTo>
                  <a:pt x="3384376" y="3777379"/>
                </a:lnTo>
                <a:cubicBezTo>
                  <a:pt x="3384376" y="3878481"/>
                  <a:pt x="3302417" y="3960440"/>
                  <a:pt x="3201315" y="3960440"/>
                </a:cubicBezTo>
                <a:lnTo>
                  <a:pt x="183061" y="3960440"/>
                </a:lnTo>
                <a:cubicBezTo>
                  <a:pt x="81959" y="3960440"/>
                  <a:pt x="0" y="3878481"/>
                  <a:pt x="0" y="3777379"/>
                </a:cubicBezTo>
                <a:lnTo>
                  <a:pt x="0" y="1477908"/>
                </a:lnTo>
                <a:lnTo>
                  <a:pt x="130324" y="1477908"/>
                </a:lnTo>
                <a:lnTo>
                  <a:pt x="130324" y="1189876"/>
                </a:lnTo>
                <a:lnTo>
                  <a:pt x="0" y="1189876"/>
                </a:lnTo>
                <a:lnTo>
                  <a:pt x="0" y="83341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1">
              <a:solidFill>
                <a:schemeClr val="tx1"/>
              </a:solidFill>
            </a:endParaRPr>
          </a:p>
        </p:txBody>
      </p:sp>
      <p:sp>
        <p:nvSpPr>
          <p:cNvPr id="65" name="Oval 21">
            <a:extLst>
              <a:ext uri="{FF2B5EF4-FFF2-40B4-BE49-F238E27FC236}">
                <a16:creationId xmlns="" xmlns:a16="http://schemas.microsoft.com/office/drawing/2014/main" id="{32B4E6D1-D23B-4698-A43E-E6476CA5D2C5}"/>
              </a:ext>
            </a:extLst>
          </p:cNvPr>
          <p:cNvSpPr/>
          <p:nvPr/>
        </p:nvSpPr>
        <p:spPr>
          <a:xfrm rot="20700000">
            <a:off x="4944322" y="3313426"/>
            <a:ext cx="317202" cy="278005"/>
          </a:xfrm>
          <a:custGeom>
            <a:avLst/>
            <a:gdLst/>
            <a:ahLst/>
            <a:cxnLst/>
            <a:rect l="l" t="t" r="r" b="b"/>
            <a:pathLst>
              <a:path w="4088377" h="3321003">
                <a:moveTo>
                  <a:pt x="1365628" y="1622218"/>
                </a:moveTo>
                <a:cubicBezTo>
                  <a:pt x="1121373" y="1556771"/>
                  <a:pt x="870309" y="1701722"/>
                  <a:pt x="804861" y="1945977"/>
                </a:cubicBezTo>
                <a:cubicBezTo>
                  <a:pt x="739413" y="2190232"/>
                  <a:pt x="884365" y="2441296"/>
                  <a:pt x="1128620" y="2506744"/>
                </a:cubicBezTo>
                <a:cubicBezTo>
                  <a:pt x="1372875" y="2572191"/>
                  <a:pt x="1623939" y="2427240"/>
                  <a:pt x="1689387" y="2182985"/>
                </a:cubicBezTo>
                <a:cubicBezTo>
                  <a:pt x="1754835" y="1938730"/>
                  <a:pt x="1609883" y="1687666"/>
                  <a:pt x="1365628" y="1622218"/>
                </a:cubicBezTo>
                <a:close/>
                <a:moveTo>
                  <a:pt x="1447099" y="1318163"/>
                </a:moveTo>
                <a:cubicBezTo>
                  <a:pt x="1859279" y="1428606"/>
                  <a:pt x="2103885" y="1852277"/>
                  <a:pt x="1993442" y="2264456"/>
                </a:cubicBezTo>
                <a:cubicBezTo>
                  <a:pt x="1882999" y="2676636"/>
                  <a:pt x="1459328" y="2921242"/>
                  <a:pt x="1047149" y="2810799"/>
                </a:cubicBezTo>
                <a:cubicBezTo>
                  <a:pt x="634969" y="2700356"/>
                  <a:pt x="390363" y="2276685"/>
                  <a:pt x="500806" y="1864505"/>
                </a:cubicBezTo>
                <a:cubicBezTo>
                  <a:pt x="611249" y="1452326"/>
                  <a:pt x="1034920" y="1207720"/>
                  <a:pt x="1447099" y="1318163"/>
                </a:cubicBezTo>
                <a:close/>
                <a:moveTo>
                  <a:pt x="1476725" y="1207597"/>
                </a:moveTo>
                <a:cubicBezTo>
                  <a:pt x="1003481" y="1080792"/>
                  <a:pt x="517045" y="1361635"/>
                  <a:pt x="390240" y="1834879"/>
                </a:cubicBezTo>
                <a:cubicBezTo>
                  <a:pt x="263435" y="2308124"/>
                  <a:pt x="544279" y="2794559"/>
                  <a:pt x="1017523" y="2921365"/>
                </a:cubicBezTo>
                <a:cubicBezTo>
                  <a:pt x="1490767" y="3048170"/>
                  <a:pt x="1977202" y="2767326"/>
                  <a:pt x="2104008" y="2294082"/>
                </a:cubicBezTo>
                <a:cubicBezTo>
                  <a:pt x="2230813" y="1820838"/>
                  <a:pt x="1949969" y="1334403"/>
                  <a:pt x="1476725" y="1207597"/>
                </a:cubicBezTo>
                <a:close/>
                <a:moveTo>
                  <a:pt x="3290290" y="1590224"/>
                </a:moveTo>
                <a:cubicBezTo>
                  <a:pt x="3269727" y="1586016"/>
                  <a:pt x="3248437" y="1583806"/>
                  <a:pt x="3226630" y="1583806"/>
                </a:cubicBezTo>
                <a:cubicBezTo>
                  <a:pt x="3052179" y="1583806"/>
                  <a:pt x="2910758" y="1725227"/>
                  <a:pt x="2910758" y="1899678"/>
                </a:cubicBezTo>
                <a:cubicBezTo>
                  <a:pt x="2910758" y="2074130"/>
                  <a:pt x="3052179" y="2215551"/>
                  <a:pt x="3226630" y="2215550"/>
                </a:cubicBezTo>
                <a:cubicBezTo>
                  <a:pt x="3401082" y="2215551"/>
                  <a:pt x="3542503" y="2074130"/>
                  <a:pt x="3542502" y="1899678"/>
                </a:cubicBezTo>
                <a:cubicBezTo>
                  <a:pt x="3542503" y="1747033"/>
                  <a:pt x="3434228" y="1619677"/>
                  <a:pt x="3290290" y="1590224"/>
                </a:cubicBezTo>
                <a:close/>
                <a:moveTo>
                  <a:pt x="3334055" y="1377473"/>
                </a:moveTo>
                <a:cubicBezTo>
                  <a:pt x="3576950" y="1427177"/>
                  <a:pt x="3759665" y="1642090"/>
                  <a:pt x="3759665" y="1899678"/>
                </a:cubicBezTo>
                <a:cubicBezTo>
                  <a:pt x="3759665" y="2194064"/>
                  <a:pt x="3521017" y="2432713"/>
                  <a:pt x="3226630" y="2432713"/>
                </a:cubicBezTo>
                <a:cubicBezTo>
                  <a:pt x="2932244" y="2432712"/>
                  <a:pt x="2693596" y="2194065"/>
                  <a:pt x="2693596" y="1899678"/>
                </a:cubicBezTo>
                <a:cubicBezTo>
                  <a:pt x="2693596" y="1605292"/>
                  <a:pt x="2932244" y="1366644"/>
                  <a:pt x="3226630" y="1366644"/>
                </a:cubicBezTo>
                <a:cubicBezTo>
                  <a:pt x="3263429" y="1366644"/>
                  <a:pt x="3299356" y="1370373"/>
                  <a:pt x="3334055" y="1377473"/>
                </a:cubicBezTo>
                <a:close/>
                <a:moveTo>
                  <a:pt x="1391137" y="789478"/>
                </a:moveTo>
                <a:lnTo>
                  <a:pt x="1759910" y="888290"/>
                </a:lnTo>
                <a:lnTo>
                  <a:pt x="1754625" y="1202375"/>
                </a:lnTo>
                <a:lnTo>
                  <a:pt x="1744979" y="1199790"/>
                </a:lnTo>
                <a:cubicBezTo>
                  <a:pt x="1823578" y="1244024"/>
                  <a:pt x="1894617" y="1298265"/>
                  <a:pt x="1954704" y="1362586"/>
                </a:cubicBezTo>
                <a:lnTo>
                  <a:pt x="2234317" y="1293059"/>
                </a:lnTo>
                <a:lnTo>
                  <a:pt x="2413554" y="1630152"/>
                </a:lnTo>
                <a:lnTo>
                  <a:pt x="2214321" y="1809770"/>
                </a:lnTo>
                <a:cubicBezTo>
                  <a:pt x="2239296" y="1900740"/>
                  <a:pt x="2251067" y="1995997"/>
                  <a:pt x="2246841" y="2092825"/>
                </a:cubicBezTo>
                <a:lnTo>
                  <a:pt x="2495698" y="2230974"/>
                </a:lnTo>
                <a:lnTo>
                  <a:pt x="2396885" y="2599747"/>
                </a:lnTo>
                <a:lnTo>
                  <a:pt x="2094912" y="2594668"/>
                </a:lnTo>
                <a:cubicBezTo>
                  <a:pt x="2056732" y="2658461"/>
                  <a:pt x="2010475" y="2715996"/>
                  <a:pt x="1958644" y="2767359"/>
                </a:cubicBezTo>
                <a:lnTo>
                  <a:pt x="2057814" y="3026193"/>
                </a:lnTo>
                <a:lnTo>
                  <a:pt x="1745078" y="3245174"/>
                </a:lnTo>
                <a:lnTo>
                  <a:pt x="1507869" y="3039237"/>
                </a:lnTo>
                <a:lnTo>
                  <a:pt x="1536736" y="3019025"/>
                </a:lnTo>
                <a:cubicBezTo>
                  <a:pt x="1445878" y="3048429"/>
                  <a:pt x="1349798" y="3062567"/>
                  <a:pt x="1251837" y="3062021"/>
                </a:cubicBezTo>
                <a:lnTo>
                  <a:pt x="1108065" y="3321003"/>
                </a:lnTo>
                <a:lnTo>
                  <a:pt x="739291" y="3222191"/>
                </a:lnTo>
                <a:lnTo>
                  <a:pt x="744274" y="2926021"/>
                </a:lnTo>
                <a:cubicBezTo>
                  <a:pt x="666128" y="2881484"/>
                  <a:pt x="595548" y="2827017"/>
                  <a:pt x="535891" y="2762576"/>
                </a:cubicBezTo>
                <a:lnTo>
                  <a:pt x="540671" y="2772825"/>
                </a:lnTo>
                <a:lnTo>
                  <a:pt x="232276" y="2832568"/>
                </a:lnTo>
                <a:lnTo>
                  <a:pt x="70927" y="2486556"/>
                </a:lnTo>
                <a:lnTo>
                  <a:pt x="279495" y="2317444"/>
                </a:lnTo>
                <a:cubicBezTo>
                  <a:pt x="257233" y="2235849"/>
                  <a:pt x="245603" y="2150814"/>
                  <a:pt x="245586" y="2064274"/>
                </a:cubicBezTo>
                <a:lnTo>
                  <a:pt x="0" y="1927940"/>
                </a:lnTo>
                <a:lnTo>
                  <a:pt x="98812" y="1559167"/>
                </a:lnTo>
                <a:lnTo>
                  <a:pt x="380240" y="1563901"/>
                </a:lnTo>
                <a:cubicBezTo>
                  <a:pt x="418421" y="1496524"/>
                  <a:pt x="464524" y="1435092"/>
                  <a:pt x="516679" y="1380105"/>
                </a:cubicBezTo>
                <a:lnTo>
                  <a:pt x="422419" y="1089378"/>
                </a:lnTo>
                <a:lnTo>
                  <a:pt x="746189" y="887063"/>
                </a:lnTo>
                <a:lnTo>
                  <a:pt x="972292" y="1105134"/>
                </a:lnTo>
                <a:lnTo>
                  <a:pt x="970019" y="1106554"/>
                </a:lnTo>
                <a:cubicBezTo>
                  <a:pt x="1058903" y="1078586"/>
                  <a:pt x="1152743" y="1065659"/>
                  <a:pt x="1248316" y="1066709"/>
                </a:cubicBezTo>
                <a:lnTo>
                  <a:pt x="1238669" y="1064125"/>
                </a:lnTo>
                <a:close/>
                <a:moveTo>
                  <a:pt x="3349970" y="1300109"/>
                </a:moveTo>
                <a:cubicBezTo>
                  <a:pt x="3310130" y="1291957"/>
                  <a:pt x="3268880" y="1287676"/>
                  <a:pt x="3226630" y="1287676"/>
                </a:cubicBezTo>
                <a:cubicBezTo>
                  <a:pt x="2888631" y="1287676"/>
                  <a:pt x="2614628" y="1561679"/>
                  <a:pt x="2614628" y="1899678"/>
                </a:cubicBezTo>
                <a:cubicBezTo>
                  <a:pt x="2614628" y="2237678"/>
                  <a:pt x="2888630" y="2511680"/>
                  <a:pt x="3226630" y="2511681"/>
                </a:cubicBezTo>
                <a:cubicBezTo>
                  <a:pt x="3564630" y="2511681"/>
                  <a:pt x="3838633" y="2237678"/>
                  <a:pt x="3838633" y="1899678"/>
                </a:cubicBezTo>
                <a:cubicBezTo>
                  <a:pt x="3838632" y="1603928"/>
                  <a:pt x="3628849" y="1357176"/>
                  <a:pt x="3349970" y="1300109"/>
                </a:cubicBezTo>
                <a:close/>
                <a:moveTo>
                  <a:pt x="3358324" y="1024334"/>
                </a:moveTo>
                <a:lnTo>
                  <a:pt x="3410883" y="1234575"/>
                </a:lnTo>
                <a:lnTo>
                  <a:pt x="3403994" y="1234575"/>
                </a:lnTo>
                <a:cubicBezTo>
                  <a:pt x="3464268" y="1250018"/>
                  <a:pt x="3521292" y="1273478"/>
                  <a:pt x="3572818" y="1305612"/>
                </a:cubicBezTo>
                <a:lnTo>
                  <a:pt x="3746730" y="1209354"/>
                </a:lnTo>
                <a:lnTo>
                  <a:pt x="3926358" y="1401981"/>
                </a:lnTo>
                <a:lnTo>
                  <a:pt x="3825667" y="1557247"/>
                </a:lnTo>
                <a:cubicBezTo>
                  <a:pt x="3858552" y="1613408"/>
                  <a:pt x="3883404" y="1674784"/>
                  <a:pt x="3897877" y="1740062"/>
                </a:cubicBezTo>
                <a:lnTo>
                  <a:pt x="4088377" y="1787686"/>
                </a:lnTo>
                <a:lnTo>
                  <a:pt x="4088377" y="2051071"/>
                </a:lnTo>
                <a:lnTo>
                  <a:pt x="3886243" y="2101605"/>
                </a:lnTo>
                <a:cubicBezTo>
                  <a:pt x="3872191" y="2150933"/>
                  <a:pt x="3851639" y="2197531"/>
                  <a:pt x="3826272" y="2241013"/>
                </a:cubicBezTo>
                <a:lnTo>
                  <a:pt x="3938572" y="2395786"/>
                </a:lnTo>
                <a:lnTo>
                  <a:pt x="3769272" y="2597551"/>
                </a:lnTo>
                <a:lnTo>
                  <a:pt x="3574432" y="2502674"/>
                </a:lnTo>
                <a:lnTo>
                  <a:pt x="3590059" y="2484050"/>
                </a:lnTo>
                <a:cubicBezTo>
                  <a:pt x="3534764" y="2519868"/>
                  <a:pt x="3473263" y="2546445"/>
                  <a:pt x="3407886" y="2563572"/>
                </a:cubicBezTo>
                <a:lnTo>
                  <a:pt x="3358323" y="2761823"/>
                </a:lnTo>
                <a:lnTo>
                  <a:pt x="3094938" y="2761823"/>
                </a:lnTo>
                <a:lnTo>
                  <a:pt x="3045375" y="2563574"/>
                </a:lnTo>
                <a:cubicBezTo>
                  <a:pt x="2985349" y="2547848"/>
                  <a:pt x="2928591" y="2524155"/>
                  <a:pt x="2877330" y="2491865"/>
                </a:cubicBezTo>
                <a:lnTo>
                  <a:pt x="2882346" y="2497841"/>
                </a:lnTo>
                <a:lnTo>
                  <a:pt x="2687507" y="2592718"/>
                </a:lnTo>
                <a:lnTo>
                  <a:pt x="2518206" y="2390954"/>
                </a:lnTo>
                <a:lnTo>
                  <a:pt x="2626994" y="2241021"/>
                </a:lnTo>
                <a:cubicBezTo>
                  <a:pt x="2597591" y="2190623"/>
                  <a:pt x="2574657" y="2136035"/>
                  <a:pt x="2559194" y="2078370"/>
                </a:cubicBezTo>
                <a:lnTo>
                  <a:pt x="2371198" y="2031371"/>
                </a:lnTo>
                <a:lnTo>
                  <a:pt x="2371198" y="1767986"/>
                </a:lnTo>
                <a:lnTo>
                  <a:pt x="2559579" y="1720890"/>
                </a:lnTo>
                <a:cubicBezTo>
                  <a:pt x="2572992" y="1669175"/>
                  <a:pt x="2592745" y="1620006"/>
                  <a:pt x="2617681" y="1574051"/>
                </a:cubicBezTo>
                <a:lnTo>
                  <a:pt x="2502958" y="1397149"/>
                </a:lnTo>
                <a:lnTo>
                  <a:pt x="2682587" y="1204520"/>
                </a:lnTo>
                <a:lnTo>
                  <a:pt x="2872193" y="1309466"/>
                </a:lnTo>
                <a:lnTo>
                  <a:pt x="2870932" y="1310818"/>
                </a:lnTo>
                <a:cubicBezTo>
                  <a:pt x="2925169" y="1276310"/>
                  <a:pt x="2985393" y="1250941"/>
                  <a:pt x="3049268" y="1234575"/>
                </a:cubicBezTo>
                <a:lnTo>
                  <a:pt x="3042378" y="1234576"/>
                </a:lnTo>
                <a:lnTo>
                  <a:pt x="3094939" y="1024334"/>
                </a:lnTo>
                <a:close/>
                <a:moveTo>
                  <a:pt x="2786480" y="402820"/>
                </a:moveTo>
                <a:cubicBezTo>
                  <a:pt x="2745900" y="389943"/>
                  <a:pt x="2701172" y="388627"/>
                  <a:pt x="2657264" y="401580"/>
                </a:cubicBezTo>
                <a:cubicBezTo>
                  <a:pt x="2540176" y="436121"/>
                  <a:pt x="2473258" y="559041"/>
                  <a:pt x="2507800" y="676128"/>
                </a:cubicBezTo>
                <a:cubicBezTo>
                  <a:pt x="2542340" y="793216"/>
                  <a:pt x="2665260" y="860133"/>
                  <a:pt x="2782348" y="825592"/>
                </a:cubicBezTo>
                <a:cubicBezTo>
                  <a:pt x="2899435" y="791051"/>
                  <a:pt x="2966353" y="668132"/>
                  <a:pt x="2931812" y="551045"/>
                </a:cubicBezTo>
                <a:cubicBezTo>
                  <a:pt x="2910223" y="477864"/>
                  <a:pt x="2854113" y="424282"/>
                  <a:pt x="2786480" y="402820"/>
                </a:cubicBezTo>
                <a:close/>
                <a:moveTo>
                  <a:pt x="2932202" y="47278"/>
                </a:moveTo>
                <a:lnTo>
                  <a:pt x="3090904" y="140999"/>
                </a:lnTo>
                <a:lnTo>
                  <a:pt x="3054065" y="265147"/>
                </a:lnTo>
                <a:cubicBezTo>
                  <a:pt x="3087256" y="296329"/>
                  <a:pt x="3116089" y="332603"/>
                  <a:pt x="3138727" y="373550"/>
                </a:cubicBezTo>
                <a:lnTo>
                  <a:pt x="3276016" y="367796"/>
                </a:lnTo>
                <a:lnTo>
                  <a:pt x="3328165" y="544574"/>
                </a:lnTo>
                <a:lnTo>
                  <a:pt x="3202503" y="618514"/>
                </a:lnTo>
                <a:cubicBezTo>
                  <a:pt x="3202838" y="654403"/>
                  <a:pt x="3198271" y="689748"/>
                  <a:pt x="3189855" y="723955"/>
                </a:cubicBezTo>
                <a:lnTo>
                  <a:pt x="3295873" y="805599"/>
                </a:lnTo>
                <a:lnTo>
                  <a:pt x="3222192" y="974540"/>
                </a:lnTo>
                <a:lnTo>
                  <a:pt x="3072634" y="949439"/>
                </a:lnTo>
                <a:lnTo>
                  <a:pt x="3079435" y="933845"/>
                </a:lnTo>
                <a:cubicBezTo>
                  <a:pt x="3049413" y="968833"/>
                  <a:pt x="3013398" y="998848"/>
                  <a:pt x="2972910" y="1023288"/>
                </a:cubicBezTo>
                <a:lnTo>
                  <a:pt x="2978897" y="1166163"/>
                </a:lnTo>
                <a:lnTo>
                  <a:pt x="2802119" y="1218312"/>
                </a:lnTo>
                <a:lnTo>
                  <a:pt x="2729602" y="1095065"/>
                </a:lnTo>
                <a:cubicBezTo>
                  <a:pt x="2686199" y="1096396"/>
                  <a:pt x="2643414" y="1091732"/>
                  <a:pt x="2602615" y="1080209"/>
                </a:cubicBezTo>
                <a:lnTo>
                  <a:pt x="2607165" y="1083226"/>
                </a:lnTo>
                <a:lnTo>
                  <a:pt x="2495179" y="1185484"/>
                </a:lnTo>
                <a:lnTo>
                  <a:pt x="2341599" y="1083585"/>
                </a:lnTo>
                <a:lnTo>
                  <a:pt x="2384929" y="961414"/>
                </a:lnTo>
                <a:cubicBezTo>
                  <a:pt x="2355215" y="933409"/>
                  <a:pt x="2329015" y="901312"/>
                  <a:pt x="2307218" y="865670"/>
                </a:cubicBezTo>
                <a:lnTo>
                  <a:pt x="2171734" y="871348"/>
                </a:lnTo>
                <a:lnTo>
                  <a:pt x="2119584" y="694571"/>
                </a:lnTo>
                <a:lnTo>
                  <a:pt x="2236697" y="625662"/>
                </a:lnTo>
                <a:cubicBezTo>
                  <a:pt x="2235459" y="588297"/>
                  <a:pt x="2238982" y="551385"/>
                  <a:pt x="2246620" y="515603"/>
                </a:cubicBezTo>
                <a:lnTo>
                  <a:pt x="2134594" y="419585"/>
                </a:lnTo>
                <a:lnTo>
                  <a:pt x="2217016" y="254732"/>
                </a:lnTo>
                <a:lnTo>
                  <a:pt x="2365055" y="287627"/>
                </a:lnTo>
                <a:lnTo>
                  <a:pt x="2364476" y="288784"/>
                </a:lnTo>
                <a:cubicBezTo>
                  <a:pt x="2394046" y="254885"/>
                  <a:pt x="2429444" y="225933"/>
                  <a:pt x="2469075" y="202302"/>
                </a:cubicBezTo>
                <a:lnTo>
                  <a:pt x="2464452" y="203666"/>
                </a:lnTo>
                <a:lnTo>
                  <a:pt x="2458102" y="52150"/>
                </a:lnTo>
                <a:lnTo>
                  <a:pt x="2634880" y="0"/>
                </a:lnTo>
                <a:lnTo>
                  <a:pt x="2711784" y="130703"/>
                </a:lnTo>
                <a:lnTo>
                  <a:pt x="2707159" y="132067"/>
                </a:lnTo>
                <a:cubicBezTo>
                  <a:pt x="2750672" y="130497"/>
                  <a:pt x="2793590" y="134953"/>
                  <a:pt x="2834535" y="1463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1"/>
          </a:p>
        </p:txBody>
      </p:sp>
      <p:grpSp>
        <p:nvGrpSpPr>
          <p:cNvPr id="72" name="Group 71">
            <a:extLst>
              <a:ext uri="{FF2B5EF4-FFF2-40B4-BE49-F238E27FC236}">
                <a16:creationId xmlns="" xmlns:a16="http://schemas.microsoft.com/office/drawing/2014/main" id="{2FB60604-D6A7-4618-8BF7-CF8BA99A55FD}"/>
              </a:ext>
            </a:extLst>
          </p:cNvPr>
          <p:cNvGrpSpPr/>
          <p:nvPr/>
        </p:nvGrpSpPr>
        <p:grpSpPr>
          <a:xfrm>
            <a:off x="538564" y="4659279"/>
            <a:ext cx="2777842" cy="1809976"/>
            <a:chOff x="9418332" y="2951963"/>
            <a:chExt cx="1418527" cy="924278"/>
          </a:xfrm>
        </p:grpSpPr>
        <p:grpSp>
          <p:nvGrpSpPr>
            <p:cNvPr id="73" name="Group 72">
              <a:extLst>
                <a:ext uri="{FF2B5EF4-FFF2-40B4-BE49-F238E27FC236}">
                  <a16:creationId xmlns="" xmlns:a16="http://schemas.microsoft.com/office/drawing/2014/main" id="{CA1E8751-8A48-4508-8C71-E5D7332C3680}"/>
                </a:ext>
              </a:extLst>
            </p:cNvPr>
            <p:cNvGrpSpPr/>
            <p:nvPr/>
          </p:nvGrpSpPr>
          <p:grpSpPr>
            <a:xfrm>
              <a:off x="9418332" y="2965177"/>
              <a:ext cx="1377929" cy="911064"/>
              <a:chOff x="9418332" y="2965177"/>
              <a:chExt cx="1377929" cy="911064"/>
            </a:xfrm>
          </p:grpSpPr>
          <p:grpSp>
            <p:nvGrpSpPr>
              <p:cNvPr id="75" name="Group 74">
                <a:extLst>
                  <a:ext uri="{FF2B5EF4-FFF2-40B4-BE49-F238E27FC236}">
                    <a16:creationId xmlns="" xmlns:a16="http://schemas.microsoft.com/office/drawing/2014/main" id="{C31DEAFC-DDDB-469B-8C79-093BCACD5E6E}"/>
                  </a:ext>
                </a:extLst>
              </p:cNvPr>
              <p:cNvGrpSpPr/>
              <p:nvPr/>
            </p:nvGrpSpPr>
            <p:grpSpPr>
              <a:xfrm>
                <a:off x="9418332" y="2965177"/>
                <a:ext cx="1377929" cy="911064"/>
                <a:chOff x="330241" y="1526834"/>
                <a:chExt cx="2145289" cy="1418430"/>
              </a:xfrm>
            </p:grpSpPr>
            <p:sp>
              <p:nvSpPr>
                <p:cNvPr id="79" name="Freeform: Shape 78">
                  <a:extLst>
                    <a:ext uri="{FF2B5EF4-FFF2-40B4-BE49-F238E27FC236}">
                      <a16:creationId xmlns="" xmlns:a16="http://schemas.microsoft.com/office/drawing/2014/main" id="{31FF4325-8D1B-46EF-82CB-BA94F7227F74}"/>
                    </a:ext>
                  </a:extLst>
                </p:cNvPr>
                <p:cNvSpPr/>
                <p:nvPr/>
              </p:nvSpPr>
              <p:spPr>
                <a:xfrm rot="5400000">
                  <a:off x="607683" y="1387173"/>
                  <a:ext cx="1061847" cy="1341169"/>
                </a:xfrm>
                <a:custGeom>
                  <a:avLst/>
                  <a:gdLst>
                    <a:gd name="connsiteX0" fmla="*/ 855467 w 1318389"/>
                    <a:gd name="connsiteY0" fmla="*/ 1312844 h 1665195"/>
                    <a:gd name="connsiteX1" fmla="*/ 898407 w 1318389"/>
                    <a:gd name="connsiteY1" fmla="*/ 1355784 h 1665195"/>
                    <a:gd name="connsiteX2" fmla="*/ 941347 w 1318389"/>
                    <a:gd name="connsiteY2" fmla="*/ 1312844 h 1665195"/>
                    <a:gd name="connsiteX3" fmla="*/ 898407 w 1318389"/>
                    <a:gd name="connsiteY3" fmla="*/ 1269904 h 1665195"/>
                    <a:gd name="connsiteX4" fmla="*/ 855467 w 1318389"/>
                    <a:gd name="connsiteY4" fmla="*/ 1312844 h 1665195"/>
                    <a:gd name="connsiteX5" fmla="*/ 362769 w 1318389"/>
                    <a:gd name="connsiteY5" fmla="*/ 236590 h 1665195"/>
                    <a:gd name="connsiteX6" fmla="*/ 405229 w 1318389"/>
                    <a:gd name="connsiteY6" fmla="*/ 279050 h 1665195"/>
                    <a:gd name="connsiteX7" fmla="*/ 447689 w 1318389"/>
                    <a:gd name="connsiteY7" fmla="*/ 236590 h 1665195"/>
                    <a:gd name="connsiteX8" fmla="*/ 405229 w 1318389"/>
                    <a:gd name="connsiteY8" fmla="*/ 194130 h 1665195"/>
                    <a:gd name="connsiteX9" fmla="*/ 362769 w 1318389"/>
                    <a:gd name="connsiteY9" fmla="*/ 236590 h 1665195"/>
                    <a:gd name="connsiteX10" fmla="*/ 348187 w 1318389"/>
                    <a:gd name="connsiteY10" fmla="*/ 1312844 h 1665195"/>
                    <a:gd name="connsiteX11" fmla="*/ 391127 w 1318389"/>
                    <a:gd name="connsiteY11" fmla="*/ 1355784 h 1665195"/>
                    <a:gd name="connsiteX12" fmla="*/ 434066 w 1318389"/>
                    <a:gd name="connsiteY12" fmla="*/ 1312844 h 1665195"/>
                    <a:gd name="connsiteX13" fmla="*/ 391127 w 1318389"/>
                    <a:gd name="connsiteY13" fmla="*/ 1269904 h 1665195"/>
                    <a:gd name="connsiteX14" fmla="*/ 348187 w 1318389"/>
                    <a:gd name="connsiteY14" fmla="*/ 1312844 h 1665195"/>
                    <a:gd name="connsiteX15" fmla="*/ 81655 w 1318389"/>
                    <a:gd name="connsiteY15" fmla="*/ 873373 h 1665195"/>
                    <a:gd name="connsiteX16" fmla="*/ 124595 w 1318389"/>
                    <a:gd name="connsiteY16" fmla="*/ 916313 h 1665195"/>
                    <a:gd name="connsiteX17" fmla="*/ 167534 w 1318389"/>
                    <a:gd name="connsiteY17" fmla="*/ 873373 h 1665195"/>
                    <a:gd name="connsiteX18" fmla="*/ 124595 w 1318389"/>
                    <a:gd name="connsiteY18" fmla="*/ 830433 h 1665195"/>
                    <a:gd name="connsiteX19" fmla="*/ 81655 w 1318389"/>
                    <a:gd name="connsiteY19" fmla="*/ 873373 h 1665195"/>
                    <a:gd name="connsiteX20" fmla="*/ 898 w 1318389"/>
                    <a:gd name="connsiteY20" fmla="*/ 878256 h 1665195"/>
                    <a:gd name="connsiteX21" fmla="*/ 59313 w 1318389"/>
                    <a:gd name="connsiteY21" fmla="*/ 760898 h 1665195"/>
                    <a:gd name="connsiteX22" fmla="*/ 60023 w 1318389"/>
                    <a:gd name="connsiteY22" fmla="*/ 760660 h 1665195"/>
                    <a:gd name="connsiteX23" fmla="*/ 301509 w 1318389"/>
                    <a:gd name="connsiteY23" fmla="*/ 256655 h 1665195"/>
                    <a:gd name="connsiteX24" fmla="*/ 300401 w 1318389"/>
                    <a:gd name="connsiteY24" fmla="*/ 253678 h 1665195"/>
                    <a:gd name="connsiteX25" fmla="*/ 392815 w 1318389"/>
                    <a:gd name="connsiteY25" fmla="*/ 125792 h 1665195"/>
                    <a:gd name="connsiteX26" fmla="*/ 426561 w 1318389"/>
                    <a:gd name="connsiteY26" fmla="*/ 127298 h 1665195"/>
                    <a:gd name="connsiteX27" fmla="*/ 501833 w 1318389"/>
                    <a:gd name="connsiteY27" fmla="*/ 25203 h 1665195"/>
                    <a:gd name="connsiteX28" fmla="*/ 659591 w 1318389"/>
                    <a:gd name="connsiteY28" fmla="*/ 0 h 1665195"/>
                    <a:gd name="connsiteX29" fmla="*/ 767873 w 1318389"/>
                    <a:gd name="connsiteY29" fmla="*/ 94280 h 1665195"/>
                    <a:gd name="connsiteX30" fmla="*/ 773474 w 1318389"/>
                    <a:gd name="connsiteY30" fmla="*/ 129752 h 1665195"/>
                    <a:gd name="connsiteX31" fmla="*/ 750137 w 1318389"/>
                    <a:gd name="connsiteY31" fmla="*/ 133486 h 1665195"/>
                    <a:gd name="connsiteX32" fmla="*/ 643721 w 1318389"/>
                    <a:gd name="connsiteY32" fmla="*/ 50407 h 1665195"/>
                    <a:gd name="connsiteX33" fmla="*/ 528905 w 1318389"/>
                    <a:gd name="connsiteY33" fmla="*/ 68143 h 1665195"/>
                    <a:gd name="connsiteX34" fmla="*/ 477195 w 1318389"/>
                    <a:gd name="connsiteY34" fmla="*/ 147376 h 1665195"/>
                    <a:gd name="connsiteX35" fmla="*/ 504919 w 1318389"/>
                    <a:gd name="connsiteY35" fmla="*/ 176856 h 1665195"/>
                    <a:gd name="connsiteX36" fmla="*/ 520701 w 1318389"/>
                    <a:gd name="connsiteY36" fmla="*/ 218206 h 1665195"/>
                    <a:gd name="connsiteX37" fmla="*/ 520838 w 1318389"/>
                    <a:gd name="connsiteY37" fmla="*/ 251739 h 1665195"/>
                    <a:gd name="connsiteX38" fmla="*/ 512601 w 1318389"/>
                    <a:gd name="connsiteY38" fmla="*/ 279384 h 1665195"/>
                    <a:gd name="connsiteX39" fmla="*/ 572778 w 1318389"/>
                    <a:gd name="connsiteY39" fmla="*/ 326714 h 1665195"/>
                    <a:gd name="connsiteX40" fmla="*/ 687595 w 1318389"/>
                    <a:gd name="connsiteY40" fmla="*/ 308045 h 1665195"/>
                    <a:gd name="connsiteX41" fmla="*/ 763207 w 1318389"/>
                    <a:gd name="connsiteY41" fmla="*/ 196028 h 1665195"/>
                    <a:gd name="connsiteX42" fmla="*/ 785610 w 1318389"/>
                    <a:gd name="connsiteY42" fmla="*/ 192294 h 1665195"/>
                    <a:gd name="connsiteX43" fmla="*/ 791211 w 1318389"/>
                    <a:gd name="connsiteY43" fmla="*/ 227766 h 1665195"/>
                    <a:gd name="connsiteX44" fmla="*/ 718400 w 1318389"/>
                    <a:gd name="connsiteY44" fmla="*/ 350984 h 1665195"/>
                    <a:gd name="connsiteX45" fmla="*/ 560643 w 1318389"/>
                    <a:gd name="connsiteY45" fmla="*/ 376188 h 1665195"/>
                    <a:gd name="connsiteX46" fmla="*/ 481653 w 1318389"/>
                    <a:gd name="connsiteY46" fmla="*/ 320430 h 1665195"/>
                    <a:gd name="connsiteX47" fmla="*/ 469637 w 1318389"/>
                    <a:gd name="connsiteY47" fmla="*/ 330704 h 1665195"/>
                    <a:gd name="connsiteX48" fmla="*/ 462283 w 1318389"/>
                    <a:gd name="connsiteY48" fmla="*/ 333441 h 1665195"/>
                    <a:gd name="connsiteX49" fmla="*/ 252808 w 1318389"/>
                    <a:gd name="connsiteY49" fmla="*/ 858867 h 1665195"/>
                    <a:gd name="connsiteX50" fmla="*/ 444434 w 1318389"/>
                    <a:gd name="connsiteY50" fmla="*/ 1190772 h 1665195"/>
                    <a:gd name="connsiteX51" fmla="*/ 801245 w 1318389"/>
                    <a:gd name="connsiteY51" fmla="*/ 1187463 h 1665195"/>
                    <a:gd name="connsiteX52" fmla="*/ 801245 w 1318389"/>
                    <a:gd name="connsiteY52" fmla="*/ 1116815 h 1665195"/>
                    <a:gd name="connsiteX53" fmla="*/ 890858 w 1318389"/>
                    <a:gd name="connsiteY53" fmla="*/ 1027202 h 1665195"/>
                    <a:gd name="connsiteX54" fmla="*/ 1200123 w 1318389"/>
                    <a:gd name="connsiteY54" fmla="*/ 1027202 h 1665195"/>
                    <a:gd name="connsiteX55" fmla="*/ 1205949 w 1318389"/>
                    <a:gd name="connsiteY55" fmla="*/ 998361 h 1665195"/>
                    <a:gd name="connsiteX56" fmla="*/ 1288518 w 1318389"/>
                    <a:gd name="connsiteY56" fmla="*/ 943622 h 1665195"/>
                    <a:gd name="connsiteX57" fmla="*/ 1318389 w 1318389"/>
                    <a:gd name="connsiteY57" fmla="*/ 974426 h 1665195"/>
                    <a:gd name="connsiteX58" fmla="*/ 1318389 w 1318389"/>
                    <a:gd name="connsiteY58" fmla="*/ 1635324 h 1665195"/>
                    <a:gd name="connsiteX59" fmla="*/ 1288518 w 1318389"/>
                    <a:gd name="connsiteY59" fmla="*/ 1665195 h 1665195"/>
                    <a:gd name="connsiteX60" fmla="*/ 1205949 w 1318389"/>
                    <a:gd name="connsiteY60" fmla="*/ 1610455 h 1665195"/>
                    <a:gd name="connsiteX61" fmla="*/ 1203531 w 1318389"/>
                    <a:gd name="connsiteY61" fmla="*/ 1598487 h 1665195"/>
                    <a:gd name="connsiteX62" fmla="*/ 890858 w 1318389"/>
                    <a:gd name="connsiteY62" fmla="*/ 1598487 h 1665195"/>
                    <a:gd name="connsiteX63" fmla="*/ 801245 w 1318389"/>
                    <a:gd name="connsiteY63" fmla="*/ 1508873 h 1665195"/>
                    <a:gd name="connsiteX64" fmla="*/ 801245 w 1318389"/>
                    <a:gd name="connsiteY64" fmla="*/ 1426032 h 1665195"/>
                    <a:gd name="connsiteX65" fmla="*/ 379661 w 1318389"/>
                    <a:gd name="connsiteY65" fmla="*/ 1429942 h 1665195"/>
                    <a:gd name="connsiteX66" fmla="*/ 294951 w 1318389"/>
                    <a:gd name="connsiteY66" fmla="*/ 1395390 h 1665195"/>
                    <a:gd name="connsiteX67" fmla="*/ 270560 w 1318389"/>
                    <a:gd name="connsiteY67" fmla="*/ 1359849 h 1665195"/>
                    <a:gd name="connsiteX68" fmla="*/ 263688 w 1318389"/>
                    <a:gd name="connsiteY68" fmla="*/ 1352058 h 1665195"/>
                    <a:gd name="connsiteX69" fmla="*/ 15908 w 1318389"/>
                    <a:gd name="connsiteY69" fmla="*/ 922891 h 1665195"/>
                    <a:gd name="connsiteX70" fmla="*/ 898 w 1318389"/>
                    <a:gd name="connsiteY70" fmla="*/ 878256 h 16651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</a:cxnLst>
                  <a:rect l="l" t="t" r="r" b="b"/>
                  <a:pathLst>
                    <a:path w="1318389" h="1665195">
                      <a:moveTo>
                        <a:pt x="855467" y="1312844"/>
                      </a:moveTo>
                      <a:cubicBezTo>
                        <a:pt x="855467" y="1336181"/>
                        <a:pt x="875070" y="1355784"/>
                        <a:pt x="898407" y="1355784"/>
                      </a:cubicBezTo>
                      <a:cubicBezTo>
                        <a:pt x="921743" y="1355784"/>
                        <a:pt x="941347" y="1336181"/>
                        <a:pt x="941347" y="1312844"/>
                      </a:cubicBezTo>
                      <a:cubicBezTo>
                        <a:pt x="941347" y="1289508"/>
                        <a:pt x="921743" y="1269904"/>
                        <a:pt x="898407" y="1269904"/>
                      </a:cubicBezTo>
                      <a:cubicBezTo>
                        <a:pt x="875070" y="1269904"/>
                        <a:pt x="855467" y="1289508"/>
                        <a:pt x="855467" y="1312844"/>
                      </a:cubicBezTo>
                      <a:close/>
                      <a:moveTo>
                        <a:pt x="362769" y="236590"/>
                      </a:moveTo>
                      <a:cubicBezTo>
                        <a:pt x="362769" y="260040"/>
                        <a:pt x="381779" y="279050"/>
                        <a:pt x="405229" y="279050"/>
                      </a:cubicBezTo>
                      <a:cubicBezTo>
                        <a:pt x="428679" y="279050"/>
                        <a:pt x="447689" y="260040"/>
                        <a:pt x="447689" y="236590"/>
                      </a:cubicBezTo>
                      <a:cubicBezTo>
                        <a:pt x="447689" y="213140"/>
                        <a:pt x="428679" y="194130"/>
                        <a:pt x="405229" y="194130"/>
                      </a:cubicBezTo>
                      <a:cubicBezTo>
                        <a:pt x="381779" y="194130"/>
                        <a:pt x="362769" y="213140"/>
                        <a:pt x="362769" y="236590"/>
                      </a:cubicBezTo>
                      <a:close/>
                      <a:moveTo>
                        <a:pt x="348187" y="1312844"/>
                      </a:moveTo>
                      <a:cubicBezTo>
                        <a:pt x="348187" y="1336181"/>
                        <a:pt x="367790" y="1355784"/>
                        <a:pt x="391127" y="1355784"/>
                      </a:cubicBezTo>
                      <a:cubicBezTo>
                        <a:pt x="414463" y="1355784"/>
                        <a:pt x="434066" y="1336181"/>
                        <a:pt x="434066" y="1312844"/>
                      </a:cubicBezTo>
                      <a:cubicBezTo>
                        <a:pt x="434066" y="1289508"/>
                        <a:pt x="414463" y="1269904"/>
                        <a:pt x="391127" y="1269904"/>
                      </a:cubicBezTo>
                      <a:cubicBezTo>
                        <a:pt x="367790" y="1269904"/>
                        <a:pt x="348187" y="1289508"/>
                        <a:pt x="348187" y="1312844"/>
                      </a:cubicBezTo>
                      <a:close/>
                      <a:moveTo>
                        <a:pt x="81655" y="873373"/>
                      </a:moveTo>
                      <a:cubicBezTo>
                        <a:pt x="81655" y="896710"/>
                        <a:pt x="101258" y="916313"/>
                        <a:pt x="124595" y="916313"/>
                      </a:cubicBezTo>
                      <a:cubicBezTo>
                        <a:pt x="147931" y="916313"/>
                        <a:pt x="167534" y="896710"/>
                        <a:pt x="167534" y="873373"/>
                      </a:cubicBezTo>
                      <a:cubicBezTo>
                        <a:pt x="167534" y="850037"/>
                        <a:pt x="147931" y="830433"/>
                        <a:pt x="124595" y="830433"/>
                      </a:cubicBezTo>
                      <a:cubicBezTo>
                        <a:pt x="101258" y="830433"/>
                        <a:pt x="81655" y="850037"/>
                        <a:pt x="81655" y="873373"/>
                      </a:cubicBezTo>
                      <a:close/>
                      <a:moveTo>
                        <a:pt x="898" y="878256"/>
                      </a:moveTo>
                      <a:cubicBezTo>
                        <a:pt x="-4792" y="832394"/>
                        <a:pt x="16774" y="785458"/>
                        <a:pt x="59313" y="760898"/>
                      </a:cubicBezTo>
                      <a:lnTo>
                        <a:pt x="60023" y="760660"/>
                      </a:lnTo>
                      <a:lnTo>
                        <a:pt x="301509" y="256655"/>
                      </a:lnTo>
                      <a:lnTo>
                        <a:pt x="300401" y="253678"/>
                      </a:lnTo>
                      <a:cubicBezTo>
                        <a:pt x="291067" y="193002"/>
                        <a:pt x="332139" y="135127"/>
                        <a:pt x="392815" y="125792"/>
                      </a:cubicBezTo>
                      <a:lnTo>
                        <a:pt x="426561" y="127298"/>
                      </a:lnTo>
                      <a:lnTo>
                        <a:pt x="501833" y="25203"/>
                      </a:lnTo>
                      <a:lnTo>
                        <a:pt x="659591" y="0"/>
                      </a:lnTo>
                      <a:lnTo>
                        <a:pt x="767873" y="94280"/>
                      </a:lnTo>
                      <a:lnTo>
                        <a:pt x="773474" y="129752"/>
                      </a:lnTo>
                      <a:lnTo>
                        <a:pt x="750137" y="133486"/>
                      </a:lnTo>
                      <a:lnTo>
                        <a:pt x="643721" y="50407"/>
                      </a:lnTo>
                      <a:lnTo>
                        <a:pt x="528905" y="68143"/>
                      </a:lnTo>
                      <a:lnTo>
                        <a:pt x="477195" y="147376"/>
                      </a:lnTo>
                      <a:lnTo>
                        <a:pt x="504919" y="176856"/>
                      </a:lnTo>
                      <a:cubicBezTo>
                        <a:pt x="512650" y="189093"/>
                        <a:pt x="518134" y="203037"/>
                        <a:pt x="520701" y="218206"/>
                      </a:cubicBezTo>
                      <a:cubicBezTo>
                        <a:pt x="522451" y="229583"/>
                        <a:pt x="522429" y="240861"/>
                        <a:pt x="520838" y="251739"/>
                      </a:cubicBezTo>
                      <a:lnTo>
                        <a:pt x="512601" y="279384"/>
                      </a:lnTo>
                      <a:lnTo>
                        <a:pt x="572778" y="326714"/>
                      </a:lnTo>
                      <a:lnTo>
                        <a:pt x="687595" y="308045"/>
                      </a:lnTo>
                      <a:lnTo>
                        <a:pt x="763207" y="196028"/>
                      </a:lnTo>
                      <a:lnTo>
                        <a:pt x="785610" y="192294"/>
                      </a:lnTo>
                      <a:lnTo>
                        <a:pt x="791211" y="227766"/>
                      </a:lnTo>
                      <a:lnTo>
                        <a:pt x="718400" y="350984"/>
                      </a:lnTo>
                      <a:lnTo>
                        <a:pt x="560643" y="376188"/>
                      </a:lnTo>
                      <a:lnTo>
                        <a:pt x="481653" y="320430"/>
                      </a:lnTo>
                      <a:lnTo>
                        <a:pt x="469637" y="330704"/>
                      </a:lnTo>
                      <a:lnTo>
                        <a:pt x="462283" y="333441"/>
                      </a:lnTo>
                      <a:lnTo>
                        <a:pt x="252808" y="858867"/>
                      </a:lnTo>
                      <a:lnTo>
                        <a:pt x="444434" y="1190772"/>
                      </a:lnTo>
                      <a:lnTo>
                        <a:pt x="801245" y="1187463"/>
                      </a:lnTo>
                      <a:lnTo>
                        <a:pt x="801245" y="1116815"/>
                      </a:lnTo>
                      <a:cubicBezTo>
                        <a:pt x="801245" y="1067341"/>
                        <a:pt x="841384" y="1027202"/>
                        <a:pt x="890858" y="1027202"/>
                      </a:cubicBezTo>
                      <a:lnTo>
                        <a:pt x="1200123" y="1027202"/>
                      </a:lnTo>
                      <a:lnTo>
                        <a:pt x="1205949" y="998361"/>
                      </a:lnTo>
                      <a:cubicBezTo>
                        <a:pt x="1219557" y="966200"/>
                        <a:pt x="1251412" y="943622"/>
                        <a:pt x="1288518" y="943622"/>
                      </a:cubicBezTo>
                      <a:cubicBezTo>
                        <a:pt x="1305320" y="944554"/>
                        <a:pt x="1318389" y="957623"/>
                        <a:pt x="1318389" y="974426"/>
                      </a:cubicBezTo>
                      <a:lnTo>
                        <a:pt x="1318389" y="1635324"/>
                      </a:lnTo>
                      <a:cubicBezTo>
                        <a:pt x="1318389" y="1652126"/>
                        <a:pt x="1305320" y="1665195"/>
                        <a:pt x="1288518" y="1665195"/>
                      </a:cubicBezTo>
                      <a:cubicBezTo>
                        <a:pt x="1251412" y="1665195"/>
                        <a:pt x="1219557" y="1642617"/>
                        <a:pt x="1205949" y="1610455"/>
                      </a:cubicBezTo>
                      <a:lnTo>
                        <a:pt x="1203531" y="1598487"/>
                      </a:lnTo>
                      <a:lnTo>
                        <a:pt x="890858" y="1598487"/>
                      </a:lnTo>
                      <a:cubicBezTo>
                        <a:pt x="841384" y="1598487"/>
                        <a:pt x="801245" y="1558348"/>
                        <a:pt x="801245" y="1508873"/>
                      </a:cubicBezTo>
                      <a:lnTo>
                        <a:pt x="801245" y="1426032"/>
                      </a:lnTo>
                      <a:lnTo>
                        <a:pt x="379661" y="1429942"/>
                      </a:lnTo>
                      <a:cubicBezTo>
                        <a:pt x="346553" y="1429924"/>
                        <a:pt x="316655" y="1416756"/>
                        <a:pt x="294951" y="1395390"/>
                      </a:cubicBezTo>
                      <a:lnTo>
                        <a:pt x="270560" y="1359849"/>
                      </a:lnTo>
                      <a:lnTo>
                        <a:pt x="263688" y="1352058"/>
                      </a:lnTo>
                      <a:lnTo>
                        <a:pt x="15908" y="922891"/>
                      </a:lnTo>
                      <a:cubicBezTo>
                        <a:pt x="7721" y="908711"/>
                        <a:pt x="2795" y="893543"/>
                        <a:pt x="898" y="878256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9525" cap="flat">
                  <a:noFill/>
                  <a:prstDash val="solid"/>
                  <a:miter/>
                </a:ln>
              </p:spPr>
              <p:txBody>
                <a:bodyPr wrap="square" rtlCol="0" anchor="ctr">
                  <a:noAutofit/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80" name="Freeform: Shape 79">
                  <a:extLst>
                    <a:ext uri="{FF2B5EF4-FFF2-40B4-BE49-F238E27FC236}">
                      <a16:creationId xmlns="" xmlns:a16="http://schemas.microsoft.com/office/drawing/2014/main" id="{92C67BD7-687F-4BE4-8571-C184C8607394}"/>
                    </a:ext>
                  </a:extLst>
                </p:cNvPr>
                <p:cNvSpPr/>
                <p:nvPr/>
              </p:nvSpPr>
              <p:spPr>
                <a:xfrm>
                  <a:off x="330241" y="2609254"/>
                  <a:ext cx="2145289" cy="336010"/>
                </a:xfrm>
                <a:custGeom>
                  <a:avLst/>
                  <a:gdLst>
                    <a:gd name="connsiteX0" fmla="*/ 2123188 w 2324346"/>
                    <a:gd name="connsiteY0" fmla="*/ 127749 h 364054"/>
                    <a:gd name="connsiteX1" fmla="*/ 2067056 w 2324346"/>
                    <a:gd name="connsiteY1" fmla="*/ 183881 h 364054"/>
                    <a:gd name="connsiteX2" fmla="*/ 2123188 w 2324346"/>
                    <a:gd name="connsiteY2" fmla="*/ 240013 h 364054"/>
                    <a:gd name="connsiteX3" fmla="*/ 2179320 w 2324346"/>
                    <a:gd name="connsiteY3" fmla="*/ 183881 h 364054"/>
                    <a:gd name="connsiteX4" fmla="*/ 2123188 w 2324346"/>
                    <a:gd name="connsiteY4" fmla="*/ 127749 h 364054"/>
                    <a:gd name="connsiteX5" fmla="*/ 1803836 w 2324346"/>
                    <a:gd name="connsiteY5" fmla="*/ 127749 h 364054"/>
                    <a:gd name="connsiteX6" fmla="*/ 1747704 w 2324346"/>
                    <a:gd name="connsiteY6" fmla="*/ 183881 h 364054"/>
                    <a:gd name="connsiteX7" fmla="*/ 1803836 w 2324346"/>
                    <a:gd name="connsiteY7" fmla="*/ 240013 h 364054"/>
                    <a:gd name="connsiteX8" fmla="*/ 1859968 w 2324346"/>
                    <a:gd name="connsiteY8" fmla="*/ 183881 h 364054"/>
                    <a:gd name="connsiteX9" fmla="*/ 1803836 w 2324346"/>
                    <a:gd name="connsiteY9" fmla="*/ 127749 h 364054"/>
                    <a:gd name="connsiteX10" fmla="*/ 1484484 w 2324346"/>
                    <a:gd name="connsiteY10" fmla="*/ 127749 h 364054"/>
                    <a:gd name="connsiteX11" fmla="*/ 1428352 w 2324346"/>
                    <a:gd name="connsiteY11" fmla="*/ 183881 h 364054"/>
                    <a:gd name="connsiteX12" fmla="*/ 1484484 w 2324346"/>
                    <a:gd name="connsiteY12" fmla="*/ 240013 h 364054"/>
                    <a:gd name="connsiteX13" fmla="*/ 1540616 w 2324346"/>
                    <a:gd name="connsiteY13" fmla="*/ 183881 h 364054"/>
                    <a:gd name="connsiteX14" fmla="*/ 1484484 w 2324346"/>
                    <a:gd name="connsiteY14" fmla="*/ 127749 h 364054"/>
                    <a:gd name="connsiteX15" fmla="*/ 1165131 w 2324346"/>
                    <a:gd name="connsiteY15" fmla="*/ 127749 h 364054"/>
                    <a:gd name="connsiteX16" fmla="*/ 1108999 w 2324346"/>
                    <a:gd name="connsiteY16" fmla="*/ 183881 h 364054"/>
                    <a:gd name="connsiteX17" fmla="*/ 1165131 w 2324346"/>
                    <a:gd name="connsiteY17" fmla="*/ 240013 h 364054"/>
                    <a:gd name="connsiteX18" fmla="*/ 1221263 w 2324346"/>
                    <a:gd name="connsiteY18" fmla="*/ 183881 h 364054"/>
                    <a:gd name="connsiteX19" fmla="*/ 1165131 w 2324346"/>
                    <a:gd name="connsiteY19" fmla="*/ 127749 h 364054"/>
                    <a:gd name="connsiteX20" fmla="*/ 845779 w 2324346"/>
                    <a:gd name="connsiteY20" fmla="*/ 127749 h 364054"/>
                    <a:gd name="connsiteX21" fmla="*/ 789647 w 2324346"/>
                    <a:gd name="connsiteY21" fmla="*/ 183881 h 364054"/>
                    <a:gd name="connsiteX22" fmla="*/ 845779 w 2324346"/>
                    <a:gd name="connsiteY22" fmla="*/ 240013 h 364054"/>
                    <a:gd name="connsiteX23" fmla="*/ 901911 w 2324346"/>
                    <a:gd name="connsiteY23" fmla="*/ 183881 h 364054"/>
                    <a:gd name="connsiteX24" fmla="*/ 845779 w 2324346"/>
                    <a:gd name="connsiteY24" fmla="*/ 127749 h 364054"/>
                    <a:gd name="connsiteX25" fmla="*/ 526427 w 2324346"/>
                    <a:gd name="connsiteY25" fmla="*/ 127749 h 364054"/>
                    <a:gd name="connsiteX26" fmla="*/ 470295 w 2324346"/>
                    <a:gd name="connsiteY26" fmla="*/ 183881 h 364054"/>
                    <a:gd name="connsiteX27" fmla="*/ 526427 w 2324346"/>
                    <a:gd name="connsiteY27" fmla="*/ 240013 h 364054"/>
                    <a:gd name="connsiteX28" fmla="*/ 582559 w 2324346"/>
                    <a:gd name="connsiteY28" fmla="*/ 183881 h 364054"/>
                    <a:gd name="connsiteX29" fmla="*/ 526427 w 2324346"/>
                    <a:gd name="connsiteY29" fmla="*/ 127749 h 364054"/>
                    <a:gd name="connsiteX30" fmla="*/ 207075 w 2324346"/>
                    <a:gd name="connsiteY30" fmla="*/ 127749 h 364054"/>
                    <a:gd name="connsiteX31" fmla="*/ 150943 w 2324346"/>
                    <a:gd name="connsiteY31" fmla="*/ 183881 h 364054"/>
                    <a:gd name="connsiteX32" fmla="*/ 207075 w 2324346"/>
                    <a:gd name="connsiteY32" fmla="*/ 240013 h 364054"/>
                    <a:gd name="connsiteX33" fmla="*/ 263207 w 2324346"/>
                    <a:gd name="connsiteY33" fmla="*/ 183881 h 364054"/>
                    <a:gd name="connsiteX34" fmla="*/ 207075 w 2324346"/>
                    <a:gd name="connsiteY34" fmla="*/ 127749 h 364054"/>
                    <a:gd name="connsiteX35" fmla="*/ 2123188 w 2324346"/>
                    <a:gd name="connsiteY35" fmla="*/ 71617 h 364054"/>
                    <a:gd name="connsiteX36" fmla="*/ 2235452 w 2324346"/>
                    <a:gd name="connsiteY36" fmla="*/ 183881 h 364054"/>
                    <a:gd name="connsiteX37" fmla="*/ 2123188 w 2324346"/>
                    <a:gd name="connsiteY37" fmla="*/ 296145 h 364054"/>
                    <a:gd name="connsiteX38" fmla="*/ 2010924 w 2324346"/>
                    <a:gd name="connsiteY38" fmla="*/ 183881 h 364054"/>
                    <a:gd name="connsiteX39" fmla="*/ 2123188 w 2324346"/>
                    <a:gd name="connsiteY39" fmla="*/ 71617 h 364054"/>
                    <a:gd name="connsiteX40" fmla="*/ 1803836 w 2324346"/>
                    <a:gd name="connsiteY40" fmla="*/ 71617 h 364054"/>
                    <a:gd name="connsiteX41" fmla="*/ 1916100 w 2324346"/>
                    <a:gd name="connsiteY41" fmla="*/ 183881 h 364054"/>
                    <a:gd name="connsiteX42" fmla="*/ 1803836 w 2324346"/>
                    <a:gd name="connsiteY42" fmla="*/ 296145 h 364054"/>
                    <a:gd name="connsiteX43" fmla="*/ 1691572 w 2324346"/>
                    <a:gd name="connsiteY43" fmla="*/ 183881 h 364054"/>
                    <a:gd name="connsiteX44" fmla="*/ 1803836 w 2324346"/>
                    <a:gd name="connsiteY44" fmla="*/ 71617 h 364054"/>
                    <a:gd name="connsiteX45" fmla="*/ 1484484 w 2324346"/>
                    <a:gd name="connsiteY45" fmla="*/ 71617 h 364054"/>
                    <a:gd name="connsiteX46" fmla="*/ 1596748 w 2324346"/>
                    <a:gd name="connsiteY46" fmla="*/ 183881 h 364054"/>
                    <a:gd name="connsiteX47" fmla="*/ 1484484 w 2324346"/>
                    <a:gd name="connsiteY47" fmla="*/ 296145 h 364054"/>
                    <a:gd name="connsiteX48" fmla="*/ 1372220 w 2324346"/>
                    <a:gd name="connsiteY48" fmla="*/ 183881 h 364054"/>
                    <a:gd name="connsiteX49" fmla="*/ 1484484 w 2324346"/>
                    <a:gd name="connsiteY49" fmla="*/ 71617 h 364054"/>
                    <a:gd name="connsiteX50" fmla="*/ 1165131 w 2324346"/>
                    <a:gd name="connsiteY50" fmla="*/ 71617 h 364054"/>
                    <a:gd name="connsiteX51" fmla="*/ 1277395 w 2324346"/>
                    <a:gd name="connsiteY51" fmla="*/ 183881 h 364054"/>
                    <a:gd name="connsiteX52" fmla="*/ 1165131 w 2324346"/>
                    <a:gd name="connsiteY52" fmla="*/ 296145 h 364054"/>
                    <a:gd name="connsiteX53" fmla="*/ 1052867 w 2324346"/>
                    <a:gd name="connsiteY53" fmla="*/ 183881 h 364054"/>
                    <a:gd name="connsiteX54" fmla="*/ 1165131 w 2324346"/>
                    <a:gd name="connsiteY54" fmla="*/ 71617 h 364054"/>
                    <a:gd name="connsiteX55" fmla="*/ 845779 w 2324346"/>
                    <a:gd name="connsiteY55" fmla="*/ 71617 h 364054"/>
                    <a:gd name="connsiteX56" fmla="*/ 958043 w 2324346"/>
                    <a:gd name="connsiteY56" fmla="*/ 183881 h 364054"/>
                    <a:gd name="connsiteX57" fmla="*/ 845779 w 2324346"/>
                    <a:gd name="connsiteY57" fmla="*/ 296145 h 364054"/>
                    <a:gd name="connsiteX58" fmla="*/ 733515 w 2324346"/>
                    <a:gd name="connsiteY58" fmla="*/ 183881 h 364054"/>
                    <a:gd name="connsiteX59" fmla="*/ 845779 w 2324346"/>
                    <a:gd name="connsiteY59" fmla="*/ 71617 h 364054"/>
                    <a:gd name="connsiteX60" fmla="*/ 526427 w 2324346"/>
                    <a:gd name="connsiteY60" fmla="*/ 71617 h 364054"/>
                    <a:gd name="connsiteX61" fmla="*/ 638691 w 2324346"/>
                    <a:gd name="connsiteY61" fmla="*/ 183881 h 364054"/>
                    <a:gd name="connsiteX62" fmla="*/ 526427 w 2324346"/>
                    <a:gd name="connsiteY62" fmla="*/ 296145 h 364054"/>
                    <a:gd name="connsiteX63" fmla="*/ 414163 w 2324346"/>
                    <a:gd name="connsiteY63" fmla="*/ 183881 h 364054"/>
                    <a:gd name="connsiteX64" fmla="*/ 526427 w 2324346"/>
                    <a:gd name="connsiteY64" fmla="*/ 71617 h 364054"/>
                    <a:gd name="connsiteX65" fmla="*/ 207075 w 2324346"/>
                    <a:gd name="connsiteY65" fmla="*/ 71617 h 364054"/>
                    <a:gd name="connsiteX66" fmla="*/ 319339 w 2324346"/>
                    <a:gd name="connsiteY66" fmla="*/ 183881 h 364054"/>
                    <a:gd name="connsiteX67" fmla="*/ 207075 w 2324346"/>
                    <a:gd name="connsiteY67" fmla="*/ 296145 h 364054"/>
                    <a:gd name="connsiteX68" fmla="*/ 94811 w 2324346"/>
                    <a:gd name="connsiteY68" fmla="*/ 183881 h 364054"/>
                    <a:gd name="connsiteX69" fmla="*/ 207075 w 2324346"/>
                    <a:gd name="connsiteY69" fmla="*/ 71617 h 364054"/>
                    <a:gd name="connsiteX70" fmla="*/ 182844 w 2324346"/>
                    <a:gd name="connsiteY70" fmla="*/ 45713 h 364054"/>
                    <a:gd name="connsiteX71" fmla="*/ 46530 w 2324346"/>
                    <a:gd name="connsiteY71" fmla="*/ 182027 h 364054"/>
                    <a:gd name="connsiteX72" fmla="*/ 182844 w 2324346"/>
                    <a:gd name="connsiteY72" fmla="*/ 318341 h 364054"/>
                    <a:gd name="connsiteX73" fmla="*/ 2141502 w 2324346"/>
                    <a:gd name="connsiteY73" fmla="*/ 318341 h 364054"/>
                    <a:gd name="connsiteX74" fmla="*/ 2277816 w 2324346"/>
                    <a:gd name="connsiteY74" fmla="*/ 182027 h 364054"/>
                    <a:gd name="connsiteX75" fmla="*/ 2141502 w 2324346"/>
                    <a:gd name="connsiteY75" fmla="*/ 45713 h 364054"/>
                    <a:gd name="connsiteX76" fmla="*/ 182027 w 2324346"/>
                    <a:gd name="connsiteY76" fmla="*/ 0 h 364054"/>
                    <a:gd name="connsiteX77" fmla="*/ 2142319 w 2324346"/>
                    <a:gd name="connsiteY77" fmla="*/ 0 h 364054"/>
                    <a:gd name="connsiteX78" fmla="*/ 2324346 w 2324346"/>
                    <a:gd name="connsiteY78" fmla="*/ 182027 h 364054"/>
                    <a:gd name="connsiteX79" fmla="*/ 2142319 w 2324346"/>
                    <a:gd name="connsiteY79" fmla="*/ 364054 h 364054"/>
                    <a:gd name="connsiteX80" fmla="*/ 182027 w 2324346"/>
                    <a:gd name="connsiteY80" fmla="*/ 364054 h 364054"/>
                    <a:gd name="connsiteX81" fmla="*/ 0 w 2324346"/>
                    <a:gd name="connsiteY81" fmla="*/ 182027 h 364054"/>
                    <a:gd name="connsiteX82" fmla="*/ 182027 w 2324346"/>
                    <a:gd name="connsiteY82" fmla="*/ 0 h 3640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</a:cxnLst>
                  <a:rect l="l" t="t" r="r" b="b"/>
                  <a:pathLst>
                    <a:path w="2324346" h="364054">
                      <a:moveTo>
                        <a:pt x="2123188" y="127749"/>
                      </a:moveTo>
                      <a:cubicBezTo>
                        <a:pt x="2092187" y="127749"/>
                        <a:pt x="2067056" y="152880"/>
                        <a:pt x="2067056" y="183881"/>
                      </a:cubicBezTo>
                      <a:cubicBezTo>
                        <a:pt x="2067056" y="214882"/>
                        <a:pt x="2092187" y="240013"/>
                        <a:pt x="2123188" y="240013"/>
                      </a:cubicBezTo>
                      <a:cubicBezTo>
                        <a:pt x="2154189" y="240013"/>
                        <a:pt x="2179320" y="214882"/>
                        <a:pt x="2179320" y="183881"/>
                      </a:cubicBezTo>
                      <a:cubicBezTo>
                        <a:pt x="2179320" y="152880"/>
                        <a:pt x="2154189" y="127749"/>
                        <a:pt x="2123188" y="127749"/>
                      </a:cubicBezTo>
                      <a:close/>
                      <a:moveTo>
                        <a:pt x="1803836" y="127749"/>
                      </a:moveTo>
                      <a:cubicBezTo>
                        <a:pt x="1772835" y="127749"/>
                        <a:pt x="1747704" y="152880"/>
                        <a:pt x="1747704" y="183881"/>
                      </a:cubicBezTo>
                      <a:cubicBezTo>
                        <a:pt x="1747704" y="214882"/>
                        <a:pt x="1772835" y="240013"/>
                        <a:pt x="1803836" y="240013"/>
                      </a:cubicBezTo>
                      <a:cubicBezTo>
                        <a:pt x="1834837" y="240013"/>
                        <a:pt x="1859968" y="214882"/>
                        <a:pt x="1859968" y="183881"/>
                      </a:cubicBezTo>
                      <a:cubicBezTo>
                        <a:pt x="1859968" y="152880"/>
                        <a:pt x="1834837" y="127749"/>
                        <a:pt x="1803836" y="127749"/>
                      </a:cubicBezTo>
                      <a:close/>
                      <a:moveTo>
                        <a:pt x="1484484" y="127749"/>
                      </a:moveTo>
                      <a:cubicBezTo>
                        <a:pt x="1453483" y="127749"/>
                        <a:pt x="1428352" y="152880"/>
                        <a:pt x="1428352" y="183881"/>
                      </a:cubicBezTo>
                      <a:cubicBezTo>
                        <a:pt x="1428352" y="214882"/>
                        <a:pt x="1453483" y="240013"/>
                        <a:pt x="1484484" y="240013"/>
                      </a:cubicBezTo>
                      <a:cubicBezTo>
                        <a:pt x="1515485" y="240013"/>
                        <a:pt x="1540616" y="214882"/>
                        <a:pt x="1540616" y="183881"/>
                      </a:cubicBezTo>
                      <a:cubicBezTo>
                        <a:pt x="1540616" y="152880"/>
                        <a:pt x="1515485" y="127749"/>
                        <a:pt x="1484484" y="127749"/>
                      </a:cubicBezTo>
                      <a:close/>
                      <a:moveTo>
                        <a:pt x="1165131" y="127749"/>
                      </a:moveTo>
                      <a:cubicBezTo>
                        <a:pt x="1134130" y="127749"/>
                        <a:pt x="1108999" y="152880"/>
                        <a:pt x="1108999" y="183881"/>
                      </a:cubicBezTo>
                      <a:cubicBezTo>
                        <a:pt x="1108999" y="214882"/>
                        <a:pt x="1134130" y="240013"/>
                        <a:pt x="1165131" y="240013"/>
                      </a:cubicBezTo>
                      <a:cubicBezTo>
                        <a:pt x="1196132" y="240013"/>
                        <a:pt x="1221263" y="214882"/>
                        <a:pt x="1221263" y="183881"/>
                      </a:cubicBezTo>
                      <a:cubicBezTo>
                        <a:pt x="1221263" y="152880"/>
                        <a:pt x="1196132" y="127749"/>
                        <a:pt x="1165131" y="127749"/>
                      </a:cubicBezTo>
                      <a:close/>
                      <a:moveTo>
                        <a:pt x="845779" y="127749"/>
                      </a:moveTo>
                      <a:cubicBezTo>
                        <a:pt x="814778" y="127749"/>
                        <a:pt x="789647" y="152880"/>
                        <a:pt x="789647" y="183881"/>
                      </a:cubicBezTo>
                      <a:cubicBezTo>
                        <a:pt x="789647" y="214882"/>
                        <a:pt x="814778" y="240013"/>
                        <a:pt x="845779" y="240013"/>
                      </a:cubicBezTo>
                      <a:cubicBezTo>
                        <a:pt x="876780" y="240013"/>
                        <a:pt x="901911" y="214882"/>
                        <a:pt x="901911" y="183881"/>
                      </a:cubicBezTo>
                      <a:cubicBezTo>
                        <a:pt x="901911" y="152880"/>
                        <a:pt x="876780" y="127749"/>
                        <a:pt x="845779" y="127749"/>
                      </a:cubicBezTo>
                      <a:close/>
                      <a:moveTo>
                        <a:pt x="526427" y="127749"/>
                      </a:moveTo>
                      <a:cubicBezTo>
                        <a:pt x="495426" y="127749"/>
                        <a:pt x="470295" y="152880"/>
                        <a:pt x="470295" y="183881"/>
                      </a:cubicBezTo>
                      <a:cubicBezTo>
                        <a:pt x="470295" y="214882"/>
                        <a:pt x="495426" y="240013"/>
                        <a:pt x="526427" y="240013"/>
                      </a:cubicBezTo>
                      <a:cubicBezTo>
                        <a:pt x="557428" y="240013"/>
                        <a:pt x="582559" y="214882"/>
                        <a:pt x="582559" y="183881"/>
                      </a:cubicBezTo>
                      <a:cubicBezTo>
                        <a:pt x="582559" y="152880"/>
                        <a:pt x="557428" y="127749"/>
                        <a:pt x="526427" y="127749"/>
                      </a:cubicBezTo>
                      <a:close/>
                      <a:moveTo>
                        <a:pt x="207075" y="127749"/>
                      </a:moveTo>
                      <a:cubicBezTo>
                        <a:pt x="176074" y="127749"/>
                        <a:pt x="150943" y="152880"/>
                        <a:pt x="150943" y="183881"/>
                      </a:cubicBezTo>
                      <a:cubicBezTo>
                        <a:pt x="150943" y="214882"/>
                        <a:pt x="176074" y="240013"/>
                        <a:pt x="207075" y="240013"/>
                      </a:cubicBezTo>
                      <a:cubicBezTo>
                        <a:pt x="238076" y="240013"/>
                        <a:pt x="263207" y="214882"/>
                        <a:pt x="263207" y="183881"/>
                      </a:cubicBezTo>
                      <a:cubicBezTo>
                        <a:pt x="263207" y="152880"/>
                        <a:pt x="238076" y="127749"/>
                        <a:pt x="207075" y="127749"/>
                      </a:cubicBezTo>
                      <a:close/>
                      <a:moveTo>
                        <a:pt x="2123188" y="71617"/>
                      </a:moveTo>
                      <a:cubicBezTo>
                        <a:pt x="2185190" y="71617"/>
                        <a:pt x="2235452" y="121879"/>
                        <a:pt x="2235452" y="183881"/>
                      </a:cubicBezTo>
                      <a:cubicBezTo>
                        <a:pt x="2235452" y="245883"/>
                        <a:pt x="2185190" y="296145"/>
                        <a:pt x="2123188" y="296145"/>
                      </a:cubicBezTo>
                      <a:cubicBezTo>
                        <a:pt x="2061186" y="296145"/>
                        <a:pt x="2010924" y="245883"/>
                        <a:pt x="2010924" y="183881"/>
                      </a:cubicBezTo>
                      <a:cubicBezTo>
                        <a:pt x="2010924" y="121879"/>
                        <a:pt x="2061186" y="71617"/>
                        <a:pt x="2123188" y="71617"/>
                      </a:cubicBezTo>
                      <a:close/>
                      <a:moveTo>
                        <a:pt x="1803836" y="71617"/>
                      </a:moveTo>
                      <a:cubicBezTo>
                        <a:pt x="1865838" y="71617"/>
                        <a:pt x="1916100" y="121879"/>
                        <a:pt x="1916100" y="183881"/>
                      </a:cubicBezTo>
                      <a:cubicBezTo>
                        <a:pt x="1916100" y="245883"/>
                        <a:pt x="1865838" y="296145"/>
                        <a:pt x="1803836" y="296145"/>
                      </a:cubicBezTo>
                      <a:cubicBezTo>
                        <a:pt x="1741834" y="296145"/>
                        <a:pt x="1691572" y="245883"/>
                        <a:pt x="1691572" y="183881"/>
                      </a:cubicBezTo>
                      <a:cubicBezTo>
                        <a:pt x="1691572" y="121879"/>
                        <a:pt x="1741834" y="71617"/>
                        <a:pt x="1803836" y="71617"/>
                      </a:cubicBezTo>
                      <a:close/>
                      <a:moveTo>
                        <a:pt x="1484484" y="71617"/>
                      </a:moveTo>
                      <a:cubicBezTo>
                        <a:pt x="1546486" y="71617"/>
                        <a:pt x="1596748" y="121879"/>
                        <a:pt x="1596748" y="183881"/>
                      </a:cubicBezTo>
                      <a:cubicBezTo>
                        <a:pt x="1596748" y="245883"/>
                        <a:pt x="1546486" y="296145"/>
                        <a:pt x="1484484" y="296145"/>
                      </a:cubicBezTo>
                      <a:cubicBezTo>
                        <a:pt x="1422482" y="296145"/>
                        <a:pt x="1372220" y="245883"/>
                        <a:pt x="1372220" y="183881"/>
                      </a:cubicBezTo>
                      <a:cubicBezTo>
                        <a:pt x="1372220" y="121879"/>
                        <a:pt x="1422482" y="71617"/>
                        <a:pt x="1484484" y="71617"/>
                      </a:cubicBezTo>
                      <a:close/>
                      <a:moveTo>
                        <a:pt x="1165131" y="71617"/>
                      </a:moveTo>
                      <a:cubicBezTo>
                        <a:pt x="1227133" y="71617"/>
                        <a:pt x="1277395" y="121879"/>
                        <a:pt x="1277395" y="183881"/>
                      </a:cubicBezTo>
                      <a:cubicBezTo>
                        <a:pt x="1277395" y="245883"/>
                        <a:pt x="1227133" y="296145"/>
                        <a:pt x="1165131" y="296145"/>
                      </a:cubicBezTo>
                      <a:cubicBezTo>
                        <a:pt x="1103129" y="296145"/>
                        <a:pt x="1052867" y="245883"/>
                        <a:pt x="1052867" y="183881"/>
                      </a:cubicBezTo>
                      <a:cubicBezTo>
                        <a:pt x="1052867" y="121879"/>
                        <a:pt x="1103129" y="71617"/>
                        <a:pt x="1165131" y="71617"/>
                      </a:cubicBezTo>
                      <a:close/>
                      <a:moveTo>
                        <a:pt x="845779" y="71617"/>
                      </a:moveTo>
                      <a:cubicBezTo>
                        <a:pt x="907781" y="71617"/>
                        <a:pt x="958043" y="121879"/>
                        <a:pt x="958043" y="183881"/>
                      </a:cubicBezTo>
                      <a:cubicBezTo>
                        <a:pt x="958043" y="245883"/>
                        <a:pt x="907781" y="296145"/>
                        <a:pt x="845779" y="296145"/>
                      </a:cubicBezTo>
                      <a:cubicBezTo>
                        <a:pt x="783777" y="296145"/>
                        <a:pt x="733515" y="245883"/>
                        <a:pt x="733515" y="183881"/>
                      </a:cubicBezTo>
                      <a:cubicBezTo>
                        <a:pt x="733515" y="121879"/>
                        <a:pt x="783777" y="71617"/>
                        <a:pt x="845779" y="71617"/>
                      </a:cubicBezTo>
                      <a:close/>
                      <a:moveTo>
                        <a:pt x="526427" y="71617"/>
                      </a:moveTo>
                      <a:cubicBezTo>
                        <a:pt x="588429" y="71617"/>
                        <a:pt x="638691" y="121879"/>
                        <a:pt x="638691" y="183881"/>
                      </a:cubicBezTo>
                      <a:cubicBezTo>
                        <a:pt x="638691" y="245883"/>
                        <a:pt x="588429" y="296145"/>
                        <a:pt x="526427" y="296145"/>
                      </a:cubicBezTo>
                      <a:cubicBezTo>
                        <a:pt x="464425" y="296145"/>
                        <a:pt x="414163" y="245883"/>
                        <a:pt x="414163" y="183881"/>
                      </a:cubicBezTo>
                      <a:cubicBezTo>
                        <a:pt x="414163" y="121879"/>
                        <a:pt x="464425" y="71617"/>
                        <a:pt x="526427" y="71617"/>
                      </a:cubicBezTo>
                      <a:close/>
                      <a:moveTo>
                        <a:pt x="207075" y="71617"/>
                      </a:moveTo>
                      <a:cubicBezTo>
                        <a:pt x="269077" y="71617"/>
                        <a:pt x="319339" y="121879"/>
                        <a:pt x="319339" y="183881"/>
                      </a:cubicBezTo>
                      <a:cubicBezTo>
                        <a:pt x="319339" y="245883"/>
                        <a:pt x="269077" y="296145"/>
                        <a:pt x="207075" y="296145"/>
                      </a:cubicBezTo>
                      <a:cubicBezTo>
                        <a:pt x="145073" y="296145"/>
                        <a:pt x="94811" y="245883"/>
                        <a:pt x="94811" y="183881"/>
                      </a:cubicBezTo>
                      <a:cubicBezTo>
                        <a:pt x="94811" y="121879"/>
                        <a:pt x="145073" y="71617"/>
                        <a:pt x="207075" y="71617"/>
                      </a:cubicBezTo>
                      <a:close/>
                      <a:moveTo>
                        <a:pt x="182844" y="45713"/>
                      </a:moveTo>
                      <a:cubicBezTo>
                        <a:pt x="107560" y="45713"/>
                        <a:pt x="46530" y="106743"/>
                        <a:pt x="46530" y="182027"/>
                      </a:cubicBezTo>
                      <a:cubicBezTo>
                        <a:pt x="46530" y="257311"/>
                        <a:pt x="107560" y="318341"/>
                        <a:pt x="182844" y="318341"/>
                      </a:cubicBezTo>
                      <a:lnTo>
                        <a:pt x="2141502" y="318341"/>
                      </a:lnTo>
                      <a:cubicBezTo>
                        <a:pt x="2216786" y="318341"/>
                        <a:pt x="2277816" y="257311"/>
                        <a:pt x="2277816" y="182027"/>
                      </a:cubicBezTo>
                      <a:cubicBezTo>
                        <a:pt x="2277816" y="106743"/>
                        <a:pt x="2216786" y="45713"/>
                        <a:pt x="2141502" y="45713"/>
                      </a:cubicBezTo>
                      <a:close/>
                      <a:moveTo>
                        <a:pt x="182027" y="0"/>
                      </a:moveTo>
                      <a:lnTo>
                        <a:pt x="2142319" y="0"/>
                      </a:lnTo>
                      <a:cubicBezTo>
                        <a:pt x="2242850" y="0"/>
                        <a:pt x="2324346" y="81496"/>
                        <a:pt x="2324346" y="182027"/>
                      </a:cubicBezTo>
                      <a:cubicBezTo>
                        <a:pt x="2324346" y="282558"/>
                        <a:pt x="2242850" y="364054"/>
                        <a:pt x="2142319" y="364054"/>
                      </a:cubicBezTo>
                      <a:lnTo>
                        <a:pt x="182027" y="364054"/>
                      </a:lnTo>
                      <a:cubicBezTo>
                        <a:pt x="81496" y="364054"/>
                        <a:pt x="0" y="282558"/>
                        <a:pt x="0" y="182027"/>
                      </a:cubicBezTo>
                      <a:cubicBezTo>
                        <a:pt x="0" y="81496"/>
                        <a:pt x="81496" y="0"/>
                        <a:pt x="182027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>
                    <a:solidFill>
                      <a:schemeClr val="tx1"/>
                    </a:solidFill>
                  </a:endParaRPr>
                </a:p>
              </p:txBody>
            </p:sp>
          </p:grpSp>
          <p:sp>
            <p:nvSpPr>
              <p:cNvPr id="76" name="Freeform: Shape 75">
                <a:extLst>
                  <a:ext uri="{FF2B5EF4-FFF2-40B4-BE49-F238E27FC236}">
                    <a16:creationId xmlns="" xmlns:a16="http://schemas.microsoft.com/office/drawing/2014/main" id="{1AC5D291-713B-4750-B997-C8AD349936F8}"/>
                  </a:ext>
                </a:extLst>
              </p:cNvPr>
              <p:cNvSpPr/>
              <p:nvPr/>
            </p:nvSpPr>
            <p:spPr>
              <a:xfrm>
                <a:off x="9962318" y="3429000"/>
                <a:ext cx="204563" cy="204563"/>
              </a:xfrm>
              <a:custGeom>
                <a:avLst/>
                <a:gdLst>
                  <a:gd name="connsiteX0" fmla="*/ 1208165 w 3598783"/>
                  <a:gd name="connsiteY0" fmla="*/ 120597 h 3598783"/>
                  <a:gd name="connsiteX1" fmla="*/ 1208165 w 3598783"/>
                  <a:gd name="connsiteY1" fmla="*/ 1303057 h 3598783"/>
                  <a:gd name="connsiteX2" fmla="*/ 2390625 w 3598783"/>
                  <a:gd name="connsiteY2" fmla="*/ 1303057 h 3598783"/>
                  <a:gd name="connsiteX3" fmla="*/ 2390625 w 3598783"/>
                  <a:gd name="connsiteY3" fmla="*/ 120597 h 3598783"/>
                  <a:gd name="connsiteX4" fmla="*/ 0 w 3598783"/>
                  <a:gd name="connsiteY4" fmla="*/ 0 h 3598783"/>
                  <a:gd name="connsiteX5" fmla="*/ 3598783 w 3598783"/>
                  <a:gd name="connsiteY5" fmla="*/ 0 h 3598783"/>
                  <a:gd name="connsiteX6" fmla="*/ 3598783 w 3598783"/>
                  <a:gd name="connsiteY6" fmla="*/ 3598783 h 3598783"/>
                  <a:gd name="connsiteX7" fmla="*/ 0 w 3598783"/>
                  <a:gd name="connsiteY7" fmla="*/ 3598783 h 3598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598783" h="3598783">
                    <a:moveTo>
                      <a:pt x="1208165" y="120597"/>
                    </a:moveTo>
                    <a:lnTo>
                      <a:pt x="1208165" y="1303057"/>
                    </a:lnTo>
                    <a:lnTo>
                      <a:pt x="2390625" y="1303057"/>
                    </a:lnTo>
                    <a:lnTo>
                      <a:pt x="2390625" y="120597"/>
                    </a:lnTo>
                    <a:close/>
                    <a:moveTo>
                      <a:pt x="0" y="0"/>
                    </a:moveTo>
                    <a:lnTo>
                      <a:pt x="3598783" y="0"/>
                    </a:lnTo>
                    <a:lnTo>
                      <a:pt x="3598783" y="3598783"/>
                    </a:lnTo>
                    <a:lnTo>
                      <a:pt x="0" y="3598783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Freeform: Shape 76">
                <a:extLst>
                  <a:ext uri="{FF2B5EF4-FFF2-40B4-BE49-F238E27FC236}">
                    <a16:creationId xmlns="" xmlns:a16="http://schemas.microsoft.com/office/drawing/2014/main" id="{D5E31E8E-0B87-4D7D-A5ED-AFD1E1B3CD49}"/>
                  </a:ext>
                </a:extLst>
              </p:cNvPr>
              <p:cNvSpPr/>
              <p:nvPr/>
            </p:nvSpPr>
            <p:spPr>
              <a:xfrm>
                <a:off x="10221429" y="3429000"/>
                <a:ext cx="204563" cy="204563"/>
              </a:xfrm>
              <a:custGeom>
                <a:avLst/>
                <a:gdLst>
                  <a:gd name="connsiteX0" fmla="*/ 1208165 w 3598783"/>
                  <a:gd name="connsiteY0" fmla="*/ 120597 h 3598783"/>
                  <a:gd name="connsiteX1" fmla="*/ 1208165 w 3598783"/>
                  <a:gd name="connsiteY1" fmla="*/ 1303057 h 3598783"/>
                  <a:gd name="connsiteX2" fmla="*/ 2390625 w 3598783"/>
                  <a:gd name="connsiteY2" fmla="*/ 1303057 h 3598783"/>
                  <a:gd name="connsiteX3" fmla="*/ 2390625 w 3598783"/>
                  <a:gd name="connsiteY3" fmla="*/ 120597 h 3598783"/>
                  <a:gd name="connsiteX4" fmla="*/ 0 w 3598783"/>
                  <a:gd name="connsiteY4" fmla="*/ 0 h 3598783"/>
                  <a:gd name="connsiteX5" fmla="*/ 3598783 w 3598783"/>
                  <a:gd name="connsiteY5" fmla="*/ 0 h 3598783"/>
                  <a:gd name="connsiteX6" fmla="*/ 3598783 w 3598783"/>
                  <a:gd name="connsiteY6" fmla="*/ 3598783 h 3598783"/>
                  <a:gd name="connsiteX7" fmla="*/ 0 w 3598783"/>
                  <a:gd name="connsiteY7" fmla="*/ 3598783 h 3598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598783" h="3598783">
                    <a:moveTo>
                      <a:pt x="1208165" y="120597"/>
                    </a:moveTo>
                    <a:lnTo>
                      <a:pt x="1208165" y="1303057"/>
                    </a:lnTo>
                    <a:lnTo>
                      <a:pt x="2390625" y="1303057"/>
                    </a:lnTo>
                    <a:lnTo>
                      <a:pt x="2390625" y="120597"/>
                    </a:lnTo>
                    <a:close/>
                    <a:moveTo>
                      <a:pt x="0" y="0"/>
                    </a:moveTo>
                    <a:lnTo>
                      <a:pt x="3598783" y="0"/>
                    </a:lnTo>
                    <a:lnTo>
                      <a:pt x="3598783" y="3598783"/>
                    </a:lnTo>
                    <a:lnTo>
                      <a:pt x="0" y="3598783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8" name="Freeform: Shape 77">
                <a:extLst>
                  <a:ext uri="{FF2B5EF4-FFF2-40B4-BE49-F238E27FC236}">
                    <a16:creationId xmlns="" xmlns:a16="http://schemas.microsoft.com/office/drawing/2014/main" id="{385DD255-C586-416C-B52E-EB446DB404E2}"/>
                  </a:ext>
                </a:extLst>
              </p:cNvPr>
              <p:cNvSpPr/>
              <p:nvPr/>
            </p:nvSpPr>
            <p:spPr>
              <a:xfrm>
                <a:off x="10480540" y="3429000"/>
                <a:ext cx="204563" cy="204563"/>
              </a:xfrm>
              <a:custGeom>
                <a:avLst/>
                <a:gdLst>
                  <a:gd name="connsiteX0" fmla="*/ 1208165 w 3598783"/>
                  <a:gd name="connsiteY0" fmla="*/ 120597 h 3598783"/>
                  <a:gd name="connsiteX1" fmla="*/ 1208165 w 3598783"/>
                  <a:gd name="connsiteY1" fmla="*/ 1303057 h 3598783"/>
                  <a:gd name="connsiteX2" fmla="*/ 2390625 w 3598783"/>
                  <a:gd name="connsiteY2" fmla="*/ 1303057 h 3598783"/>
                  <a:gd name="connsiteX3" fmla="*/ 2390625 w 3598783"/>
                  <a:gd name="connsiteY3" fmla="*/ 120597 h 3598783"/>
                  <a:gd name="connsiteX4" fmla="*/ 0 w 3598783"/>
                  <a:gd name="connsiteY4" fmla="*/ 0 h 3598783"/>
                  <a:gd name="connsiteX5" fmla="*/ 3598783 w 3598783"/>
                  <a:gd name="connsiteY5" fmla="*/ 0 h 3598783"/>
                  <a:gd name="connsiteX6" fmla="*/ 3598783 w 3598783"/>
                  <a:gd name="connsiteY6" fmla="*/ 3598783 h 3598783"/>
                  <a:gd name="connsiteX7" fmla="*/ 0 w 3598783"/>
                  <a:gd name="connsiteY7" fmla="*/ 3598783 h 35987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598783" h="3598783">
                    <a:moveTo>
                      <a:pt x="1208165" y="120597"/>
                    </a:moveTo>
                    <a:lnTo>
                      <a:pt x="1208165" y="1303057"/>
                    </a:lnTo>
                    <a:lnTo>
                      <a:pt x="2390625" y="1303057"/>
                    </a:lnTo>
                    <a:lnTo>
                      <a:pt x="2390625" y="120597"/>
                    </a:lnTo>
                    <a:close/>
                    <a:moveTo>
                      <a:pt x="0" y="0"/>
                    </a:moveTo>
                    <a:lnTo>
                      <a:pt x="3598783" y="0"/>
                    </a:lnTo>
                    <a:lnTo>
                      <a:pt x="3598783" y="3598783"/>
                    </a:lnTo>
                    <a:lnTo>
                      <a:pt x="0" y="3598783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74" name="Freeform: Shape 73">
              <a:extLst>
                <a:ext uri="{FF2B5EF4-FFF2-40B4-BE49-F238E27FC236}">
                  <a16:creationId xmlns="" xmlns:a16="http://schemas.microsoft.com/office/drawing/2014/main" id="{A1DE4B58-CCF7-44F4-BAEE-5757A43326DA}"/>
                </a:ext>
              </a:extLst>
            </p:cNvPr>
            <p:cNvSpPr/>
            <p:nvPr/>
          </p:nvSpPr>
          <p:spPr>
            <a:xfrm>
              <a:off x="10331070" y="2951963"/>
              <a:ext cx="505789" cy="372334"/>
            </a:xfrm>
            <a:custGeom>
              <a:avLst/>
              <a:gdLst>
                <a:gd name="connsiteX0" fmla="*/ 1869041 w 3738080"/>
                <a:gd name="connsiteY0" fmla="*/ 1997576 h 2751770"/>
                <a:gd name="connsiteX1" fmla="*/ 2246138 w 3738080"/>
                <a:gd name="connsiteY1" fmla="*/ 2374673 h 2751770"/>
                <a:gd name="connsiteX2" fmla="*/ 1869041 w 3738080"/>
                <a:gd name="connsiteY2" fmla="*/ 2751770 h 2751770"/>
                <a:gd name="connsiteX3" fmla="*/ 1491944 w 3738080"/>
                <a:gd name="connsiteY3" fmla="*/ 2374673 h 2751770"/>
                <a:gd name="connsiteX4" fmla="*/ 1869041 w 3738080"/>
                <a:gd name="connsiteY4" fmla="*/ 1997576 h 2751770"/>
                <a:gd name="connsiteX5" fmla="*/ 2788485 w 3738080"/>
                <a:gd name="connsiteY5" fmla="*/ 1841061 h 2751770"/>
                <a:gd name="connsiteX6" fmla="*/ 2632248 w 3738080"/>
                <a:gd name="connsiteY6" fmla="*/ 1992174 h 2751770"/>
                <a:gd name="connsiteX7" fmla="*/ 2624294 w 3738080"/>
                <a:gd name="connsiteY7" fmla="*/ 1992174 h 2751770"/>
                <a:gd name="connsiteX8" fmla="*/ 1858846 w 3738080"/>
                <a:gd name="connsiteY8" fmla="*/ 1306247 h 2751770"/>
                <a:gd name="connsiteX9" fmla="*/ 2645621 w 3738080"/>
                <a:gd name="connsiteY9" fmla="*/ 1504218 h 2751770"/>
                <a:gd name="connsiteX10" fmla="*/ 2795575 w 3738080"/>
                <a:gd name="connsiteY10" fmla="*/ 1757331 h 2751770"/>
                <a:gd name="connsiteX11" fmla="*/ 2539052 w 3738080"/>
                <a:gd name="connsiteY11" fmla="*/ 1841672 h 2751770"/>
                <a:gd name="connsiteX12" fmla="*/ 1353947 w 3738080"/>
                <a:gd name="connsiteY12" fmla="*/ 1778974 h 2751770"/>
                <a:gd name="connsiteX13" fmla="*/ 982333 w 3738080"/>
                <a:gd name="connsiteY13" fmla="*/ 1780833 h 2751770"/>
                <a:gd name="connsiteX14" fmla="*/ 966756 w 3738080"/>
                <a:gd name="connsiteY14" fmla="*/ 1667407 h 2751770"/>
                <a:gd name="connsiteX15" fmla="*/ 1217540 w 3738080"/>
                <a:gd name="connsiteY15" fmla="*/ 1445700 h 2751770"/>
                <a:gd name="connsiteX16" fmla="*/ 1858846 w 3738080"/>
                <a:gd name="connsiteY16" fmla="*/ 1306247 h 2751770"/>
                <a:gd name="connsiteX17" fmla="*/ 1828129 w 3738080"/>
                <a:gd name="connsiteY17" fmla="*/ 650059 h 2751770"/>
                <a:gd name="connsiteX18" fmla="*/ 3108200 w 3738080"/>
                <a:gd name="connsiteY18" fmla="*/ 1008980 h 2751770"/>
                <a:gd name="connsiteX19" fmla="*/ 3258155 w 3738080"/>
                <a:gd name="connsiteY19" fmla="*/ 1319033 h 2751770"/>
                <a:gd name="connsiteX20" fmla="*/ 2937692 w 3738080"/>
                <a:gd name="connsiteY20" fmla="*/ 1304637 h 2751770"/>
                <a:gd name="connsiteX21" fmla="*/ 763561 w 3738080"/>
                <a:gd name="connsiteY21" fmla="*/ 1325535 h 2751770"/>
                <a:gd name="connsiteX22" fmla="*/ 464412 w 3738080"/>
                <a:gd name="connsiteY22" fmla="*/ 1278813 h 2751770"/>
                <a:gd name="connsiteX23" fmla="*/ 450482 w 3738080"/>
                <a:gd name="connsiteY23" fmla="*/ 1202928 h 2751770"/>
                <a:gd name="connsiteX24" fmla="*/ 622892 w 3738080"/>
                <a:gd name="connsiteY24" fmla="*/ 1008979 h 2751770"/>
                <a:gd name="connsiteX25" fmla="*/ 1828129 w 3738080"/>
                <a:gd name="connsiteY25" fmla="*/ 650059 h 2751770"/>
                <a:gd name="connsiteX26" fmla="*/ 1764313 w 3738080"/>
                <a:gd name="connsiteY26" fmla="*/ 591 h 2751770"/>
                <a:gd name="connsiteX27" fmla="*/ 3559697 w 3738080"/>
                <a:gd name="connsiteY27" fmla="*/ 547180 h 2751770"/>
                <a:gd name="connsiteX28" fmla="*/ 3709650 w 3738080"/>
                <a:gd name="connsiteY28" fmla="*/ 882310 h 2751770"/>
                <a:gd name="connsiteX29" fmla="*/ 3367875 w 3738080"/>
                <a:gd name="connsiteY29" fmla="*/ 834477 h 2751770"/>
                <a:gd name="connsiteX30" fmla="*/ 318417 w 3738080"/>
                <a:gd name="connsiteY30" fmla="*/ 884635 h 2751770"/>
                <a:gd name="connsiteX31" fmla="*/ 19267 w 3738080"/>
                <a:gd name="connsiteY31" fmla="*/ 846272 h 2751770"/>
                <a:gd name="connsiteX32" fmla="*/ 275 w 3738080"/>
                <a:gd name="connsiteY32" fmla="*/ 760137 h 2751770"/>
                <a:gd name="connsiteX33" fmla="*/ 173484 w 3738080"/>
                <a:gd name="connsiteY33" fmla="*/ 547180 h 2751770"/>
                <a:gd name="connsiteX34" fmla="*/ 1764313 w 3738080"/>
                <a:gd name="connsiteY34" fmla="*/ 591 h 2751770"/>
                <a:gd name="connsiteX0" fmla="*/ 1869041 w 3738080"/>
                <a:gd name="connsiteY0" fmla="*/ 1997576 h 2751770"/>
                <a:gd name="connsiteX1" fmla="*/ 2246138 w 3738080"/>
                <a:gd name="connsiteY1" fmla="*/ 2374673 h 2751770"/>
                <a:gd name="connsiteX2" fmla="*/ 1869041 w 3738080"/>
                <a:gd name="connsiteY2" fmla="*/ 2751770 h 2751770"/>
                <a:gd name="connsiteX3" fmla="*/ 1491944 w 3738080"/>
                <a:gd name="connsiteY3" fmla="*/ 2374673 h 2751770"/>
                <a:gd name="connsiteX4" fmla="*/ 1869041 w 3738080"/>
                <a:gd name="connsiteY4" fmla="*/ 1997576 h 2751770"/>
                <a:gd name="connsiteX5" fmla="*/ 2624294 w 3738080"/>
                <a:gd name="connsiteY5" fmla="*/ 1992174 h 2751770"/>
                <a:gd name="connsiteX6" fmla="*/ 2632248 w 3738080"/>
                <a:gd name="connsiteY6" fmla="*/ 1992174 h 2751770"/>
                <a:gd name="connsiteX7" fmla="*/ 2624294 w 3738080"/>
                <a:gd name="connsiteY7" fmla="*/ 1992174 h 2751770"/>
                <a:gd name="connsiteX8" fmla="*/ 1858846 w 3738080"/>
                <a:gd name="connsiteY8" fmla="*/ 1306247 h 2751770"/>
                <a:gd name="connsiteX9" fmla="*/ 2645621 w 3738080"/>
                <a:gd name="connsiteY9" fmla="*/ 1504218 h 2751770"/>
                <a:gd name="connsiteX10" fmla="*/ 2795575 w 3738080"/>
                <a:gd name="connsiteY10" fmla="*/ 1757331 h 2751770"/>
                <a:gd name="connsiteX11" fmla="*/ 2539052 w 3738080"/>
                <a:gd name="connsiteY11" fmla="*/ 1841672 h 2751770"/>
                <a:gd name="connsiteX12" fmla="*/ 1353947 w 3738080"/>
                <a:gd name="connsiteY12" fmla="*/ 1778974 h 2751770"/>
                <a:gd name="connsiteX13" fmla="*/ 982333 w 3738080"/>
                <a:gd name="connsiteY13" fmla="*/ 1780833 h 2751770"/>
                <a:gd name="connsiteX14" fmla="*/ 966756 w 3738080"/>
                <a:gd name="connsiteY14" fmla="*/ 1667407 h 2751770"/>
                <a:gd name="connsiteX15" fmla="*/ 1217540 w 3738080"/>
                <a:gd name="connsiteY15" fmla="*/ 1445700 h 2751770"/>
                <a:gd name="connsiteX16" fmla="*/ 1858846 w 3738080"/>
                <a:gd name="connsiteY16" fmla="*/ 1306247 h 2751770"/>
                <a:gd name="connsiteX17" fmla="*/ 1828129 w 3738080"/>
                <a:gd name="connsiteY17" fmla="*/ 650059 h 2751770"/>
                <a:gd name="connsiteX18" fmla="*/ 3108200 w 3738080"/>
                <a:gd name="connsiteY18" fmla="*/ 1008980 h 2751770"/>
                <a:gd name="connsiteX19" fmla="*/ 3258155 w 3738080"/>
                <a:gd name="connsiteY19" fmla="*/ 1319033 h 2751770"/>
                <a:gd name="connsiteX20" fmla="*/ 2937692 w 3738080"/>
                <a:gd name="connsiteY20" fmla="*/ 1304637 h 2751770"/>
                <a:gd name="connsiteX21" fmla="*/ 763561 w 3738080"/>
                <a:gd name="connsiteY21" fmla="*/ 1325535 h 2751770"/>
                <a:gd name="connsiteX22" fmla="*/ 464412 w 3738080"/>
                <a:gd name="connsiteY22" fmla="*/ 1278813 h 2751770"/>
                <a:gd name="connsiteX23" fmla="*/ 450482 w 3738080"/>
                <a:gd name="connsiteY23" fmla="*/ 1202928 h 2751770"/>
                <a:gd name="connsiteX24" fmla="*/ 622892 w 3738080"/>
                <a:gd name="connsiteY24" fmla="*/ 1008979 h 2751770"/>
                <a:gd name="connsiteX25" fmla="*/ 1828129 w 3738080"/>
                <a:gd name="connsiteY25" fmla="*/ 650059 h 2751770"/>
                <a:gd name="connsiteX26" fmla="*/ 1764313 w 3738080"/>
                <a:gd name="connsiteY26" fmla="*/ 591 h 2751770"/>
                <a:gd name="connsiteX27" fmla="*/ 3559697 w 3738080"/>
                <a:gd name="connsiteY27" fmla="*/ 547180 h 2751770"/>
                <a:gd name="connsiteX28" fmla="*/ 3709650 w 3738080"/>
                <a:gd name="connsiteY28" fmla="*/ 882310 h 2751770"/>
                <a:gd name="connsiteX29" fmla="*/ 3367875 w 3738080"/>
                <a:gd name="connsiteY29" fmla="*/ 834477 h 2751770"/>
                <a:gd name="connsiteX30" fmla="*/ 318417 w 3738080"/>
                <a:gd name="connsiteY30" fmla="*/ 884635 h 2751770"/>
                <a:gd name="connsiteX31" fmla="*/ 19267 w 3738080"/>
                <a:gd name="connsiteY31" fmla="*/ 846272 h 2751770"/>
                <a:gd name="connsiteX32" fmla="*/ 275 w 3738080"/>
                <a:gd name="connsiteY32" fmla="*/ 760137 h 2751770"/>
                <a:gd name="connsiteX33" fmla="*/ 173484 w 3738080"/>
                <a:gd name="connsiteY33" fmla="*/ 547180 h 2751770"/>
                <a:gd name="connsiteX34" fmla="*/ 1764313 w 3738080"/>
                <a:gd name="connsiteY34" fmla="*/ 591 h 2751770"/>
                <a:gd name="connsiteX0" fmla="*/ 1869041 w 3738080"/>
                <a:gd name="connsiteY0" fmla="*/ 1997576 h 2751770"/>
                <a:gd name="connsiteX1" fmla="*/ 2246138 w 3738080"/>
                <a:gd name="connsiteY1" fmla="*/ 2374673 h 2751770"/>
                <a:gd name="connsiteX2" fmla="*/ 1869041 w 3738080"/>
                <a:gd name="connsiteY2" fmla="*/ 2751770 h 2751770"/>
                <a:gd name="connsiteX3" fmla="*/ 1491944 w 3738080"/>
                <a:gd name="connsiteY3" fmla="*/ 2374673 h 2751770"/>
                <a:gd name="connsiteX4" fmla="*/ 1869041 w 3738080"/>
                <a:gd name="connsiteY4" fmla="*/ 1997576 h 2751770"/>
                <a:gd name="connsiteX5" fmla="*/ 1858846 w 3738080"/>
                <a:gd name="connsiteY5" fmla="*/ 1306247 h 2751770"/>
                <a:gd name="connsiteX6" fmla="*/ 2645621 w 3738080"/>
                <a:gd name="connsiteY6" fmla="*/ 1504218 h 2751770"/>
                <a:gd name="connsiteX7" fmla="*/ 2795575 w 3738080"/>
                <a:gd name="connsiteY7" fmla="*/ 1757331 h 2751770"/>
                <a:gd name="connsiteX8" fmla="*/ 2539052 w 3738080"/>
                <a:gd name="connsiteY8" fmla="*/ 1841672 h 2751770"/>
                <a:gd name="connsiteX9" fmla="*/ 1353947 w 3738080"/>
                <a:gd name="connsiteY9" fmla="*/ 1778974 h 2751770"/>
                <a:gd name="connsiteX10" fmla="*/ 982333 w 3738080"/>
                <a:gd name="connsiteY10" fmla="*/ 1780833 h 2751770"/>
                <a:gd name="connsiteX11" fmla="*/ 966756 w 3738080"/>
                <a:gd name="connsiteY11" fmla="*/ 1667407 h 2751770"/>
                <a:gd name="connsiteX12" fmla="*/ 1217540 w 3738080"/>
                <a:gd name="connsiteY12" fmla="*/ 1445700 h 2751770"/>
                <a:gd name="connsiteX13" fmla="*/ 1858846 w 3738080"/>
                <a:gd name="connsiteY13" fmla="*/ 1306247 h 2751770"/>
                <a:gd name="connsiteX14" fmla="*/ 1828129 w 3738080"/>
                <a:gd name="connsiteY14" fmla="*/ 650059 h 2751770"/>
                <a:gd name="connsiteX15" fmla="*/ 3108200 w 3738080"/>
                <a:gd name="connsiteY15" fmla="*/ 1008980 h 2751770"/>
                <a:gd name="connsiteX16" fmla="*/ 3258155 w 3738080"/>
                <a:gd name="connsiteY16" fmla="*/ 1319033 h 2751770"/>
                <a:gd name="connsiteX17" fmla="*/ 2937692 w 3738080"/>
                <a:gd name="connsiteY17" fmla="*/ 1304637 h 2751770"/>
                <a:gd name="connsiteX18" fmla="*/ 763561 w 3738080"/>
                <a:gd name="connsiteY18" fmla="*/ 1325535 h 2751770"/>
                <a:gd name="connsiteX19" fmla="*/ 464412 w 3738080"/>
                <a:gd name="connsiteY19" fmla="*/ 1278813 h 2751770"/>
                <a:gd name="connsiteX20" fmla="*/ 450482 w 3738080"/>
                <a:gd name="connsiteY20" fmla="*/ 1202928 h 2751770"/>
                <a:gd name="connsiteX21" fmla="*/ 622892 w 3738080"/>
                <a:gd name="connsiteY21" fmla="*/ 1008979 h 2751770"/>
                <a:gd name="connsiteX22" fmla="*/ 1828129 w 3738080"/>
                <a:gd name="connsiteY22" fmla="*/ 650059 h 2751770"/>
                <a:gd name="connsiteX23" fmla="*/ 1764313 w 3738080"/>
                <a:gd name="connsiteY23" fmla="*/ 591 h 2751770"/>
                <a:gd name="connsiteX24" fmla="*/ 3559697 w 3738080"/>
                <a:gd name="connsiteY24" fmla="*/ 547180 h 2751770"/>
                <a:gd name="connsiteX25" fmla="*/ 3709650 w 3738080"/>
                <a:gd name="connsiteY25" fmla="*/ 882310 h 2751770"/>
                <a:gd name="connsiteX26" fmla="*/ 3367875 w 3738080"/>
                <a:gd name="connsiteY26" fmla="*/ 834477 h 2751770"/>
                <a:gd name="connsiteX27" fmla="*/ 318417 w 3738080"/>
                <a:gd name="connsiteY27" fmla="*/ 884635 h 2751770"/>
                <a:gd name="connsiteX28" fmla="*/ 19267 w 3738080"/>
                <a:gd name="connsiteY28" fmla="*/ 846272 h 2751770"/>
                <a:gd name="connsiteX29" fmla="*/ 275 w 3738080"/>
                <a:gd name="connsiteY29" fmla="*/ 760137 h 2751770"/>
                <a:gd name="connsiteX30" fmla="*/ 173484 w 3738080"/>
                <a:gd name="connsiteY30" fmla="*/ 547180 h 2751770"/>
                <a:gd name="connsiteX31" fmla="*/ 1764313 w 3738080"/>
                <a:gd name="connsiteY31" fmla="*/ 591 h 2751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3738080" h="2751770">
                  <a:moveTo>
                    <a:pt x="1869041" y="1997576"/>
                  </a:moveTo>
                  <a:cubicBezTo>
                    <a:pt x="2077306" y="1997576"/>
                    <a:pt x="2246138" y="2166408"/>
                    <a:pt x="2246138" y="2374673"/>
                  </a:cubicBezTo>
                  <a:cubicBezTo>
                    <a:pt x="2246138" y="2582938"/>
                    <a:pt x="2077306" y="2751770"/>
                    <a:pt x="1869041" y="2751770"/>
                  </a:cubicBezTo>
                  <a:cubicBezTo>
                    <a:pt x="1660776" y="2751770"/>
                    <a:pt x="1491944" y="2582938"/>
                    <a:pt x="1491944" y="2374673"/>
                  </a:cubicBezTo>
                  <a:cubicBezTo>
                    <a:pt x="1491944" y="2166408"/>
                    <a:pt x="1660776" y="1997576"/>
                    <a:pt x="1869041" y="1997576"/>
                  </a:cubicBezTo>
                  <a:close/>
                  <a:moveTo>
                    <a:pt x="1858846" y="1306247"/>
                  </a:moveTo>
                  <a:cubicBezTo>
                    <a:pt x="2165924" y="1301758"/>
                    <a:pt x="2404940" y="1399722"/>
                    <a:pt x="2645621" y="1504218"/>
                  </a:cubicBezTo>
                  <a:cubicBezTo>
                    <a:pt x="2813424" y="1597955"/>
                    <a:pt x="2823993" y="1678797"/>
                    <a:pt x="2795575" y="1757331"/>
                  </a:cubicBezTo>
                  <a:cubicBezTo>
                    <a:pt x="2761471" y="1842158"/>
                    <a:pt x="2685239" y="1908552"/>
                    <a:pt x="2539052" y="1841672"/>
                  </a:cubicBezTo>
                  <a:cubicBezTo>
                    <a:pt x="2347207" y="1684231"/>
                    <a:pt x="1733351" y="1556050"/>
                    <a:pt x="1353947" y="1778974"/>
                  </a:cubicBezTo>
                  <a:cubicBezTo>
                    <a:pt x="1250080" y="1855218"/>
                    <a:pt x="1037749" y="1915097"/>
                    <a:pt x="982333" y="1780833"/>
                  </a:cubicBezTo>
                  <a:cubicBezTo>
                    <a:pt x="968480" y="1736637"/>
                    <a:pt x="963386" y="1699601"/>
                    <a:pt x="966756" y="1667407"/>
                  </a:cubicBezTo>
                  <a:cubicBezTo>
                    <a:pt x="976866" y="1570822"/>
                    <a:pt x="1063141" y="1517802"/>
                    <a:pt x="1217540" y="1445700"/>
                  </a:cubicBezTo>
                  <a:cubicBezTo>
                    <a:pt x="1465851" y="1348519"/>
                    <a:pt x="1674601" y="1308942"/>
                    <a:pt x="1858846" y="1306247"/>
                  </a:cubicBezTo>
                  <a:close/>
                  <a:moveTo>
                    <a:pt x="1828129" y="650059"/>
                  </a:moveTo>
                  <a:cubicBezTo>
                    <a:pt x="2445754" y="646836"/>
                    <a:pt x="2937662" y="894034"/>
                    <a:pt x="3108200" y="1008980"/>
                  </a:cubicBezTo>
                  <a:cubicBezTo>
                    <a:pt x="3228810" y="1075858"/>
                    <a:pt x="3343409" y="1171509"/>
                    <a:pt x="3258155" y="1319033"/>
                  </a:cubicBezTo>
                  <a:cubicBezTo>
                    <a:pt x="3134282" y="1435449"/>
                    <a:pt x="3057301" y="1393031"/>
                    <a:pt x="2937692" y="1304637"/>
                  </a:cubicBezTo>
                  <a:cubicBezTo>
                    <a:pt x="2647778" y="1191783"/>
                    <a:pt x="2008321" y="619142"/>
                    <a:pt x="763561" y="1325535"/>
                  </a:cubicBezTo>
                  <a:cubicBezTo>
                    <a:pt x="621636" y="1425852"/>
                    <a:pt x="511304" y="1376178"/>
                    <a:pt x="464412" y="1278813"/>
                  </a:cubicBezTo>
                  <a:cubicBezTo>
                    <a:pt x="452398" y="1252494"/>
                    <a:pt x="448110" y="1227223"/>
                    <a:pt x="450482" y="1202928"/>
                  </a:cubicBezTo>
                  <a:cubicBezTo>
                    <a:pt x="457599" y="1130049"/>
                    <a:pt x="524660" y="1065987"/>
                    <a:pt x="622892" y="1008979"/>
                  </a:cubicBezTo>
                  <a:cubicBezTo>
                    <a:pt x="1041721" y="744082"/>
                    <a:pt x="1457554" y="651995"/>
                    <a:pt x="1828129" y="650059"/>
                  </a:cubicBezTo>
                  <a:close/>
                  <a:moveTo>
                    <a:pt x="1764313" y="591"/>
                  </a:moveTo>
                  <a:cubicBezTo>
                    <a:pt x="2430887" y="-13278"/>
                    <a:pt x="3056659" y="218017"/>
                    <a:pt x="3559697" y="547180"/>
                  </a:cubicBezTo>
                  <a:cubicBezTo>
                    <a:pt x="3671781" y="597338"/>
                    <a:pt x="3794905" y="759863"/>
                    <a:pt x="3709650" y="882310"/>
                  </a:cubicBezTo>
                  <a:cubicBezTo>
                    <a:pt x="3594303" y="984791"/>
                    <a:pt x="3449118" y="907547"/>
                    <a:pt x="3367875" y="834477"/>
                  </a:cubicBezTo>
                  <a:cubicBezTo>
                    <a:pt x="3193985" y="725799"/>
                    <a:pt x="1920315" y="-235561"/>
                    <a:pt x="318417" y="884635"/>
                  </a:cubicBezTo>
                  <a:cubicBezTo>
                    <a:pt x="189280" y="993311"/>
                    <a:pt x="70419" y="922739"/>
                    <a:pt x="19267" y="846272"/>
                  </a:cubicBezTo>
                  <a:cubicBezTo>
                    <a:pt x="4410" y="817516"/>
                    <a:pt x="-1388" y="788500"/>
                    <a:pt x="275" y="760137"/>
                  </a:cubicBezTo>
                  <a:cubicBezTo>
                    <a:pt x="5260" y="675044"/>
                    <a:pt x="77384" y="595829"/>
                    <a:pt x="173484" y="547180"/>
                  </a:cubicBezTo>
                  <a:cubicBezTo>
                    <a:pt x="702741" y="170471"/>
                    <a:pt x="1245868" y="11376"/>
                    <a:pt x="1764313" y="59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1" name="TextBox 80">
            <a:extLst>
              <a:ext uri="{FF2B5EF4-FFF2-40B4-BE49-F238E27FC236}">
                <a16:creationId xmlns="" xmlns:a16="http://schemas.microsoft.com/office/drawing/2014/main" id="{3748D22C-F01B-4620-AEE2-DEE8FCDD1C29}"/>
              </a:ext>
            </a:extLst>
          </p:cNvPr>
          <p:cNvSpPr txBox="1"/>
          <p:nvPr/>
        </p:nvSpPr>
        <p:spPr>
          <a:xfrm>
            <a:off x="1438908" y="3235705"/>
            <a:ext cx="2412029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Media </a:t>
            </a:r>
            <a:r>
              <a:rPr lang="en-US" altLang="ko-KR" sz="2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Komunikasi</a:t>
            </a:r>
            <a:endParaRPr lang="en-US" altLang="ko-KR" sz="2000" b="1" dirty="0" smtClean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82" name="TextBox 81">
            <a:extLst>
              <a:ext uri="{FF2B5EF4-FFF2-40B4-BE49-F238E27FC236}">
                <a16:creationId xmlns="" xmlns:a16="http://schemas.microsoft.com/office/drawing/2014/main" id="{3748D22C-F01B-4620-AEE2-DEE8FCDD1C29}"/>
              </a:ext>
            </a:extLst>
          </p:cNvPr>
          <p:cNvSpPr txBox="1"/>
          <p:nvPr/>
        </p:nvSpPr>
        <p:spPr>
          <a:xfrm>
            <a:off x="5604203" y="3235705"/>
            <a:ext cx="2412029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Keamanan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</a:t>
            </a:r>
            <a:r>
              <a:rPr lang="en-US" altLang="ko-KR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Data</a:t>
            </a:r>
            <a:endParaRPr lang="en-US" altLang="ko-KR" sz="20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="" xmlns:a16="http://schemas.microsoft.com/office/drawing/2014/main" id="{3748D22C-F01B-4620-AEE2-DEE8FCDD1C29}"/>
              </a:ext>
            </a:extLst>
          </p:cNvPr>
          <p:cNvSpPr txBox="1"/>
          <p:nvPr/>
        </p:nvSpPr>
        <p:spPr>
          <a:xfrm>
            <a:off x="5604203" y="1766327"/>
            <a:ext cx="2412029" cy="101566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Sumber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</a:t>
            </a:r>
            <a:r>
              <a:rPr lang="en-US" altLang="ko-KR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daya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</a:t>
            </a:r>
            <a:r>
              <a:rPr lang="en-US" altLang="ko-KR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lebih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</a:t>
            </a:r>
            <a:r>
              <a:rPr lang="en-US" altLang="ko-KR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efisien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</a:t>
            </a:r>
            <a:r>
              <a:rPr lang="en-US" altLang="ko-KR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dan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</a:t>
            </a:r>
            <a:r>
              <a:rPr lang="en-US" altLang="ko-KR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informasi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 </a:t>
            </a:r>
            <a:r>
              <a:rPr lang="en-US" altLang="ko-KR" sz="2000" b="1" dirty="0" err="1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terkini</a:t>
            </a:r>
            <a:r>
              <a:rPr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379425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6" grpId="0" animBg="1"/>
      <p:bldP spid="47" grpId="0" animBg="1"/>
      <p:bldP spid="49" grpId="0"/>
      <p:bldP spid="54" grpId="0" animBg="1"/>
      <p:bldP spid="55" grpId="0" animBg="1"/>
      <p:bldP spid="62" grpId="0" animBg="1"/>
      <p:bldP spid="63" grpId="0" animBg="1"/>
      <p:bldP spid="64" grpId="0" animBg="1"/>
      <p:bldP spid="65" grpId="0" animBg="1"/>
      <p:bldP spid="81" grpId="0"/>
      <p:bldP spid="82" grpId="0"/>
      <p:bldP spid="8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98976193-16A9-4064-B8CF-93A08110ECFB}"/>
              </a:ext>
            </a:extLst>
          </p:cNvPr>
          <p:cNvCxnSpPr>
            <a:cxnSpLocks/>
          </p:cNvCxnSpPr>
          <p:nvPr/>
        </p:nvCxnSpPr>
        <p:spPr>
          <a:xfrm flipH="1">
            <a:off x="4196362" y="3953598"/>
            <a:ext cx="1920240" cy="1652624"/>
          </a:xfrm>
          <a:prstGeom prst="line">
            <a:avLst/>
          </a:prstGeom>
          <a:ln w="254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F2FFDB92-6D00-4BE8-BBA1-429C37D0AA65}"/>
              </a:ext>
            </a:extLst>
          </p:cNvPr>
          <p:cNvCxnSpPr>
            <a:cxnSpLocks/>
          </p:cNvCxnSpPr>
          <p:nvPr/>
        </p:nvCxnSpPr>
        <p:spPr>
          <a:xfrm flipH="1" flipV="1">
            <a:off x="4196362" y="3335804"/>
            <a:ext cx="1920240" cy="558410"/>
          </a:xfrm>
          <a:prstGeom prst="line">
            <a:avLst/>
          </a:prstGeom>
          <a:ln w="254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="" xmlns:a16="http://schemas.microsoft.com/office/drawing/2014/main" id="{BB4AE3E4-0EC7-432F-84BF-C831276B08C6}"/>
              </a:ext>
            </a:extLst>
          </p:cNvPr>
          <p:cNvCxnSpPr>
            <a:cxnSpLocks/>
          </p:cNvCxnSpPr>
          <p:nvPr/>
        </p:nvCxnSpPr>
        <p:spPr>
          <a:xfrm flipH="1" flipV="1">
            <a:off x="4196362" y="2200594"/>
            <a:ext cx="1920240" cy="1712010"/>
          </a:xfrm>
          <a:prstGeom prst="line">
            <a:avLst/>
          </a:prstGeom>
          <a:ln w="254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="" xmlns:a16="http://schemas.microsoft.com/office/drawing/2014/main" id="{8B7802F3-7844-4923-8386-509BB69D2E1B}"/>
              </a:ext>
            </a:extLst>
          </p:cNvPr>
          <p:cNvCxnSpPr>
            <a:cxnSpLocks/>
          </p:cNvCxnSpPr>
          <p:nvPr/>
        </p:nvCxnSpPr>
        <p:spPr>
          <a:xfrm flipH="1">
            <a:off x="4196362" y="3953599"/>
            <a:ext cx="1920240" cy="517415"/>
          </a:xfrm>
          <a:prstGeom prst="line">
            <a:avLst/>
          </a:prstGeom>
          <a:ln w="254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 smtClean="0"/>
              <a:t>Komponen</a:t>
            </a:r>
            <a:r>
              <a:rPr lang="en-US" dirty="0" smtClean="0"/>
              <a:t> </a:t>
            </a:r>
            <a:r>
              <a:rPr lang="en-US" dirty="0" err="1" smtClean="0"/>
              <a:t>Jaringan</a:t>
            </a:r>
            <a:r>
              <a:rPr lang="en-US" dirty="0" smtClean="0"/>
              <a:t> </a:t>
            </a:r>
            <a:r>
              <a:rPr lang="en-US" dirty="0" err="1" smtClean="0"/>
              <a:t>Komputer</a:t>
            </a:r>
            <a:endParaRPr lang="en-US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="" xmlns:a16="http://schemas.microsoft.com/office/drawing/2014/main" id="{ED37D037-E510-4B14-8214-4D271582B7AD}"/>
              </a:ext>
            </a:extLst>
          </p:cNvPr>
          <p:cNvCxnSpPr>
            <a:cxnSpLocks/>
          </p:cNvCxnSpPr>
          <p:nvPr/>
        </p:nvCxnSpPr>
        <p:spPr>
          <a:xfrm flipV="1">
            <a:off x="6058773" y="3335804"/>
            <a:ext cx="1920240" cy="592157"/>
          </a:xfrm>
          <a:prstGeom prst="line">
            <a:avLst/>
          </a:prstGeom>
          <a:ln w="254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5078CAED-919C-4656-9C2D-D8A21E53874C}"/>
              </a:ext>
            </a:extLst>
          </p:cNvPr>
          <p:cNvCxnSpPr>
            <a:cxnSpLocks/>
          </p:cNvCxnSpPr>
          <p:nvPr/>
        </p:nvCxnSpPr>
        <p:spPr>
          <a:xfrm flipV="1">
            <a:off x="6058773" y="2200593"/>
            <a:ext cx="1920240" cy="1733232"/>
          </a:xfrm>
          <a:prstGeom prst="line">
            <a:avLst/>
          </a:prstGeom>
          <a:ln w="254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="" xmlns:a16="http://schemas.microsoft.com/office/drawing/2014/main" id="{4F68D532-6B2C-4334-8B9D-D50C1746E1DA}"/>
              </a:ext>
            </a:extLst>
          </p:cNvPr>
          <p:cNvCxnSpPr>
            <a:cxnSpLocks/>
          </p:cNvCxnSpPr>
          <p:nvPr/>
        </p:nvCxnSpPr>
        <p:spPr>
          <a:xfrm>
            <a:off x="6068857" y="3921151"/>
            <a:ext cx="1920240" cy="549863"/>
          </a:xfrm>
          <a:prstGeom prst="line">
            <a:avLst/>
          </a:prstGeom>
          <a:ln w="254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="" xmlns:a16="http://schemas.microsoft.com/office/drawing/2014/main" id="{70C3472E-479C-46F7-BB1D-484EF7D47D40}"/>
              </a:ext>
            </a:extLst>
          </p:cNvPr>
          <p:cNvCxnSpPr>
            <a:cxnSpLocks/>
          </p:cNvCxnSpPr>
          <p:nvPr/>
        </p:nvCxnSpPr>
        <p:spPr>
          <a:xfrm>
            <a:off x="6112183" y="3953598"/>
            <a:ext cx="1920240" cy="1652624"/>
          </a:xfrm>
          <a:prstGeom prst="line">
            <a:avLst/>
          </a:prstGeom>
          <a:ln w="254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>
            <a:extLst>
              <a:ext uri="{FF2B5EF4-FFF2-40B4-BE49-F238E27FC236}">
                <a16:creationId xmlns="" xmlns:a16="http://schemas.microsoft.com/office/drawing/2014/main" id="{479831C2-4B57-43BC-A656-4C6E5D642FF7}"/>
              </a:ext>
            </a:extLst>
          </p:cNvPr>
          <p:cNvSpPr/>
          <p:nvPr/>
        </p:nvSpPr>
        <p:spPr>
          <a:xfrm>
            <a:off x="5330436" y="3164456"/>
            <a:ext cx="1496294" cy="1496294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200"/>
          </a:p>
        </p:txBody>
      </p:sp>
      <p:sp>
        <p:nvSpPr>
          <p:cNvPr id="18" name="Oval 17">
            <a:extLst>
              <a:ext uri="{FF2B5EF4-FFF2-40B4-BE49-F238E27FC236}">
                <a16:creationId xmlns="" xmlns:a16="http://schemas.microsoft.com/office/drawing/2014/main" id="{4DF5D376-73E3-45CA-A4FE-CF3C71BF7AEC}"/>
              </a:ext>
            </a:extLst>
          </p:cNvPr>
          <p:cNvSpPr/>
          <p:nvPr/>
        </p:nvSpPr>
        <p:spPr>
          <a:xfrm>
            <a:off x="7950925" y="1867085"/>
            <a:ext cx="688282" cy="68828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grpSp>
        <p:nvGrpSpPr>
          <p:cNvPr id="19" name="Group 18">
            <a:extLst>
              <a:ext uri="{FF2B5EF4-FFF2-40B4-BE49-F238E27FC236}">
                <a16:creationId xmlns="" xmlns:a16="http://schemas.microsoft.com/office/drawing/2014/main" id="{051FC988-3B62-4113-B308-9BB22F298954}"/>
              </a:ext>
            </a:extLst>
          </p:cNvPr>
          <p:cNvGrpSpPr/>
          <p:nvPr/>
        </p:nvGrpSpPr>
        <p:grpSpPr>
          <a:xfrm>
            <a:off x="8795724" y="1852616"/>
            <a:ext cx="2743200" cy="726732"/>
            <a:chOff x="994277" y="3861048"/>
            <a:chExt cx="2691322" cy="726732"/>
          </a:xfrm>
          <a:effectLst/>
        </p:grpSpPr>
        <p:sp>
          <p:nvSpPr>
            <p:cNvPr id="20" name="TextBox 19">
              <a:extLst>
                <a:ext uri="{FF2B5EF4-FFF2-40B4-BE49-F238E27FC236}">
                  <a16:creationId xmlns="" xmlns:a16="http://schemas.microsoft.com/office/drawing/2014/main" id="{5A64C177-0D16-4DEB-B39C-946A37115D04}"/>
                </a:ext>
              </a:extLst>
            </p:cNvPr>
            <p:cNvSpPr txBox="1"/>
            <p:nvPr/>
          </p:nvSpPr>
          <p:spPr>
            <a:xfrm>
              <a:off x="994277" y="3861048"/>
              <a:ext cx="2691322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rIns="0" rtlCol="0">
              <a:spAutoFit/>
            </a:bodyPr>
            <a:lstStyle/>
            <a:p>
              <a:r>
                <a:rPr lang="en-US" altLang="ko-KR" sz="12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Access Point</a:t>
              </a:r>
              <a:endPara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="" xmlns:a16="http://schemas.microsoft.com/office/drawing/2014/main" id="{A9302F1C-A878-4C82-A78F-63A8BFE7485E}"/>
                </a:ext>
              </a:extLst>
            </p:cNvPr>
            <p:cNvSpPr txBox="1"/>
            <p:nvPr/>
          </p:nvSpPr>
          <p:spPr>
            <a:xfrm>
              <a:off x="994277" y="4126115"/>
              <a:ext cx="2691322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rIns="0" rtlCol="0">
              <a:spAutoFit/>
            </a:bodyPr>
            <a:lstStyle/>
            <a:p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Komponen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yang </a:t>
              </a:r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digunakan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untuk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menyebarkan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jaringan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melalui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hotspot</a:t>
              </a:r>
              <a:endParaRPr lang="en-US" altLang="ko-KR" sz="1200" dirty="0">
                <a:cs typeface="Arial" pitchFamily="34" charset="0"/>
              </a:endParaRPr>
            </a:p>
          </p:txBody>
        </p:sp>
      </p:grpSp>
      <p:sp>
        <p:nvSpPr>
          <p:cNvPr id="25" name="Oval 24">
            <a:extLst>
              <a:ext uri="{FF2B5EF4-FFF2-40B4-BE49-F238E27FC236}">
                <a16:creationId xmlns="" xmlns:a16="http://schemas.microsoft.com/office/drawing/2014/main" id="{6DA44235-86E3-49C6-8349-D868E182538E}"/>
              </a:ext>
            </a:extLst>
          </p:cNvPr>
          <p:cNvSpPr/>
          <p:nvPr/>
        </p:nvSpPr>
        <p:spPr>
          <a:xfrm>
            <a:off x="7950925" y="5272715"/>
            <a:ext cx="688282" cy="68828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grpSp>
        <p:nvGrpSpPr>
          <p:cNvPr id="26" name="Group 25">
            <a:extLst>
              <a:ext uri="{FF2B5EF4-FFF2-40B4-BE49-F238E27FC236}">
                <a16:creationId xmlns="" xmlns:a16="http://schemas.microsoft.com/office/drawing/2014/main" id="{AA9DA9EC-F7E4-4765-8BEE-97EA64FD8BF5}"/>
              </a:ext>
            </a:extLst>
          </p:cNvPr>
          <p:cNvGrpSpPr/>
          <p:nvPr/>
        </p:nvGrpSpPr>
        <p:grpSpPr>
          <a:xfrm>
            <a:off x="8795724" y="5258245"/>
            <a:ext cx="2743200" cy="726732"/>
            <a:chOff x="994277" y="3861048"/>
            <a:chExt cx="2691322" cy="726732"/>
          </a:xfrm>
          <a:effectLst/>
        </p:grpSpPr>
        <p:sp>
          <p:nvSpPr>
            <p:cNvPr id="27" name="TextBox 26">
              <a:extLst>
                <a:ext uri="{FF2B5EF4-FFF2-40B4-BE49-F238E27FC236}">
                  <a16:creationId xmlns="" xmlns:a16="http://schemas.microsoft.com/office/drawing/2014/main" id="{F4562705-72DC-400D-B7D9-BF855BBEF031}"/>
                </a:ext>
              </a:extLst>
            </p:cNvPr>
            <p:cNvSpPr txBox="1"/>
            <p:nvPr/>
          </p:nvSpPr>
          <p:spPr>
            <a:xfrm>
              <a:off x="994277" y="3861048"/>
              <a:ext cx="2691322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rIns="0" rtlCol="0">
              <a:spAutoFit/>
            </a:bodyPr>
            <a:lstStyle/>
            <a:p>
              <a:r>
                <a:rPr lang="en-US" altLang="ko-KR" sz="12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Repeater</a:t>
              </a:r>
              <a:endPara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="" xmlns:a16="http://schemas.microsoft.com/office/drawing/2014/main" id="{5CD7B15A-A9B5-4E0F-9C64-10F7FF806124}"/>
                </a:ext>
              </a:extLst>
            </p:cNvPr>
            <p:cNvSpPr txBox="1"/>
            <p:nvPr/>
          </p:nvSpPr>
          <p:spPr>
            <a:xfrm>
              <a:off x="994277" y="4126115"/>
              <a:ext cx="2691322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rIns="0" rtlCol="0">
              <a:spAutoFit/>
            </a:bodyPr>
            <a:lstStyle/>
            <a:p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Alat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yang </a:t>
              </a:r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digunakan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untuk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memperluas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area </a:t>
              </a:r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jaringan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dengan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mode WLAN</a:t>
              </a:r>
              <a:endParaRPr lang="en-US" altLang="ko-KR" sz="1200" dirty="0">
                <a:cs typeface="Arial" pitchFamily="34" charset="0"/>
              </a:endParaRPr>
            </a:p>
          </p:txBody>
        </p:sp>
      </p:grpSp>
      <p:sp>
        <p:nvSpPr>
          <p:cNvPr id="31" name="Oval 30">
            <a:extLst>
              <a:ext uri="{FF2B5EF4-FFF2-40B4-BE49-F238E27FC236}">
                <a16:creationId xmlns="" xmlns:a16="http://schemas.microsoft.com/office/drawing/2014/main" id="{7B86EE2C-B8AB-42D8-BC9B-701AA74EFA7F}"/>
              </a:ext>
            </a:extLst>
          </p:cNvPr>
          <p:cNvSpPr/>
          <p:nvPr/>
        </p:nvSpPr>
        <p:spPr>
          <a:xfrm>
            <a:off x="3557255" y="1856452"/>
            <a:ext cx="688282" cy="68828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ko-KR" altLang="en-US" sz="1600" dirty="0"/>
          </a:p>
        </p:txBody>
      </p:sp>
      <p:grpSp>
        <p:nvGrpSpPr>
          <p:cNvPr id="32" name="Group 31">
            <a:extLst>
              <a:ext uri="{FF2B5EF4-FFF2-40B4-BE49-F238E27FC236}">
                <a16:creationId xmlns="" xmlns:a16="http://schemas.microsoft.com/office/drawing/2014/main" id="{42056CD2-3272-4911-8778-C3BBF5A110DF}"/>
              </a:ext>
            </a:extLst>
          </p:cNvPr>
          <p:cNvGrpSpPr/>
          <p:nvPr/>
        </p:nvGrpSpPr>
        <p:grpSpPr>
          <a:xfrm>
            <a:off x="644434" y="1852616"/>
            <a:ext cx="2742678" cy="726732"/>
            <a:chOff x="300567" y="1664881"/>
            <a:chExt cx="1823161" cy="726732"/>
          </a:xfrm>
          <a:effectLst/>
        </p:grpSpPr>
        <p:sp>
          <p:nvSpPr>
            <p:cNvPr id="33" name="TextBox 32">
              <a:extLst>
                <a:ext uri="{FF2B5EF4-FFF2-40B4-BE49-F238E27FC236}">
                  <a16:creationId xmlns="" xmlns:a16="http://schemas.microsoft.com/office/drawing/2014/main" id="{43CD0319-BB94-4CAB-AE21-90E63F1AEE8C}"/>
                </a:ext>
              </a:extLst>
            </p:cNvPr>
            <p:cNvSpPr txBox="1"/>
            <p:nvPr/>
          </p:nvSpPr>
          <p:spPr>
            <a:xfrm>
              <a:off x="300567" y="1664881"/>
              <a:ext cx="182316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rIns="0" rtlCol="0">
              <a:spAutoFit/>
            </a:bodyPr>
            <a:lstStyle/>
            <a:p>
              <a:pPr algn="r"/>
              <a:r>
                <a:rPr lang="en-US" altLang="ko-KR" sz="12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Kabel</a:t>
              </a:r>
              <a:endPara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="" xmlns:a16="http://schemas.microsoft.com/office/drawing/2014/main" id="{7C61F248-B331-4E1F-A945-F9E7FA238C96}"/>
                </a:ext>
              </a:extLst>
            </p:cNvPr>
            <p:cNvSpPr txBox="1"/>
            <p:nvPr/>
          </p:nvSpPr>
          <p:spPr>
            <a:xfrm>
              <a:off x="300567" y="1929948"/>
              <a:ext cx="1823161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rIns="0" rtlCol="0">
              <a:spAutoFit/>
            </a:bodyPr>
            <a:lstStyle/>
            <a:p>
              <a:pPr algn="r"/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Kabel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adalah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sebuah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komponen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utama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yang </a:t>
              </a:r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menghubungkan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jaringan</a:t>
              </a:r>
              <a:endParaRPr lang="en-US" altLang="ko-KR" sz="1200" dirty="0">
                <a:cs typeface="Arial" pitchFamily="34" charset="0"/>
              </a:endParaRPr>
            </a:p>
          </p:txBody>
        </p:sp>
      </p:grpSp>
      <p:sp>
        <p:nvSpPr>
          <p:cNvPr id="37" name="Oval 36">
            <a:extLst>
              <a:ext uri="{FF2B5EF4-FFF2-40B4-BE49-F238E27FC236}">
                <a16:creationId xmlns="" xmlns:a16="http://schemas.microsoft.com/office/drawing/2014/main" id="{12A73B93-E814-48D7-945D-A8F632541054}"/>
              </a:ext>
            </a:extLst>
          </p:cNvPr>
          <p:cNvSpPr/>
          <p:nvPr/>
        </p:nvSpPr>
        <p:spPr>
          <a:xfrm>
            <a:off x="3557255" y="5262082"/>
            <a:ext cx="688282" cy="68828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ko-KR" altLang="en-US" sz="1600" dirty="0"/>
          </a:p>
        </p:txBody>
      </p:sp>
      <p:grpSp>
        <p:nvGrpSpPr>
          <p:cNvPr id="38" name="Group 37">
            <a:extLst>
              <a:ext uri="{FF2B5EF4-FFF2-40B4-BE49-F238E27FC236}">
                <a16:creationId xmlns="" xmlns:a16="http://schemas.microsoft.com/office/drawing/2014/main" id="{802E9C35-4648-411A-A83E-3AD11A598801}"/>
              </a:ext>
            </a:extLst>
          </p:cNvPr>
          <p:cNvGrpSpPr/>
          <p:nvPr/>
        </p:nvGrpSpPr>
        <p:grpSpPr>
          <a:xfrm>
            <a:off x="644434" y="5258245"/>
            <a:ext cx="2742678" cy="726732"/>
            <a:chOff x="300567" y="1664881"/>
            <a:chExt cx="1823161" cy="726732"/>
          </a:xfrm>
          <a:effectLst/>
        </p:grpSpPr>
        <p:sp>
          <p:nvSpPr>
            <p:cNvPr id="39" name="TextBox 38">
              <a:extLst>
                <a:ext uri="{FF2B5EF4-FFF2-40B4-BE49-F238E27FC236}">
                  <a16:creationId xmlns="" xmlns:a16="http://schemas.microsoft.com/office/drawing/2014/main" id="{6EC07FA4-BEF1-4053-8DFE-F1A53DCC4E24}"/>
                </a:ext>
              </a:extLst>
            </p:cNvPr>
            <p:cNvSpPr txBox="1"/>
            <p:nvPr/>
          </p:nvSpPr>
          <p:spPr>
            <a:xfrm>
              <a:off x="300567" y="1664881"/>
              <a:ext cx="182316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rIns="0" rtlCol="0">
              <a:spAutoFit/>
            </a:bodyPr>
            <a:lstStyle/>
            <a:p>
              <a:pPr algn="r"/>
              <a:r>
                <a:rPr lang="en-US" altLang="ko-KR" sz="12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Server</a:t>
              </a:r>
              <a:endPara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40" name="TextBox 39">
              <a:extLst>
                <a:ext uri="{FF2B5EF4-FFF2-40B4-BE49-F238E27FC236}">
                  <a16:creationId xmlns="" xmlns:a16="http://schemas.microsoft.com/office/drawing/2014/main" id="{A0B00A36-D07B-4B5F-9E2A-5DD184679805}"/>
                </a:ext>
              </a:extLst>
            </p:cNvPr>
            <p:cNvSpPr txBox="1"/>
            <p:nvPr/>
          </p:nvSpPr>
          <p:spPr>
            <a:xfrm>
              <a:off x="300567" y="1929948"/>
              <a:ext cx="1823161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rIns="0" rtlCol="0">
              <a:spAutoFit/>
            </a:bodyPr>
            <a:lstStyle/>
            <a:p>
              <a:pPr algn="r"/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Server </a:t>
              </a:r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adalah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Komponen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yang </a:t>
              </a:r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dibuat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untuk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menyimpan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seluruh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informasi</a:t>
              </a:r>
              <a:endParaRPr lang="en-US" altLang="ko-KR" sz="1200" dirty="0">
                <a:cs typeface="Arial" pitchFamily="34" charset="0"/>
              </a:endParaRPr>
            </a:p>
          </p:txBody>
        </p:sp>
      </p:grpSp>
      <p:sp>
        <p:nvSpPr>
          <p:cNvPr id="42" name="TextBox 41">
            <a:extLst>
              <a:ext uri="{FF2B5EF4-FFF2-40B4-BE49-F238E27FC236}">
                <a16:creationId xmlns="" xmlns:a16="http://schemas.microsoft.com/office/drawing/2014/main" id="{AF2FECCB-BFF8-4BE4-A0E8-338AC208CFB7}"/>
              </a:ext>
            </a:extLst>
          </p:cNvPr>
          <p:cNvSpPr txBox="1"/>
          <p:nvPr/>
        </p:nvSpPr>
        <p:spPr>
          <a:xfrm>
            <a:off x="3610696" y="2062095"/>
            <a:ext cx="560136" cy="33855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01</a:t>
            </a:r>
            <a:endParaRPr lang="ko-KR" altLang="en-US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657C6781-BA8D-4457-B051-1B0C64AA21F0}"/>
              </a:ext>
            </a:extLst>
          </p:cNvPr>
          <p:cNvSpPr txBox="1"/>
          <p:nvPr/>
        </p:nvSpPr>
        <p:spPr>
          <a:xfrm>
            <a:off x="3610696" y="5467724"/>
            <a:ext cx="560136" cy="33855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04</a:t>
            </a:r>
            <a:endParaRPr lang="ko-KR" altLang="en-US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="" xmlns:a16="http://schemas.microsoft.com/office/drawing/2014/main" id="{9311EA71-1A3F-49EA-B23E-0E999BAB1EE8}"/>
              </a:ext>
            </a:extLst>
          </p:cNvPr>
          <p:cNvSpPr txBox="1"/>
          <p:nvPr/>
        </p:nvSpPr>
        <p:spPr>
          <a:xfrm>
            <a:off x="8004366" y="2062095"/>
            <a:ext cx="560136" cy="33855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05</a:t>
            </a:r>
            <a:endParaRPr lang="ko-KR" altLang="en-US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="" xmlns:a16="http://schemas.microsoft.com/office/drawing/2014/main" id="{1B3602EF-E9B4-47D1-9D8F-11308AFCC0B0}"/>
              </a:ext>
            </a:extLst>
          </p:cNvPr>
          <p:cNvSpPr/>
          <p:nvPr/>
        </p:nvSpPr>
        <p:spPr>
          <a:xfrm>
            <a:off x="7950925" y="3002295"/>
            <a:ext cx="688282" cy="68828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grpSp>
        <p:nvGrpSpPr>
          <p:cNvPr id="49" name="Group 48">
            <a:extLst>
              <a:ext uri="{FF2B5EF4-FFF2-40B4-BE49-F238E27FC236}">
                <a16:creationId xmlns="" xmlns:a16="http://schemas.microsoft.com/office/drawing/2014/main" id="{164C66F1-739D-4417-A5A7-D412CB6C8C9B}"/>
              </a:ext>
            </a:extLst>
          </p:cNvPr>
          <p:cNvGrpSpPr/>
          <p:nvPr/>
        </p:nvGrpSpPr>
        <p:grpSpPr>
          <a:xfrm>
            <a:off x="8795724" y="2987826"/>
            <a:ext cx="2743200" cy="726732"/>
            <a:chOff x="994277" y="3861048"/>
            <a:chExt cx="2691322" cy="726732"/>
          </a:xfrm>
          <a:effectLst/>
        </p:grpSpPr>
        <p:sp>
          <p:nvSpPr>
            <p:cNvPr id="50" name="TextBox 49">
              <a:extLst>
                <a:ext uri="{FF2B5EF4-FFF2-40B4-BE49-F238E27FC236}">
                  <a16:creationId xmlns="" xmlns:a16="http://schemas.microsoft.com/office/drawing/2014/main" id="{F56EC4D0-0DA7-4098-AC5B-237AB775F366}"/>
                </a:ext>
              </a:extLst>
            </p:cNvPr>
            <p:cNvSpPr txBox="1"/>
            <p:nvPr/>
          </p:nvSpPr>
          <p:spPr>
            <a:xfrm>
              <a:off x="994277" y="3861048"/>
              <a:ext cx="2691322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rIns="0" rtlCol="0">
              <a:spAutoFit/>
            </a:bodyPr>
            <a:lstStyle/>
            <a:p>
              <a:r>
                <a:rPr lang="en-US" altLang="ko-KR" sz="12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Workstation</a:t>
              </a:r>
              <a:endPara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51" name="TextBox 50">
              <a:extLst>
                <a:ext uri="{FF2B5EF4-FFF2-40B4-BE49-F238E27FC236}">
                  <a16:creationId xmlns="" xmlns:a16="http://schemas.microsoft.com/office/drawing/2014/main" id="{EC52F1FB-CF77-473D-BB2B-A2CB7B017218}"/>
                </a:ext>
              </a:extLst>
            </p:cNvPr>
            <p:cNvSpPr txBox="1"/>
            <p:nvPr/>
          </p:nvSpPr>
          <p:spPr>
            <a:xfrm>
              <a:off x="994277" y="4126115"/>
              <a:ext cx="2691322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rIns="0" rtlCol="0">
              <a:spAutoFit/>
            </a:bodyPr>
            <a:lstStyle/>
            <a:p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Semua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computer yang </a:t>
              </a:r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terhubung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dengan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Jaringan</a:t>
              </a:r>
              <a:endParaRPr lang="en-US" altLang="ko-KR" sz="1200" dirty="0">
                <a:cs typeface="Arial" pitchFamily="34" charset="0"/>
              </a:endParaRPr>
            </a:p>
          </p:txBody>
        </p:sp>
      </p:grpSp>
      <p:sp>
        <p:nvSpPr>
          <p:cNvPr id="55" name="Oval 54">
            <a:extLst>
              <a:ext uri="{FF2B5EF4-FFF2-40B4-BE49-F238E27FC236}">
                <a16:creationId xmlns="" xmlns:a16="http://schemas.microsoft.com/office/drawing/2014/main" id="{4F51CD36-8A52-44FA-AE57-7E48C96FF006}"/>
              </a:ext>
            </a:extLst>
          </p:cNvPr>
          <p:cNvSpPr/>
          <p:nvPr/>
        </p:nvSpPr>
        <p:spPr>
          <a:xfrm>
            <a:off x="3557255" y="2991662"/>
            <a:ext cx="688282" cy="68828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ko-KR" altLang="en-US" sz="1600"/>
          </a:p>
        </p:txBody>
      </p:sp>
      <p:grpSp>
        <p:nvGrpSpPr>
          <p:cNvPr id="56" name="Group 55">
            <a:extLst>
              <a:ext uri="{FF2B5EF4-FFF2-40B4-BE49-F238E27FC236}">
                <a16:creationId xmlns="" xmlns:a16="http://schemas.microsoft.com/office/drawing/2014/main" id="{DD754C9D-F781-4304-AFD4-B0672FCBCFD5}"/>
              </a:ext>
            </a:extLst>
          </p:cNvPr>
          <p:cNvGrpSpPr/>
          <p:nvPr/>
        </p:nvGrpSpPr>
        <p:grpSpPr>
          <a:xfrm>
            <a:off x="644434" y="2987826"/>
            <a:ext cx="2742678" cy="542066"/>
            <a:chOff x="300567" y="1664881"/>
            <a:chExt cx="1823161" cy="542066"/>
          </a:xfrm>
          <a:effectLst/>
        </p:grpSpPr>
        <p:sp>
          <p:nvSpPr>
            <p:cNvPr id="57" name="TextBox 56">
              <a:extLst>
                <a:ext uri="{FF2B5EF4-FFF2-40B4-BE49-F238E27FC236}">
                  <a16:creationId xmlns="" xmlns:a16="http://schemas.microsoft.com/office/drawing/2014/main" id="{15A8AC34-975F-4033-91F8-143F240F081D}"/>
                </a:ext>
              </a:extLst>
            </p:cNvPr>
            <p:cNvSpPr txBox="1"/>
            <p:nvPr/>
          </p:nvSpPr>
          <p:spPr>
            <a:xfrm>
              <a:off x="300567" y="1664881"/>
              <a:ext cx="182316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rIns="0" rtlCol="0">
              <a:spAutoFit/>
            </a:bodyPr>
            <a:lstStyle/>
            <a:p>
              <a:pPr algn="r"/>
              <a:r>
                <a:rPr lang="en-US" altLang="ko-KR" sz="12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Network Interface Card (NIC)</a:t>
              </a:r>
              <a:endPara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58" name="TextBox 57">
              <a:extLst>
                <a:ext uri="{FF2B5EF4-FFF2-40B4-BE49-F238E27FC236}">
                  <a16:creationId xmlns="" xmlns:a16="http://schemas.microsoft.com/office/drawing/2014/main" id="{FB5A81D3-A3D7-4FA4-A31C-35BA7C351119}"/>
                </a:ext>
              </a:extLst>
            </p:cNvPr>
            <p:cNvSpPr txBox="1"/>
            <p:nvPr/>
          </p:nvSpPr>
          <p:spPr>
            <a:xfrm>
              <a:off x="300567" y="1929948"/>
              <a:ext cx="182316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rIns="0" rtlCol="0">
              <a:spAutoFit/>
            </a:bodyPr>
            <a:lstStyle/>
            <a:p>
              <a:pPr algn="r"/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Kartu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Jaringan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yang </a:t>
              </a:r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ada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di Motherboard</a:t>
              </a:r>
              <a:endParaRPr lang="en-US" altLang="ko-KR" sz="1200" dirty="0">
                <a:cs typeface="Arial" pitchFamily="34" charset="0"/>
              </a:endParaRPr>
            </a:p>
          </p:txBody>
        </p:sp>
      </p:grpSp>
      <p:sp>
        <p:nvSpPr>
          <p:cNvPr id="59" name="TextBox 58">
            <a:extLst>
              <a:ext uri="{FF2B5EF4-FFF2-40B4-BE49-F238E27FC236}">
                <a16:creationId xmlns="" xmlns:a16="http://schemas.microsoft.com/office/drawing/2014/main" id="{3AB3BA60-76DF-4190-8E57-4184B74FDEE9}"/>
              </a:ext>
            </a:extLst>
          </p:cNvPr>
          <p:cNvSpPr txBox="1"/>
          <p:nvPr/>
        </p:nvSpPr>
        <p:spPr>
          <a:xfrm>
            <a:off x="3610696" y="3197305"/>
            <a:ext cx="560136" cy="33855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02</a:t>
            </a:r>
            <a:endParaRPr lang="ko-KR" altLang="en-US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="" xmlns:a16="http://schemas.microsoft.com/office/drawing/2014/main" id="{4BE7F439-18BB-42A1-A2A5-234AD93EECCF}"/>
              </a:ext>
            </a:extLst>
          </p:cNvPr>
          <p:cNvSpPr txBox="1"/>
          <p:nvPr/>
        </p:nvSpPr>
        <p:spPr>
          <a:xfrm>
            <a:off x="8004366" y="3197305"/>
            <a:ext cx="560136" cy="33855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06</a:t>
            </a:r>
            <a:endParaRPr lang="ko-KR" altLang="en-US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="" xmlns:a16="http://schemas.microsoft.com/office/drawing/2014/main" id="{3B04FD87-A404-463F-919B-FB5AF1BC1DB6}"/>
              </a:ext>
            </a:extLst>
          </p:cNvPr>
          <p:cNvSpPr/>
          <p:nvPr/>
        </p:nvSpPr>
        <p:spPr>
          <a:xfrm>
            <a:off x="7950925" y="4137505"/>
            <a:ext cx="688282" cy="68828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/>
          </a:p>
        </p:txBody>
      </p:sp>
      <p:grpSp>
        <p:nvGrpSpPr>
          <p:cNvPr id="65" name="Group 64">
            <a:extLst>
              <a:ext uri="{FF2B5EF4-FFF2-40B4-BE49-F238E27FC236}">
                <a16:creationId xmlns="" xmlns:a16="http://schemas.microsoft.com/office/drawing/2014/main" id="{25A396C4-705C-4F16-BE6B-083467FFF10A}"/>
              </a:ext>
            </a:extLst>
          </p:cNvPr>
          <p:cNvGrpSpPr/>
          <p:nvPr/>
        </p:nvGrpSpPr>
        <p:grpSpPr>
          <a:xfrm>
            <a:off x="8795724" y="4123036"/>
            <a:ext cx="2743200" cy="726732"/>
            <a:chOff x="994277" y="3861048"/>
            <a:chExt cx="2691322" cy="726732"/>
          </a:xfrm>
          <a:effectLst/>
        </p:grpSpPr>
        <p:sp>
          <p:nvSpPr>
            <p:cNvPr id="66" name="TextBox 65">
              <a:extLst>
                <a:ext uri="{FF2B5EF4-FFF2-40B4-BE49-F238E27FC236}">
                  <a16:creationId xmlns="" xmlns:a16="http://schemas.microsoft.com/office/drawing/2014/main" id="{9508EB60-12D0-46EE-BBF4-C8A5AC18EB09}"/>
                </a:ext>
              </a:extLst>
            </p:cNvPr>
            <p:cNvSpPr txBox="1"/>
            <p:nvPr/>
          </p:nvSpPr>
          <p:spPr>
            <a:xfrm>
              <a:off x="994277" y="3861048"/>
              <a:ext cx="2691322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rIns="0" rtlCol="0">
              <a:spAutoFit/>
            </a:bodyPr>
            <a:lstStyle/>
            <a:p>
              <a:r>
                <a:rPr lang="en-US" altLang="ko-KR" sz="12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Router</a:t>
              </a:r>
              <a:endPara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67" name="TextBox 66">
              <a:extLst>
                <a:ext uri="{FF2B5EF4-FFF2-40B4-BE49-F238E27FC236}">
                  <a16:creationId xmlns="" xmlns:a16="http://schemas.microsoft.com/office/drawing/2014/main" id="{F098B4FE-923B-46B4-8EEC-77B25E607839}"/>
                </a:ext>
              </a:extLst>
            </p:cNvPr>
            <p:cNvSpPr txBox="1"/>
            <p:nvPr/>
          </p:nvSpPr>
          <p:spPr>
            <a:xfrm>
              <a:off x="994277" y="4126115"/>
              <a:ext cx="2691322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rIns="0" rtlCol="0">
              <a:spAutoFit/>
            </a:bodyPr>
            <a:lstStyle/>
            <a:p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Komponen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yang </a:t>
              </a:r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menghubungkan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paket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data </a:t>
              </a:r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dengan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jaringan</a:t>
              </a:r>
              <a:endParaRPr lang="en-US" altLang="ko-KR" sz="1200" dirty="0">
                <a:cs typeface="Arial" pitchFamily="34" charset="0"/>
              </a:endParaRPr>
            </a:p>
          </p:txBody>
        </p:sp>
      </p:grpSp>
      <p:sp>
        <p:nvSpPr>
          <p:cNvPr id="71" name="Oval 70">
            <a:extLst>
              <a:ext uri="{FF2B5EF4-FFF2-40B4-BE49-F238E27FC236}">
                <a16:creationId xmlns="" xmlns:a16="http://schemas.microsoft.com/office/drawing/2014/main" id="{015A70E0-4BAC-45C8-94CF-9A99787E7D53}"/>
              </a:ext>
            </a:extLst>
          </p:cNvPr>
          <p:cNvSpPr/>
          <p:nvPr/>
        </p:nvSpPr>
        <p:spPr>
          <a:xfrm>
            <a:off x="3557255" y="4126872"/>
            <a:ext cx="688282" cy="68828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ko-KR" altLang="en-US" sz="1600"/>
          </a:p>
        </p:txBody>
      </p:sp>
      <p:grpSp>
        <p:nvGrpSpPr>
          <p:cNvPr id="72" name="Group 71">
            <a:extLst>
              <a:ext uri="{FF2B5EF4-FFF2-40B4-BE49-F238E27FC236}">
                <a16:creationId xmlns="" xmlns:a16="http://schemas.microsoft.com/office/drawing/2014/main" id="{5EA66090-E208-442E-9495-2925EC2324B9}"/>
              </a:ext>
            </a:extLst>
          </p:cNvPr>
          <p:cNvGrpSpPr/>
          <p:nvPr/>
        </p:nvGrpSpPr>
        <p:grpSpPr>
          <a:xfrm>
            <a:off x="644434" y="4123036"/>
            <a:ext cx="2742678" cy="726732"/>
            <a:chOff x="300567" y="1664881"/>
            <a:chExt cx="1823161" cy="726732"/>
          </a:xfrm>
          <a:effectLst/>
        </p:grpSpPr>
        <p:sp>
          <p:nvSpPr>
            <p:cNvPr id="73" name="TextBox 72">
              <a:extLst>
                <a:ext uri="{FF2B5EF4-FFF2-40B4-BE49-F238E27FC236}">
                  <a16:creationId xmlns="" xmlns:a16="http://schemas.microsoft.com/office/drawing/2014/main" id="{491C987D-1162-47BC-930B-C2CA49C76F17}"/>
                </a:ext>
              </a:extLst>
            </p:cNvPr>
            <p:cNvSpPr txBox="1"/>
            <p:nvPr/>
          </p:nvSpPr>
          <p:spPr>
            <a:xfrm>
              <a:off x="300567" y="1664881"/>
              <a:ext cx="1823161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rIns="0" rtlCol="0">
              <a:spAutoFit/>
            </a:bodyPr>
            <a:lstStyle/>
            <a:p>
              <a:pPr algn="r"/>
              <a:r>
                <a:rPr lang="en-US" altLang="ko-KR" sz="12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Switch Hub</a:t>
              </a:r>
              <a:endPara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74" name="TextBox 73">
              <a:extLst>
                <a:ext uri="{FF2B5EF4-FFF2-40B4-BE49-F238E27FC236}">
                  <a16:creationId xmlns="" xmlns:a16="http://schemas.microsoft.com/office/drawing/2014/main" id="{A6EF5B2F-FF18-4E62-86F9-70C8DB27CB95}"/>
                </a:ext>
              </a:extLst>
            </p:cNvPr>
            <p:cNvSpPr txBox="1"/>
            <p:nvPr/>
          </p:nvSpPr>
          <p:spPr>
            <a:xfrm>
              <a:off x="300567" y="1929948"/>
              <a:ext cx="1823161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rIns="0" rtlCol="0">
              <a:spAutoFit/>
            </a:bodyPr>
            <a:lstStyle/>
            <a:p>
              <a:pPr algn="r"/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Komponen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yang </a:t>
              </a:r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menghubungkan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computer </a:t>
              </a:r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satu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</a:t>
              </a:r>
              <a:r>
                <a:rPr lang="en-US" altLang="ko-KR" sz="12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dengan</a:t>
              </a:r>
              <a:r>
                <a:rPr lang="en-US" altLang="ko-KR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 yang lain</a:t>
              </a:r>
              <a:endParaRPr lang="en-US" altLang="ko-KR" sz="1200" dirty="0">
                <a:cs typeface="Arial" pitchFamily="34" charset="0"/>
              </a:endParaRPr>
            </a:p>
          </p:txBody>
        </p:sp>
      </p:grpSp>
      <p:sp>
        <p:nvSpPr>
          <p:cNvPr id="75" name="TextBox 74">
            <a:extLst>
              <a:ext uri="{FF2B5EF4-FFF2-40B4-BE49-F238E27FC236}">
                <a16:creationId xmlns="" xmlns:a16="http://schemas.microsoft.com/office/drawing/2014/main" id="{BAF3CCD1-DA53-4DE0-9A52-9A303A702998}"/>
              </a:ext>
            </a:extLst>
          </p:cNvPr>
          <p:cNvSpPr txBox="1"/>
          <p:nvPr/>
        </p:nvSpPr>
        <p:spPr>
          <a:xfrm>
            <a:off x="3610696" y="4332515"/>
            <a:ext cx="560136" cy="33855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03</a:t>
            </a:r>
            <a:endParaRPr lang="ko-KR" altLang="en-US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="" xmlns:a16="http://schemas.microsoft.com/office/drawing/2014/main" id="{0CD84C70-51E3-4FE3-AFBF-5672C787CCFC}"/>
              </a:ext>
            </a:extLst>
          </p:cNvPr>
          <p:cNvSpPr txBox="1"/>
          <p:nvPr/>
        </p:nvSpPr>
        <p:spPr>
          <a:xfrm>
            <a:off x="8004366" y="4332515"/>
            <a:ext cx="560136" cy="33855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07</a:t>
            </a:r>
            <a:endParaRPr lang="ko-KR" altLang="en-US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="" xmlns:a16="http://schemas.microsoft.com/office/drawing/2014/main" id="{7C6D70D0-0E8A-42CE-B006-2C6B8D3CE672}"/>
              </a:ext>
            </a:extLst>
          </p:cNvPr>
          <p:cNvSpPr txBox="1"/>
          <p:nvPr/>
        </p:nvSpPr>
        <p:spPr>
          <a:xfrm>
            <a:off x="8004366" y="5467724"/>
            <a:ext cx="560136" cy="338554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08</a:t>
            </a:r>
            <a:endParaRPr lang="ko-KR" altLang="en-US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8" name="Donut 24">
            <a:extLst>
              <a:ext uri="{FF2B5EF4-FFF2-40B4-BE49-F238E27FC236}">
                <a16:creationId xmlns="" xmlns:a16="http://schemas.microsoft.com/office/drawing/2014/main" id="{9608C4B2-2729-4760-A3B8-59C774EF6180}"/>
              </a:ext>
            </a:extLst>
          </p:cNvPr>
          <p:cNvSpPr/>
          <p:nvPr/>
        </p:nvSpPr>
        <p:spPr>
          <a:xfrm>
            <a:off x="5861091" y="3631588"/>
            <a:ext cx="521010" cy="525251"/>
          </a:xfrm>
          <a:custGeom>
            <a:avLst/>
            <a:gdLst/>
            <a:ahLst/>
            <a:cxnLst/>
            <a:rect l="l" t="t" r="r" b="b"/>
            <a:pathLst>
              <a:path w="3208412" h="3234532">
                <a:moveTo>
                  <a:pt x="1561445" y="1065858"/>
                </a:moveTo>
                <a:cubicBezTo>
                  <a:pt x="1654998" y="1065858"/>
                  <a:pt x="1743610" y="1087015"/>
                  <a:pt x="1821879" y="1126644"/>
                </a:cubicBezTo>
                <a:lnTo>
                  <a:pt x="1611352" y="1337172"/>
                </a:lnTo>
                <a:cubicBezTo>
                  <a:pt x="1595200" y="1333388"/>
                  <a:pt x="1578468" y="1332141"/>
                  <a:pt x="1561445" y="1332141"/>
                </a:cubicBezTo>
                <a:cubicBezTo>
                  <a:pt x="1373145" y="1332141"/>
                  <a:pt x="1220499" y="1484787"/>
                  <a:pt x="1220499" y="1673087"/>
                </a:cubicBezTo>
                <a:cubicBezTo>
                  <a:pt x="1220499" y="1861387"/>
                  <a:pt x="1373145" y="2014033"/>
                  <a:pt x="1561445" y="2014033"/>
                </a:cubicBezTo>
                <a:cubicBezTo>
                  <a:pt x="1749745" y="2014033"/>
                  <a:pt x="1902391" y="1861387"/>
                  <a:pt x="1902391" y="1673087"/>
                </a:cubicBezTo>
                <a:cubicBezTo>
                  <a:pt x="1902391" y="1643675"/>
                  <a:pt x="1898667" y="1615133"/>
                  <a:pt x="1890450" y="1588219"/>
                </a:cubicBezTo>
                <a:lnTo>
                  <a:pt x="2093156" y="1385512"/>
                </a:lnTo>
                <a:cubicBezTo>
                  <a:pt x="2142229" y="1470075"/>
                  <a:pt x="2168674" y="1568493"/>
                  <a:pt x="2168674" y="1673087"/>
                </a:cubicBezTo>
                <a:cubicBezTo>
                  <a:pt x="2168674" y="2008450"/>
                  <a:pt x="1896808" y="2280316"/>
                  <a:pt x="1561445" y="2280316"/>
                </a:cubicBezTo>
                <a:cubicBezTo>
                  <a:pt x="1226082" y="2280316"/>
                  <a:pt x="954217" y="2008450"/>
                  <a:pt x="954217" y="1673087"/>
                </a:cubicBezTo>
                <a:cubicBezTo>
                  <a:pt x="954217" y="1337724"/>
                  <a:pt x="1226082" y="1065858"/>
                  <a:pt x="1561445" y="1065858"/>
                </a:cubicBezTo>
                <a:close/>
                <a:moveTo>
                  <a:pt x="1561445" y="580076"/>
                </a:moveTo>
                <a:cubicBezTo>
                  <a:pt x="1790175" y="580076"/>
                  <a:pt x="2002494" y="650333"/>
                  <a:pt x="2177834" y="770690"/>
                </a:cubicBezTo>
                <a:lnTo>
                  <a:pt x="1968030" y="980494"/>
                </a:lnTo>
                <a:cubicBezTo>
                  <a:pt x="1849962" y="907198"/>
                  <a:pt x="1710422" y="866794"/>
                  <a:pt x="1561445" y="866794"/>
                </a:cubicBezTo>
                <a:cubicBezTo>
                  <a:pt x="1116142" y="866794"/>
                  <a:pt x="755153" y="1227784"/>
                  <a:pt x="755153" y="1673087"/>
                </a:cubicBezTo>
                <a:cubicBezTo>
                  <a:pt x="755153" y="2118390"/>
                  <a:pt x="1116142" y="2479380"/>
                  <a:pt x="1561445" y="2479380"/>
                </a:cubicBezTo>
                <a:cubicBezTo>
                  <a:pt x="2006748" y="2479380"/>
                  <a:pt x="2367738" y="2118390"/>
                  <a:pt x="2367738" y="1673087"/>
                </a:cubicBezTo>
                <a:cubicBezTo>
                  <a:pt x="2367738" y="1513043"/>
                  <a:pt x="2321108" y="1363890"/>
                  <a:pt x="2239307" y="1239362"/>
                </a:cubicBezTo>
                <a:lnTo>
                  <a:pt x="2445928" y="1032741"/>
                </a:lnTo>
                <a:cubicBezTo>
                  <a:pt x="2577451" y="1212149"/>
                  <a:pt x="2654457" y="1433625"/>
                  <a:pt x="2654457" y="1673087"/>
                </a:cubicBezTo>
                <a:cubicBezTo>
                  <a:pt x="2654457" y="2276741"/>
                  <a:pt x="2165099" y="2766099"/>
                  <a:pt x="1561445" y="2766099"/>
                </a:cubicBezTo>
                <a:cubicBezTo>
                  <a:pt x="957792" y="2766099"/>
                  <a:pt x="468434" y="2276741"/>
                  <a:pt x="468434" y="1673087"/>
                </a:cubicBezTo>
                <a:cubicBezTo>
                  <a:pt x="468434" y="1069433"/>
                  <a:pt x="957792" y="580076"/>
                  <a:pt x="1561445" y="580076"/>
                </a:cubicBezTo>
                <a:close/>
                <a:moveTo>
                  <a:pt x="1561445" y="111642"/>
                </a:moveTo>
                <a:cubicBezTo>
                  <a:pt x="1890473" y="111642"/>
                  <a:pt x="2195731" y="213411"/>
                  <a:pt x="2447076" y="387744"/>
                </a:cubicBezTo>
                <a:lnTo>
                  <a:pt x="2453780" y="494744"/>
                </a:lnTo>
                <a:lnTo>
                  <a:pt x="2309436" y="639088"/>
                </a:lnTo>
                <a:cubicBezTo>
                  <a:pt x="2099826" y="485554"/>
                  <a:pt x="1841132" y="395669"/>
                  <a:pt x="1561445" y="395669"/>
                </a:cubicBezTo>
                <a:cubicBezTo>
                  <a:pt x="855947" y="395669"/>
                  <a:pt x="284027" y="967589"/>
                  <a:pt x="284027" y="1673087"/>
                </a:cubicBezTo>
                <a:cubicBezTo>
                  <a:pt x="284027" y="2378585"/>
                  <a:pt x="855947" y="2950505"/>
                  <a:pt x="1561445" y="2950505"/>
                </a:cubicBezTo>
                <a:cubicBezTo>
                  <a:pt x="2266943" y="2950505"/>
                  <a:pt x="2838863" y="2378585"/>
                  <a:pt x="2838863" y="1673087"/>
                </a:cubicBezTo>
                <a:cubicBezTo>
                  <a:pt x="2838863" y="1382650"/>
                  <a:pt x="2741936" y="1114852"/>
                  <a:pt x="2577529" y="901139"/>
                </a:cubicBezTo>
                <a:lnTo>
                  <a:pt x="2706681" y="771988"/>
                </a:lnTo>
                <a:lnTo>
                  <a:pt x="2841540" y="780437"/>
                </a:lnTo>
                <a:cubicBezTo>
                  <a:pt x="3019168" y="1032973"/>
                  <a:pt x="3122890" y="1340917"/>
                  <a:pt x="3122890" y="1673087"/>
                </a:cubicBezTo>
                <a:cubicBezTo>
                  <a:pt x="3122890" y="2535449"/>
                  <a:pt x="2423807" y="3234532"/>
                  <a:pt x="1561445" y="3234532"/>
                </a:cubicBezTo>
                <a:cubicBezTo>
                  <a:pt x="699083" y="3234532"/>
                  <a:pt x="0" y="2535449"/>
                  <a:pt x="0" y="1673087"/>
                </a:cubicBezTo>
                <a:cubicBezTo>
                  <a:pt x="0" y="810725"/>
                  <a:pt x="699083" y="111642"/>
                  <a:pt x="1561445" y="111642"/>
                </a:cubicBezTo>
                <a:close/>
                <a:moveTo>
                  <a:pt x="2909110" y="0"/>
                </a:moveTo>
                <a:lnTo>
                  <a:pt x="2926757" y="281655"/>
                </a:lnTo>
                <a:lnTo>
                  <a:pt x="3208412" y="299301"/>
                </a:lnTo>
                <a:lnTo>
                  <a:pt x="2863230" y="644483"/>
                </a:lnTo>
                <a:lnTo>
                  <a:pt x="2685547" y="633351"/>
                </a:lnTo>
                <a:lnTo>
                  <a:pt x="1718098" y="1600799"/>
                </a:lnTo>
                <a:cubicBezTo>
                  <a:pt x="1729236" y="1622491"/>
                  <a:pt x="1734939" y="1647123"/>
                  <a:pt x="1734939" y="1673087"/>
                </a:cubicBezTo>
                <a:cubicBezTo>
                  <a:pt x="1734939" y="1768905"/>
                  <a:pt x="1657263" y="1846581"/>
                  <a:pt x="1561445" y="1846581"/>
                </a:cubicBezTo>
                <a:cubicBezTo>
                  <a:pt x="1465627" y="1846581"/>
                  <a:pt x="1387951" y="1768905"/>
                  <a:pt x="1387951" y="1673087"/>
                </a:cubicBezTo>
                <a:cubicBezTo>
                  <a:pt x="1387951" y="1577269"/>
                  <a:pt x="1465627" y="1499593"/>
                  <a:pt x="1561445" y="1499593"/>
                </a:cubicBezTo>
                <a:lnTo>
                  <a:pt x="1591006" y="1505561"/>
                </a:lnTo>
                <a:lnTo>
                  <a:pt x="2574981" y="521587"/>
                </a:lnTo>
                <a:lnTo>
                  <a:pt x="2563928" y="34518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grpSp>
        <p:nvGrpSpPr>
          <p:cNvPr id="54" name="Group 53">
            <a:extLst>
              <a:ext uri="{FF2B5EF4-FFF2-40B4-BE49-F238E27FC236}">
                <a16:creationId xmlns="" xmlns:a16="http://schemas.microsoft.com/office/drawing/2014/main" id="{7204CC4D-A309-4FB1-B9A8-B40D6964DF54}"/>
              </a:ext>
            </a:extLst>
          </p:cNvPr>
          <p:cNvGrpSpPr/>
          <p:nvPr/>
        </p:nvGrpSpPr>
        <p:grpSpPr>
          <a:xfrm>
            <a:off x="5444455" y="4923771"/>
            <a:ext cx="1147756" cy="1662349"/>
            <a:chOff x="5456098" y="3249895"/>
            <a:chExt cx="1473869" cy="2134674"/>
          </a:xfrm>
        </p:grpSpPr>
        <p:grpSp>
          <p:nvGrpSpPr>
            <p:cNvPr id="61" name="Graphic 37">
              <a:extLst>
                <a:ext uri="{FF2B5EF4-FFF2-40B4-BE49-F238E27FC236}">
                  <a16:creationId xmlns="" xmlns:a16="http://schemas.microsoft.com/office/drawing/2014/main" id="{2503A45B-FD59-461D-A551-9BC729DC4709}"/>
                </a:ext>
              </a:extLst>
            </p:cNvPr>
            <p:cNvGrpSpPr/>
            <p:nvPr/>
          </p:nvGrpSpPr>
          <p:grpSpPr>
            <a:xfrm>
              <a:off x="5456098" y="3249895"/>
              <a:ext cx="1473869" cy="2134674"/>
              <a:chOff x="9804491" y="2080139"/>
              <a:chExt cx="1249528" cy="1809750"/>
            </a:xfrm>
          </p:grpSpPr>
          <p:sp>
            <p:nvSpPr>
              <p:cNvPr id="63" name="Freeform: Shape 104">
                <a:extLst>
                  <a:ext uri="{FF2B5EF4-FFF2-40B4-BE49-F238E27FC236}">
                    <a16:creationId xmlns="" xmlns:a16="http://schemas.microsoft.com/office/drawing/2014/main" id="{54245BAF-D25C-47FE-BB8F-E04C43407D90}"/>
                  </a:ext>
                </a:extLst>
              </p:cNvPr>
              <p:cNvSpPr/>
              <p:nvPr/>
            </p:nvSpPr>
            <p:spPr>
              <a:xfrm>
                <a:off x="9857679" y="2296357"/>
                <a:ext cx="657225" cy="390525"/>
              </a:xfrm>
              <a:custGeom>
                <a:avLst/>
                <a:gdLst>
                  <a:gd name="connsiteX0" fmla="*/ 558641 w 657225"/>
                  <a:gd name="connsiteY0" fmla="*/ 7144 h 390525"/>
                  <a:gd name="connsiteX1" fmla="*/ 7144 w 657225"/>
                  <a:gd name="connsiteY1" fmla="*/ 382429 h 390525"/>
                  <a:gd name="connsiteX2" fmla="*/ 220504 w 657225"/>
                  <a:gd name="connsiteY2" fmla="*/ 390049 h 390525"/>
                  <a:gd name="connsiteX3" fmla="*/ 651986 w 657225"/>
                  <a:gd name="connsiteY3" fmla="*/ 100489 h 3905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57225" h="390525">
                    <a:moveTo>
                      <a:pt x="558641" y="7144"/>
                    </a:moveTo>
                    <a:lnTo>
                      <a:pt x="7144" y="382429"/>
                    </a:lnTo>
                    <a:lnTo>
                      <a:pt x="220504" y="390049"/>
                    </a:lnTo>
                    <a:lnTo>
                      <a:pt x="651986" y="100489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8" name="Freeform: Shape 105">
                <a:extLst>
                  <a:ext uri="{FF2B5EF4-FFF2-40B4-BE49-F238E27FC236}">
                    <a16:creationId xmlns="" xmlns:a16="http://schemas.microsoft.com/office/drawing/2014/main" id="{7FE44EA0-599B-4600-8719-A842236164A3}"/>
                  </a:ext>
                </a:extLst>
              </p:cNvPr>
              <p:cNvSpPr/>
              <p:nvPr/>
            </p:nvSpPr>
            <p:spPr>
              <a:xfrm>
                <a:off x="10478709" y="2080139"/>
                <a:ext cx="371475" cy="171450"/>
              </a:xfrm>
              <a:custGeom>
                <a:avLst/>
                <a:gdLst>
                  <a:gd name="connsiteX0" fmla="*/ 7144 w 371475"/>
                  <a:gd name="connsiteY0" fmla="*/ 145256 h 171450"/>
                  <a:gd name="connsiteX1" fmla="*/ 90011 w 371475"/>
                  <a:gd name="connsiteY1" fmla="*/ 32861 h 171450"/>
                  <a:gd name="connsiteX2" fmla="*/ 250984 w 371475"/>
                  <a:gd name="connsiteY2" fmla="*/ 7144 h 171450"/>
                  <a:gd name="connsiteX3" fmla="*/ 361474 w 371475"/>
                  <a:gd name="connsiteY3" fmla="*/ 103346 h 171450"/>
                  <a:gd name="connsiteX4" fmla="*/ 367189 w 371475"/>
                  <a:gd name="connsiteY4" fmla="*/ 139541 h 171450"/>
                  <a:gd name="connsiteX5" fmla="*/ 343376 w 371475"/>
                  <a:gd name="connsiteY5" fmla="*/ 143351 h 171450"/>
                  <a:gd name="connsiteX6" fmla="*/ 234791 w 371475"/>
                  <a:gd name="connsiteY6" fmla="*/ 58579 h 171450"/>
                  <a:gd name="connsiteX7" fmla="*/ 117634 w 371475"/>
                  <a:gd name="connsiteY7" fmla="*/ 76676 h 171450"/>
                  <a:gd name="connsiteX8" fmla="*/ 58579 w 371475"/>
                  <a:gd name="connsiteY8" fmla="*/ 167164 h 171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71475" h="171450">
                    <a:moveTo>
                      <a:pt x="7144" y="145256"/>
                    </a:moveTo>
                    <a:lnTo>
                      <a:pt x="90011" y="32861"/>
                    </a:lnTo>
                    <a:lnTo>
                      <a:pt x="250984" y="7144"/>
                    </a:lnTo>
                    <a:lnTo>
                      <a:pt x="361474" y="103346"/>
                    </a:lnTo>
                    <a:lnTo>
                      <a:pt x="367189" y="139541"/>
                    </a:lnTo>
                    <a:lnTo>
                      <a:pt x="343376" y="143351"/>
                    </a:lnTo>
                    <a:lnTo>
                      <a:pt x="234791" y="58579"/>
                    </a:lnTo>
                    <a:lnTo>
                      <a:pt x="117634" y="76676"/>
                    </a:lnTo>
                    <a:lnTo>
                      <a:pt x="58579" y="167164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69" name="Freeform: Shape 106">
                <a:extLst>
                  <a:ext uri="{FF2B5EF4-FFF2-40B4-BE49-F238E27FC236}">
                    <a16:creationId xmlns="" xmlns:a16="http://schemas.microsoft.com/office/drawing/2014/main" id="{EFB8CDDE-1479-4241-BE82-B4904D866177}"/>
                  </a:ext>
                </a:extLst>
              </p:cNvPr>
              <p:cNvSpPr/>
              <p:nvPr/>
            </p:nvSpPr>
            <p:spPr>
              <a:xfrm>
                <a:off x="10508237" y="2276354"/>
                <a:ext cx="361950" cy="200025"/>
              </a:xfrm>
              <a:custGeom>
                <a:avLst/>
                <a:gdLst>
                  <a:gd name="connsiteX0" fmla="*/ 7144 w 361950"/>
                  <a:gd name="connsiteY0" fmla="*/ 114776 h 200025"/>
                  <a:gd name="connsiteX1" fmla="*/ 120491 w 361950"/>
                  <a:gd name="connsiteY1" fmla="*/ 194786 h 200025"/>
                  <a:gd name="connsiteX2" fmla="*/ 281464 w 361950"/>
                  <a:gd name="connsiteY2" fmla="*/ 169069 h 200025"/>
                  <a:gd name="connsiteX3" fmla="*/ 355759 w 361950"/>
                  <a:gd name="connsiteY3" fmla="*/ 43339 h 200025"/>
                  <a:gd name="connsiteX4" fmla="*/ 350044 w 361950"/>
                  <a:gd name="connsiteY4" fmla="*/ 7144 h 200025"/>
                  <a:gd name="connsiteX5" fmla="*/ 327184 w 361950"/>
                  <a:gd name="connsiteY5" fmla="*/ 10954 h 200025"/>
                  <a:gd name="connsiteX6" fmla="*/ 250031 w 361950"/>
                  <a:gd name="connsiteY6" fmla="*/ 125254 h 200025"/>
                  <a:gd name="connsiteX7" fmla="*/ 132874 w 361950"/>
                  <a:gd name="connsiteY7" fmla="*/ 144304 h 200025"/>
                  <a:gd name="connsiteX8" fmla="*/ 48101 w 361950"/>
                  <a:gd name="connsiteY8" fmla="*/ 77629 h 2000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61950" h="200025">
                    <a:moveTo>
                      <a:pt x="7144" y="114776"/>
                    </a:moveTo>
                    <a:lnTo>
                      <a:pt x="120491" y="194786"/>
                    </a:lnTo>
                    <a:lnTo>
                      <a:pt x="281464" y="169069"/>
                    </a:lnTo>
                    <a:lnTo>
                      <a:pt x="355759" y="43339"/>
                    </a:lnTo>
                    <a:lnTo>
                      <a:pt x="350044" y="7144"/>
                    </a:lnTo>
                    <a:lnTo>
                      <a:pt x="327184" y="10954"/>
                    </a:lnTo>
                    <a:lnTo>
                      <a:pt x="250031" y="125254"/>
                    </a:lnTo>
                    <a:lnTo>
                      <a:pt x="132874" y="144304"/>
                    </a:lnTo>
                    <a:lnTo>
                      <a:pt x="48101" y="77629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0" name="Freeform: Shape 107">
                <a:extLst>
                  <a:ext uri="{FF2B5EF4-FFF2-40B4-BE49-F238E27FC236}">
                    <a16:creationId xmlns="" xmlns:a16="http://schemas.microsoft.com/office/drawing/2014/main" id="{8F345EF3-41B1-42B4-B3DF-F5523C1E4D7F}"/>
                  </a:ext>
                </a:extLst>
              </p:cNvPr>
              <p:cNvSpPr/>
              <p:nvPr/>
            </p:nvSpPr>
            <p:spPr>
              <a:xfrm>
                <a:off x="9804491" y="2617867"/>
                <a:ext cx="1190625" cy="561975"/>
              </a:xfrm>
              <a:custGeom>
                <a:avLst/>
                <a:gdLst>
                  <a:gd name="connsiteX0" fmla="*/ 1037597 w 1190625"/>
                  <a:gd name="connsiteY0" fmla="*/ 429536 h 561975"/>
                  <a:gd name="connsiteX1" fmla="*/ 1146182 w 1190625"/>
                  <a:gd name="connsiteY1" fmla="*/ 340953 h 561975"/>
                  <a:gd name="connsiteX2" fmla="*/ 1179519 w 1190625"/>
                  <a:gd name="connsiteY2" fmla="*/ 350478 h 561975"/>
                  <a:gd name="connsiteX3" fmla="*/ 1187139 w 1190625"/>
                  <a:gd name="connsiteY3" fmla="*/ 328571 h 561975"/>
                  <a:gd name="connsiteX4" fmla="*/ 167012 w 1190625"/>
                  <a:gd name="connsiteY4" fmla="*/ 13293 h 561975"/>
                  <a:gd name="connsiteX5" fmla="*/ 13659 w 1190625"/>
                  <a:gd name="connsiteY5" fmla="*/ 90446 h 561975"/>
                  <a:gd name="connsiteX6" fmla="*/ 90812 w 1190625"/>
                  <a:gd name="connsiteY6" fmla="*/ 244751 h 561975"/>
                  <a:gd name="connsiteX7" fmla="*/ 1111892 w 1190625"/>
                  <a:gd name="connsiteY7" fmla="*/ 560028 h 561975"/>
                  <a:gd name="connsiteX8" fmla="*/ 1119512 w 1190625"/>
                  <a:gd name="connsiteY8" fmla="*/ 537168 h 561975"/>
                  <a:gd name="connsiteX9" fmla="*/ 1037597 w 1190625"/>
                  <a:gd name="connsiteY9" fmla="*/ 429536 h 561975"/>
                  <a:gd name="connsiteX10" fmla="*/ 153677 w 1190625"/>
                  <a:gd name="connsiteY10" fmla="*/ 163788 h 561975"/>
                  <a:gd name="connsiteX11" fmla="*/ 96527 w 1190625"/>
                  <a:gd name="connsiteY11" fmla="*/ 93303 h 561975"/>
                  <a:gd name="connsiteX12" fmla="*/ 153677 w 1190625"/>
                  <a:gd name="connsiteY12" fmla="*/ 163788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190625" h="561975">
                    <a:moveTo>
                      <a:pt x="1037597" y="429536"/>
                    </a:moveTo>
                    <a:cubicBezTo>
                      <a:pt x="1043312" y="375243"/>
                      <a:pt x="1091889" y="335238"/>
                      <a:pt x="1146182" y="340953"/>
                    </a:cubicBezTo>
                    <a:cubicBezTo>
                      <a:pt x="1158564" y="341906"/>
                      <a:pt x="1169994" y="345716"/>
                      <a:pt x="1179519" y="350478"/>
                    </a:cubicBezTo>
                    <a:lnTo>
                      <a:pt x="1187139" y="328571"/>
                    </a:lnTo>
                    <a:lnTo>
                      <a:pt x="167012" y="13293"/>
                    </a:lnTo>
                    <a:cubicBezTo>
                      <a:pt x="103194" y="-7662"/>
                      <a:pt x="34614" y="26628"/>
                      <a:pt x="13659" y="90446"/>
                    </a:cubicBezTo>
                    <a:cubicBezTo>
                      <a:pt x="-8248" y="155216"/>
                      <a:pt x="26994" y="223796"/>
                      <a:pt x="90812" y="244751"/>
                    </a:cubicBezTo>
                    <a:lnTo>
                      <a:pt x="1111892" y="560028"/>
                    </a:lnTo>
                    <a:lnTo>
                      <a:pt x="1119512" y="537168"/>
                    </a:lnTo>
                    <a:cubicBezTo>
                      <a:pt x="1068077" y="527643"/>
                      <a:pt x="1032834" y="481923"/>
                      <a:pt x="1037597" y="429536"/>
                    </a:cubicBezTo>
                    <a:close/>
                    <a:moveTo>
                      <a:pt x="153677" y="163788"/>
                    </a:moveTo>
                    <a:cubicBezTo>
                      <a:pt x="103194" y="194268"/>
                      <a:pt x="56522" y="136166"/>
                      <a:pt x="96527" y="93303"/>
                    </a:cubicBezTo>
                    <a:cubicBezTo>
                      <a:pt x="147009" y="62823"/>
                      <a:pt x="194634" y="120926"/>
                      <a:pt x="153677" y="163788"/>
                    </a:cubicBezTo>
                    <a:close/>
                  </a:path>
                </a:pathLst>
              </a:custGeom>
              <a:solidFill>
                <a:schemeClr val="accent5">
                  <a:lumMod val="20000"/>
                  <a:lumOff val="8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79" name="Freeform: Shape 108">
                <a:extLst>
                  <a:ext uri="{FF2B5EF4-FFF2-40B4-BE49-F238E27FC236}">
                    <a16:creationId xmlns="" xmlns:a16="http://schemas.microsoft.com/office/drawing/2014/main" id="{5894F496-6CBC-4443-9B7E-D1C5A8CBF257}"/>
                  </a:ext>
                </a:extLst>
              </p:cNvPr>
              <p:cNvSpPr/>
              <p:nvPr/>
            </p:nvSpPr>
            <p:spPr>
              <a:xfrm>
                <a:off x="10374710" y="2194776"/>
                <a:ext cx="238125" cy="238125"/>
              </a:xfrm>
              <a:custGeom>
                <a:avLst/>
                <a:gdLst>
                  <a:gd name="connsiteX0" fmla="*/ 102790 w 238125"/>
                  <a:gd name="connsiteY0" fmla="*/ 8493 h 238125"/>
                  <a:gd name="connsiteX1" fmla="*/ 8493 w 238125"/>
                  <a:gd name="connsiteY1" fmla="*/ 138985 h 238125"/>
                  <a:gd name="connsiteX2" fmla="*/ 138985 w 238125"/>
                  <a:gd name="connsiteY2" fmla="*/ 233283 h 238125"/>
                  <a:gd name="connsiteX3" fmla="*/ 233283 w 238125"/>
                  <a:gd name="connsiteY3" fmla="*/ 102790 h 238125"/>
                  <a:gd name="connsiteX4" fmla="*/ 102790 w 238125"/>
                  <a:gd name="connsiteY4" fmla="*/ 8493 h 238125"/>
                  <a:gd name="connsiteX5" fmla="*/ 128508 w 238125"/>
                  <a:gd name="connsiteY5" fmla="*/ 164703 h 238125"/>
                  <a:gd name="connsiteX6" fmla="*/ 78025 w 238125"/>
                  <a:gd name="connsiteY6" fmla="*/ 128508 h 238125"/>
                  <a:gd name="connsiteX7" fmla="*/ 114220 w 238125"/>
                  <a:gd name="connsiteY7" fmla="*/ 78025 h 238125"/>
                  <a:gd name="connsiteX8" fmla="*/ 164703 w 238125"/>
                  <a:gd name="connsiteY8" fmla="*/ 114220 h 238125"/>
                  <a:gd name="connsiteX9" fmla="*/ 128508 w 238125"/>
                  <a:gd name="connsiteY9" fmla="*/ 164703 h 238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38125" h="238125">
                    <a:moveTo>
                      <a:pt x="102790" y="8493"/>
                    </a:moveTo>
                    <a:cubicBezTo>
                      <a:pt x="40878" y="18018"/>
                      <a:pt x="-1032" y="77073"/>
                      <a:pt x="8493" y="138985"/>
                    </a:cubicBezTo>
                    <a:cubicBezTo>
                      <a:pt x="18018" y="200898"/>
                      <a:pt x="77073" y="242808"/>
                      <a:pt x="138985" y="233283"/>
                    </a:cubicBezTo>
                    <a:cubicBezTo>
                      <a:pt x="200898" y="223758"/>
                      <a:pt x="242808" y="164703"/>
                      <a:pt x="233283" y="102790"/>
                    </a:cubicBezTo>
                    <a:cubicBezTo>
                      <a:pt x="222805" y="40878"/>
                      <a:pt x="164703" y="-1032"/>
                      <a:pt x="102790" y="8493"/>
                    </a:cubicBezTo>
                    <a:close/>
                    <a:moveTo>
                      <a:pt x="128508" y="164703"/>
                    </a:moveTo>
                    <a:cubicBezTo>
                      <a:pt x="104695" y="168513"/>
                      <a:pt x="81835" y="152320"/>
                      <a:pt x="78025" y="128508"/>
                    </a:cubicBezTo>
                    <a:cubicBezTo>
                      <a:pt x="74215" y="104695"/>
                      <a:pt x="90408" y="81835"/>
                      <a:pt x="114220" y="78025"/>
                    </a:cubicBezTo>
                    <a:cubicBezTo>
                      <a:pt x="138033" y="74215"/>
                      <a:pt x="160893" y="90408"/>
                      <a:pt x="164703" y="114220"/>
                    </a:cubicBezTo>
                    <a:cubicBezTo>
                      <a:pt x="169465" y="138033"/>
                      <a:pt x="152320" y="160893"/>
                      <a:pt x="128508" y="164703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0" name="Freeform: Shape 109">
                <a:extLst>
                  <a:ext uri="{FF2B5EF4-FFF2-40B4-BE49-F238E27FC236}">
                    <a16:creationId xmlns="" xmlns:a16="http://schemas.microsoft.com/office/drawing/2014/main" id="{83D3F017-C009-4E1B-A4D3-EE6C6D7E4F95}"/>
                  </a:ext>
                </a:extLst>
              </p:cNvPr>
              <p:cNvSpPr/>
              <p:nvPr/>
            </p:nvSpPr>
            <p:spPr>
              <a:xfrm>
                <a:off x="10444419" y="2915839"/>
                <a:ext cx="609600" cy="666750"/>
              </a:xfrm>
              <a:custGeom>
                <a:avLst/>
                <a:gdLst>
                  <a:gd name="connsiteX0" fmla="*/ 564356 w 609600"/>
                  <a:gd name="connsiteY0" fmla="*/ 35362 h 666750"/>
                  <a:gd name="connsiteX1" fmla="*/ 392906 w 609600"/>
                  <a:gd name="connsiteY1" fmla="*/ 50602 h 666750"/>
                  <a:gd name="connsiteX2" fmla="*/ 7144 w 609600"/>
                  <a:gd name="connsiteY2" fmla="*/ 512564 h 666750"/>
                  <a:gd name="connsiteX3" fmla="*/ 193834 w 609600"/>
                  <a:gd name="connsiteY3" fmla="*/ 668774 h 666750"/>
                  <a:gd name="connsiteX4" fmla="*/ 579596 w 609600"/>
                  <a:gd name="connsiteY4" fmla="*/ 206812 h 666750"/>
                  <a:gd name="connsiteX5" fmla="*/ 564356 w 609600"/>
                  <a:gd name="connsiteY5" fmla="*/ 35362 h 666750"/>
                  <a:gd name="connsiteX6" fmla="*/ 497681 w 609600"/>
                  <a:gd name="connsiteY6" fmla="*/ 168712 h 666750"/>
                  <a:gd name="connsiteX7" fmla="*/ 450056 w 609600"/>
                  <a:gd name="connsiteY7" fmla="*/ 128707 h 666750"/>
                  <a:gd name="connsiteX8" fmla="*/ 490061 w 609600"/>
                  <a:gd name="connsiteY8" fmla="*/ 81082 h 666750"/>
                  <a:gd name="connsiteX9" fmla="*/ 537686 w 609600"/>
                  <a:gd name="connsiteY9" fmla="*/ 121087 h 666750"/>
                  <a:gd name="connsiteX10" fmla="*/ 497681 w 609600"/>
                  <a:gd name="connsiteY10" fmla="*/ 168712 h 666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609600" h="666750">
                    <a:moveTo>
                      <a:pt x="564356" y="35362"/>
                    </a:moveTo>
                    <a:cubicBezTo>
                      <a:pt x="512921" y="-7501"/>
                      <a:pt x="436721" y="-833"/>
                      <a:pt x="392906" y="50602"/>
                    </a:cubicBezTo>
                    <a:lnTo>
                      <a:pt x="7144" y="512564"/>
                    </a:lnTo>
                    <a:lnTo>
                      <a:pt x="193834" y="668774"/>
                    </a:lnTo>
                    <a:lnTo>
                      <a:pt x="579596" y="206812"/>
                    </a:lnTo>
                    <a:cubicBezTo>
                      <a:pt x="623411" y="155377"/>
                      <a:pt x="615791" y="78224"/>
                      <a:pt x="564356" y="35362"/>
                    </a:cubicBezTo>
                    <a:close/>
                    <a:moveTo>
                      <a:pt x="497681" y="168712"/>
                    </a:moveTo>
                    <a:cubicBezTo>
                      <a:pt x="473869" y="170617"/>
                      <a:pt x="451961" y="153472"/>
                      <a:pt x="450056" y="128707"/>
                    </a:cubicBezTo>
                    <a:cubicBezTo>
                      <a:pt x="448151" y="104894"/>
                      <a:pt x="465296" y="82987"/>
                      <a:pt x="490061" y="81082"/>
                    </a:cubicBezTo>
                    <a:cubicBezTo>
                      <a:pt x="513874" y="79177"/>
                      <a:pt x="535781" y="96322"/>
                      <a:pt x="537686" y="121087"/>
                    </a:cubicBezTo>
                    <a:cubicBezTo>
                      <a:pt x="539591" y="145852"/>
                      <a:pt x="522446" y="166807"/>
                      <a:pt x="497681" y="168712"/>
                    </a:cubicBezTo>
                    <a:close/>
                  </a:path>
                </a:pathLst>
              </a:custGeom>
              <a:solidFill>
                <a:srgbClr val="575A6C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1" name="Freeform: Shape 110">
                <a:extLst>
                  <a:ext uri="{FF2B5EF4-FFF2-40B4-BE49-F238E27FC236}">
                    <a16:creationId xmlns="" xmlns:a16="http://schemas.microsoft.com/office/drawing/2014/main" id="{7B4A562E-0D19-4046-B037-92C3B65DE78F}"/>
                  </a:ext>
                </a:extLst>
              </p:cNvPr>
              <p:cNvSpPr/>
              <p:nvPr/>
            </p:nvSpPr>
            <p:spPr>
              <a:xfrm>
                <a:off x="10100567" y="3350774"/>
                <a:ext cx="590550" cy="476250"/>
              </a:xfrm>
              <a:custGeom>
                <a:avLst/>
                <a:gdLst>
                  <a:gd name="connsiteX0" fmla="*/ 558641 w 590550"/>
                  <a:gd name="connsiteY0" fmla="*/ 470059 h 476250"/>
                  <a:gd name="connsiteX1" fmla="*/ 37624 w 590550"/>
                  <a:gd name="connsiteY1" fmla="*/ 470059 h 476250"/>
                  <a:gd name="connsiteX2" fmla="*/ 7144 w 590550"/>
                  <a:gd name="connsiteY2" fmla="*/ 439579 h 476250"/>
                  <a:gd name="connsiteX3" fmla="*/ 7144 w 590550"/>
                  <a:gd name="connsiteY3" fmla="*/ 98584 h 476250"/>
                  <a:gd name="connsiteX4" fmla="*/ 98584 w 590550"/>
                  <a:gd name="connsiteY4" fmla="*/ 7144 h 476250"/>
                  <a:gd name="connsiteX5" fmla="*/ 498634 w 590550"/>
                  <a:gd name="connsiteY5" fmla="*/ 7144 h 476250"/>
                  <a:gd name="connsiteX6" fmla="*/ 590074 w 590550"/>
                  <a:gd name="connsiteY6" fmla="*/ 98584 h 476250"/>
                  <a:gd name="connsiteX7" fmla="*/ 590074 w 590550"/>
                  <a:gd name="connsiteY7" fmla="*/ 440531 h 476250"/>
                  <a:gd name="connsiteX8" fmla="*/ 558641 w 590550"/>
                  <a:gd name="connsiteY8" fmla="*/ 470059 h 476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590550" h="476250">
                    <a:moveTo>
                      <a:pt x="558641" y="470059"/>
                    </a:moveTo>
                    <a:lnTo>
                      <a:pt x="37624" y="470059"/>
                    </a:lnTo>
                    <a:cubicBezTo>
                      <a:pt x="20479" y="470059"/>
                      <a:pt x="7144" y="456724"/>
                      <a:pt x="7144" y="439579"/>
                    </a:cubicBezTo>
                    <a:lnTo>
                      <a:pt x="7144" y="98584"/>
                    </a:lnTo>
                    <a:cubicBezTo>
                      <a:pt x="7144" y="48101"/>
                      <a:pt x="48101" y="7144"/>
                      <a:pt x="98584" y="7144"/>
                    </a:cubicBezTo>
                    <a:lnTo>
                      <a:pt x="498634" y="7144"/>
                    </a:lnTo>
                    <a:cubicBezTo>
                      <a:pt x="549116" y="7144"/>
                      <a:pt x="590074" y="48101"/>
                      <a:pt x="590074" y="98584"/>
                    </a:cubicBezTo>
                    <a:lnTo>
                      <a:pt x="590074" y="440531"/>
                    </a:lnTo>
                    <a:cubicBezTo>
                      <a:pt x="589121" y="456724"/>
                      <a:pt x="574834" y="470059"/>
                      <a:pt x="558641" y="470059"/>
                    </a:cubicBezTo>
                    <a:close/>
                  </a:path>
                </a:pathLst>
              </a:custGeom>
              <a:solidFill>
                <a:schemeClr val="accent5">
                  <a:lumMod val="20000"/>
                  <a:lumOff val="8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2" name="Freeform: Shape 111">
                <a:extLst>
                  <a:ext uri="{FF2B5EF4-FFF2-40B4-BE49-F238E27FC236}">
                    <a16:creationId xmlns="" xmlns:a16="http://schemas.microsoft.com/office/drawing/2014/main" id="{45A60251-2E73-4E2C-B25A-92E989DCCCEE}"/>
                  </a:ext>
                </a:extLst>
              </p:cNvPr>
              <p:cNvSpPr/>
              <p:nvPr/>
            </p:nvSpPr>
            <p:spPr>
              <a:xfrm>
                <a:off x="10029129" y="3756539"/>
                <a:ext cx="742950" cy="133350"/>
              </a:xfrm>
              <a:custGeom>
                <a:avLst/>
                <a:gdLst>
                  <a:gd name="connsiteX0" fmla="*/ 711994 w 742950"/>
                  <a:gd name="connsiteY0" fmla="*/ 129064 h 133350"/>
                  <a:gd name="connsiteX1" fmla="*/ 37624 w 742950"/>
                  <a:gd name="connsiteY1" fmla="*/ 129064 h 133350"/>
                  <a:gd name="connsiteX2" fmla="*/ 7144 w 742950"/>
                  <a:gd name="connsiteY2" fmla="*/ 98584 h 133350"/>
                  <a:gd name="connsiteX3" fmla="*/ 7144 w 742950"/>
                  <a:gd name="connsiteY3" fmla="*/ 98584 h 133350"/>
                  <a:gd name="connsiteX4" fmla="*/ 98584 w 742950"/>
                  <a:gd name="connsiteY4" fmla="*/ 7144 h 133350"/>
                  <a:gd name="connsiteX5" fmla="*/ 651986 w 742950"/>
                  <a:gd name="connsiteY5" fmla="*/ 7144 h 133350"/>
                  <a:gd name="connsiteX6" fmla="*/ 743426 w 742950"/>
                  <a:gd name="connsiteY6" fmla="*/ 98584 h 133350"/>
                  <a:gd name="connsiteX7" fmla="*/ 743426 w 742950"/>
                  <a:gd name="connsiteY7" fmla="*/ 98584 h 133350"/>
                  <a:gd name="connsiteX8" fmla="*/ 711994 w 742950"/>
                  <a:gd name="connsiteY8" fmla="*/ 129064 h 1333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742950" h="133350">
                    <a:moveTo>
                      <a:pt x="711994" y="129064"/>
                    </a:moveTo>
                    <a:lnTo>
                      <a:pt x="37624" y="129064"/>
                    </a:lnTo>
                    <a:cubicBezTo>
                      <a:pt x="20479" y="129064"/>
                      <a:pt x="7144" y="115729"/>
                      <a:pt x="7144" y="98584"/>
                    </a:cubicBezTo>
                    <a:lnTo>
                      <a:pt x="7144" y="98584"/>
                    </a:lnTo>
                    <a:cubicBezTo>
                      <a:pt x="7144" y="48101"/>
                      <a:pt x="48101" y="7144"/>
                      <a:pt x="98584" y="7144"/>
                    </a:cubicBezTo>
                    <a:lnTo>
                      <a:pt x="651986" y="7144"/>
                    </a:lnTo>
                    <a:cubicBezTo>
                      <a:pt x="702469" y="7144"/>
                      <a:pt x="743426" y="48101"/>
                      <a:pt x="743426" y="98584"/>
                    </a:cubicBezTo>
                    <a:lnTo>
                      <a:pt x="743426" y="98584"/>
                    </a:lnTo>
                    <a:cubicBezTo>
                      <a:pt x="742474" y="115729"/>
                      <a:pt x="729139" y="129064"/>
                      <a:pt x="711994" y="129064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83" name="Freeform: Shape 112">
                <a:extLst>
                  <a:ext uri="{FF2B5EF4-FFF2-40B4-BE49-F238E27FC236}">
                    <a16:creationId xmlns="" xmlns:a16="http://schemas.microsoft.com/office/drawing/2014/main" id="{8CAB26BB-409C-45E7-8A54-064FD46BEFF2}"/>
                  </a:ext>
                </a:extLst>
              </p:cNvPr>
              <p:cNvSpPr/>
              <p:nvPr/>
            </p:nvSpPr>
            <p:spPr>
              <a:xfrm>
                <a:off x="10545384" y="3403162"/>
                <a:ext cx="95250" cy="95250"/>
              </a:xfrm>
              <a:custGeom>
                <a:avLst/>
                <a:gdLst>
                  <a:gd name="connsiteX0" fmla="*/ 94774 w 95250"/>
                  <a:gd name="connsiteY0" fmla="*/ 50959 h 95250"/>
                  <a:gd name="connsiteX1" fmla="*/ 50959 w 95250"/>
                  <a:gd name="connsiteY1" fmla="*/ 94774 h 95250"/>
                  <a:gd name="connsiteX2" fmla="*/ 7144 w 95250"/>
                  <a:gd name="connsiteY2" fmla="*/ 50959 h 95250"/>
                  <a:gd name="connsiteX3" fmla="*/ 50959 w 95250"/>
                  <a:gd name="connsiteY3" fmla="*/ 7144 h 95250"/>
                  <a:gd name="connsiteX4" fmla="*/ 94774 w 95250"/>
                  <a:gd name="connsiteY4" fmla="*/ 50959 h 95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5250" h="95250">
                    <a:moveTo>
                      <a:pt x="94774" y="50959"/>
                    </a:moveTo>
                    <a:cubicBezTo>
                      <a:pt x="94774" y="74771"/>
                      <a:pt x="74771" y="94774"/>
                      <a:pt x="50959" y="94774"/>
                    </a:cubicBezTo>
                    <a:cubicBezTo>
                      <a:pt x="27146" y="94774"/>
                      <a:pt x="7144" y="74771"/>
                      <a:pt x="7144" y="50959"/>
                    </a:cubicBezTo>
                    <a:cubicBezTo>
                      <a:pt x="7144" y="27146"/>
                      <a:pt x="27146" y="7144"/>
                      <a:pt x="50959" y="7144"/>
                    </a:cubicBezTo>
                    <a:cubicBezTo>
                      <a:pt x="74771" y="7144"/>
                      <a:pt x="94774" y="27146"/>
                      <a:pt x="94774" y="50959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</p:grpSp>
        <p:sp>
          <p:nvSpPr>
            <p:cNvPr id="62" name="Freeform: Shape 103">
              <a:extLst>
                <a:ext uri="{FF2B5EF4-FFF2-40B4-BE49-F238E27FC236}">
                  <a16:creationId xmlns="" xmlns:a16="http://schemas.microsoft.com/office/drawing/2014/main" id="{CA470B47-8E66-49F0-9DD3-3B7DE8208AA5}"/>
                </a:ext>
              </a:extLst>
            </p:cNvPr>
            <p:cNvSpPr/>
            <p:nvPr/>
          </p:nvSpPr>
          <p:spPr>
            <a:xfrm>
              <a:off x="5756927" y="3906027"/>
              <a:ext cx="921134" cy="678088"/>
            </a:xfrm>
            <a:custGeom>
              <a:avLst/>
              <a:gdLst>
                <a:gd name="connsiteX0" fmla="*/ 1869041 w 3738080"/>
                <a:gd name="connsiteY0" fmla="*/ 1997576 h 2751770"/>
                <a:gd name="connsiteX1" fmla="*/ 2246138 w 3738080"/>
                <a:gd name="connsiteY1" fmla="*/ 2374673 h 2751770"/>
                <a:gd name="connsiteX2" fmla="*/ 1869041 w 3738080"/>
                <a:gd name="connsiteY2" fmla="*/ 2751770 h 2751770"/>
                <a:gd name="connsiteX3" fmla="*/ 1491944 w 3738080"/>
                <a:gd name="connsiteY3" fmla="*/ 2374673 h 2751770"/>
                <a:gd name="connsiteX4" fmla="*/ 1869041 w 3738080"/>
                <a:gd name="connsiteY4" fmla="*/ 1997576 h 2751770"/>
                <a:gd name="connsiteX5" fmla="*/ 2788485 w 3738080"/>
                <a:gd name="connsiteY5" fmla="*/ 1841061 h 2751770"/>
                <a:gd name="connsiteX6" fmla="*/ 2632248 w 3738080"/>
                <a:gd name="connsiteY6" fmla="*/ 1992174 h 2751770"/>
                <a:gd name="connsiteX7" fmla="*/ 2624294 w 3738080"/>
                <a:gd name="connsiteY7" fmla="*/ 1992174 h 2751770"/>
                <a:gd name="connsiteX8" fmla="*/ 1858846 w 3738080"/>
                <a:gd name="connsiteY8" fmla="*/ 1306247 h 2751770"/>
                <a:gd name="connsiteX9" fmla="*/ 2645621 w 3738080"/>
                <a:gd name="connsiteY9" fmla="*/ 1504218 h 2751770"/>
                <a:gd name="connsiteX10" fmla="*/ 2795575 w 3738080"/>
                <a:gd name="connsiteY10" fmla="*/ 1757331 h 2751770"/>
                <a:gd name="connsiteX11" fmla="*/ 2539052 w 3738080"/>
                <a:gd name="connsiteY11" fmla="*/ 1841672 h 2751770"/>
                <a:gd name="connsiteX12" fmla="*/ 1353947 w 3738080"/>
                <a:gd name="connsiteY12" fmla="*/ 1778974 h 2751770"/>
                <a:gd name="connsiteX13" fmla="*/ 982333 w 3738080"/>
                <a:gd name="connsiteY13" fmla="*/ 1780833 h 2751770"/>
                <a:gd name="connsiteX14" fmla="*/ 966756 w 3738080"/>
                <a:gd name="connsiteY14" fmla="*/ 1667407 h 2751770"/>
                <a:gd name="connsiteX15" fmla="*/ 1217540 w 3738080"/>
                <a:gd name="connsiteY15" fmla="*/ 1445700 h 2751770"/>
                <a:gd name="connsiteX16" fmla="*/ 1858846 w 3738080"/>
                <a:gd name="connsiteY16" fmla="*/ 1306247 h 2751770"/>
                <a:gd name="connsiteX17" fmla="*/ 1828129 w 3738080"/>
                <a:gd name="connsiteY17" fmla="*/ 650059 h 2751770"/>
                <a:gd name="connsiteX18" fmla="*/ 3108200 w 3738080"/>
                <a:gd name="connsiteY18" fmla="*/ 1008980 h 2751770"/>
                <a:gd name="connsiteX19" fmla="*/ 3258155 w 3738080"/>
                <a:gd name="connsiteY19" fmla="*/ 1319033 h 2751770"/>
                <a:gd name="connsiteX20" fmla="*/ 2937692 w 3738080"/>
                <a:gd name="connsiteY20" fmla="*/ 1304637 h 2751770"/>
                <a:gd name="connsiteX21" fmla="*/ 763561 w 3738080"/>
                <a:gd name="connsiteY21" fmla="*/ 1325535 h 2751770"/>
                <a:gd name="connsiteX22" fmla="*/ 464412 w 3738080"/>
                <a:gd name="connsiteY22" fmla="*/ 1278813 h 2751770"/>
                <a:gd name="connsiteX23" fmla="*/ 450482 w 3738080"/>
                <a:gd name="connsiteY23" fmla="*/ 1202928 h 2751770"/>
                <a:gd name="connsiteX24" fmla="*/ 622892 w 3738080"/>
                <a:gd name="connsiteY24" fmla="*/ 1008979 h 2751770"/>
                <a:gd name="connsiteX25" fmla="*/ 1828129 w 3738080"/>
                <a:gd name="connsiteY25" fmla="*/ 650059 h 2751770"/>
                <a:gd name="connsiteX26" fmla="*/ 1764313 w 3738080"/>
                <a:gd name="connsiteY26" fmla="*/ 591 h 2751770"/>
                <a:gd name="connsiteX27" fmla="*/ 3559697 w 3738080"/>
                <a:gd name="connsiteY27" fmla="*/ 547180 h 2751770"/>
                <a:gd name="connsiteX28" fmla="*/ 3709650 w 3738080"/>
                <a:gd name="connsiteY28" fmla="*/ 882310 h 2751770"/>
                <a:gd name="connsiteX29" fmla="*/ 3367875 w 3738080"/>
                <a:gd name="connsiteY29" fmla="*/ 834477 h 2751770"/>
                <a:gd name="connsiteX30" fmla="*/ 318417 w 3738080"/>
                <a:gd name="connsiteY30" fmla="*/ 884635 h 2751770"/>
                <a:gd name="connsiteX31" fmla="*/ 19267 w 3738080"/>
                <a:gd name="connsiteY31" fmla="*/ 846272 h 2751770"/>
                <a:gd name="connsiteX32" fmla="*/ 275 w 3738080"/>
                <a:gd name="connsiteY32" fmla="*/ 760137 h 2751770"/>
                <a:gd name="connsiteX33" fmla="*/ 173484 w 3738080"/>
                <a:gd name="connsiteY33" fmla="*/ 547180 h 2751770"/>
                <a:gd name="connsiteX34" fmla="*/ 1764313 w 3738080"/>
                <a:gd name="connsiteY34" fmla="*/ 591 h 2751770"/>
                <a:gd name="connsiteX0" fmla="*/ 1869041 w 3738080"/>
                <a:gd name="connsiteY0" fmla="*/ 1997576 h 2751770"/>
                <a:gd name="connsiteX1" fmla="*/ 2246138 w 3738080"/>
                <a:gd name="connsiteY1" fmla="*/ 2374673 h 2751770"/>
                <a:gd name="connsiteX2" fmla="*/ 1869041 w 3738080"/>
                <a:gd name="connsiteY2" fmla="*/ 2751770 h 2751770"/>
                <a:gd name="connsiteX3" fmla="*/ 1491944 w 3738080"/>
                <a:gd name="connsiteY3" fmla="*/ 2374673 h 2751770"/>
                <a:gd name="connsiteX4" fmla="*/ 1869041 w 3738080"/>
                <a:gd name="connsiteY4" fmla="*/ 1997576 h 2751770"/>
                <a:gd name="connsiteX5" fmla="*/ 2624294 w 3738080"/>
                <a:gd name="connsiteY5" fmla="*/ 1992174 h 2751770"/>
                <a:gd name="connsiteX6" fmla="*/ 2632248 w 3738080"/>
                <a:gd name="connsiteY6" fmla="*/ 1992174 h 2751770"/>
                <a:gd name="connsiteX7" fmla="*/ 2624294 w 3738080"/>
                <a:gd name="connsiteY7" fmla="*/ 1992174 h 2751770"/>
                <a:gd name="connsiteX8" fmla="*/ 1858846 w 3738080"/>
                <a:gd name="connsiteY8" fmla="*/ 1306247 h 2751770"/>
                <a:gd name="connsiteX9" fmla="*/ 2645621 w 3738080"/>
                <a:gd name="connsiteY9" fmla="*/ 1504218 h 2751770"/>
                <a:gd name="connsiteX10" fmla="*/ 2795575 w 3738080"/>
                <a:gd name="connsiteY10" fmla="*/ 1757331 h 2751770"/>
                <a:gd name="connsiteX11" fmla="*/ 2539052 w 3738080"/>
                <a:gd name="connsiteY11" fmla="*/ 1841672 h 2751770"/>
                <a:gd name="connsiteX12" fmla="*/ 1353947 w 3738080"/>
                <a:gd name="connsiteY12" fmla="*/ 1778974 h 2751770"/>
                <a:gd name="connsiteX13" fmla="*/ 982333 w 3738080"/>
                <a:gd name="connsiteY13" fmla="*/ 1780833 h 2751770"/>
                <a:gd name="connsiteX14" fmla="*/ 966756 w 3738080"/>
                <a:gd name="connsiteY14" fmla="*/ 1667407 h 2751770"/>
                <a:gd name="connsiteX15" fmla="*/ 1217540 w 3738080"/>
                <a:gd name="connsiteY15" fmla="*/ 1445700 h 2751770"/>
                <a:gd name="connsiteX16" fmla="*/ 1858846 w 3738080"/>
                <a:gd name="connsiteY16" fmla="*/ 1306247 h 2751770"/>
                <a:gd name="connsiteX17" fmla="*/ 1828129 w 3738080"/>
                <a:gd name="connsiteY17" fmla="*/ 650059 h 2751770"/>
                <a:gd name="connsiteX18" fmla="*/ 3108200 w 3738080"/>
                <a:gd name="connsiteY18" fmla="*/ 1008980 h 2751770"/>
                <a:gd name="connsiteX19" fmla="*/ 3258155 w 3738080"/>
                <a:gd name="connsiteY19" fmla="*/ 1319033 h 2751770"/>
                <a:gd name="connsiteX20" fmla="*/ 2937692 w 3738080"/>
                <a:gd name="connsiteY20" fmla="*/ 1304637 h 2751770"/>
                <a:gd name="connsiteX21" fmla="*/ 763561 w 3738080"/>
                <a:gd name="connsiteY21" fmla="*/ 1325535 h 2751770"/>
                <a:gd name="connsiteX22" fmla="*/ 464412 w 3738080"/>
                <a:gd name="connsiteY22" fmla="*/ 1278813 h 2751770"/>
                <a:gd name="connsiteX23" fmla="*/ 450482 w 3738080"/>
                <a:gd name="connsiteY23" fmla="*/ 1202928 h 2751770"/>
                <a:gd name="connsiteX24" fmla="*/ 622892 w 3738080"/>
                <a:gd name="connsiteY24" fmla="*/ 1008979 h 2751770"/>
                <a:gd name="connsiteX25" fmla="*/ 1828129 w 3738080"/>
                <a:gd name="connsiteY25" fmla="*/ 650059 h 2751770"/>
                <a:gd name="connsiteX26" fmla="*/ 1764313 w 3738080"/>
                <a:gd name="connsiteY26" fmla="*/ 591 h 2751770"/>
                <a:gd name="connsiteX27" fmla="*/ 3559697 w 3738080"/>
                <a:gd name="connsiteY27" fmla="*/ 547180 h 2751770"/>
                <a:gd name="connsiteX28" fmla="*/ 3709650 w 3738080"/>
                <a:gd name="connsiteY28" fmla="*/ 882310 h 2751770"/>
                <a:gd name="connsiteX29" fmla="*/ 3367875 w 3738080"/>
                <a:gd name="connsiteY29" fmla="*/ 834477 h 2751770"/>
                <a:gd name="connsiteX30" fmla="*/ 318417 w 3738080"/>
                <a:gd name="connsiteY30" fmla="*/ 884635 h 2751770"/>
                <a:gd name="connsiteX31" fmla="*/ 19267 w 3738080"/>
                <a:gd name="connsiteY31" fmla="*/ 846272 h 2751770"/>
                <a:gd name="connsiteX32" fmla="*/ 275 w 3738080"/>
                <a:gd name="connsiteY32" fmla="*/ 760137 h 2751770"/>
                <a:gd name="connsiteX33" fmla="*/ 173484 w 3738080"/>
                <a:gd name="connsiteY33" fmla="*/ 547180 h 2751770"/>
                <a:gd name="connsiteX34" fmla="*/ 1764313 w 3738080"/>
                <a:gd name="connsiteY34" fmla="*/ 591 h 2751770"/>
                <a:gd name="connsiteX0" fmla="*/ 1869041 w 3738080"/>
                <a:gd name="connsiteY0" fmla="*/ 1997576 h 2751770"/>
                <a:gd name="connsiteX1" fmla="*/ 2246138 w 3738080"/>
                <a:gd name="connsiteY1" fmla="*/ 2374673 h 2751770"/>
                <a:gd name="connsiteX2" fmla="*/ 1869041 w 3738080"/>
                <a:gd name="connsiteY2" fmla="*/ 2751770 h 2751770"/>
                <a:gd name="connsiteX3" fmla="*/ 1491944 w 3738080"/>
                <a:gd name="connsiteY3" fmla="*/ 2374673 h 2751770"/>
                <a:gd name="connsiteX4" fmla="*/ 1869041 w 3738080"/>
                <a:gd name="connsiteY4" fmla="*/ 1997576 h 2751770"/>
                <a:gd name="connsiteX5" fmla="*/ 1858846 w 3738080"/>
                <a:gd name="connsiteY5" fmla="*/ 1306247 h 2751770"/>
                <a:gd name="connsiteX6" fmla="*/ 2645621 w 3738080"/>
                <a:gd name="connsiteY6" fmla="*/ 1504218 h 2751770"/>
                <a:gd name="connsiteX7" fmla="*/ 2795575 w 3738080"/>
                <a:gd name="connsiteY7" fmla="*/ 1757331 h 2751770"/>
                <a:gd name="connsiteX8" fmla="*/ 2539052 w 3738080"/>
                <a:gd name="connsiteY8" fmla="*/ 1841672 h 2751770"/>
                <a:gd name="connsiteX9" fmla="*/ 1353947 w 3738080"/>
                <a:gd name="connsiteY9" fmla="*/ 1778974 h 2751770"/>
                <a:gd name="connsiteX10" fmla="*/ 982333 w 3738080"/>
                <a:gd name="connsiteY10" fmla="*/ 1780833 h 2751770"/>
                <a:gd name="connsiteX11" fmla="*/ 966756 w 3738080"/>
                <a:gd name="connsiteY11" fmla="*/ 1667407 h 2751770"/>
                <a:gd name="connsiteX12" fmla="*/ 1217540 w 3738080"/>
                <a:gd name="connsiteY12" fmla="*/ 1445700 h 2751770"/>
                <a:gd name="connsiteX13" fmla="*/ 1858846 w 3738080"/>
                <a:gd name="connsiteY13" fmla="*/ 1306247 h 2751770"/>
                <a:gd name="connsiteX14" fmla="*/ 1828129 w 3738080"/>
                <a:gd name="connsiteY14" fmla="*/ 650059 h 2751770"/>
                <a:gd name="connsiteX15" fmla="*/ 3108200 w 3738080"/>
                <a:gd name="connsiteY15" fmla="*/ 1008980 h 2751770"/>
                <a:gd name="connsiteX16" fmla="*/ 3258155 w 3738080"/>
                <a:gd name="connsiteY16" fmla="*/ 1319033 h 2751770"/>
                <a:gd name="connsiteX17" fmla="*/ 2937692 w 3738080"/>
                <a:gd name="connsiteY17" fmla="*/ 1304637 h 2751770"/>
                <a:gd name="connsiteX18" fmla="*/ 763561 w 3738080"/>
                <a:gd name="connsiteY18" fmla="*/ 1325535 h 2751770"/>
                <a:gd name="connsiteX19" fmla="*/ 464412 w 3738080"/>
                <a:gd name="connsiteY19" fmla="*/ 1278813 h 2751770"/>
                <a:gd name="connsiteX20" fmla="*/ 450482 w 3738080"/>
                <a:gd name="connsiteY20" fmla="*/ 1202928 h 2751770"/>
                <a:gd name="connsiteX21" fmla="*/ 622892 w 3738080"/>
                <a:gd name="connsiteY21" fmla="*/ 1008979 h 2751770"/>
                <a:gd name="connsiteX22" fmla="*/ 1828129 w 3738080"/>
                <a:gd name="connsiteY22" fmla="*/ 650059 h 2751770"/>
                <a:gd name="connsiteX23" fmla="*/ 1764313 w 3738080"/>
                <a:gd name="connsiteY23" fmla="*/ 591 h 2751770"/>
                <a:gd name="connsiteX24" fmla="*/ 3559697 w 3738080"/>
                <a:gd name="connsiteY24" fmla="*/ 547180 h 2751770"/>
                <a:gd name="connsiteX25" fmla="*/ 3709650 w 3738080"/>
                <a:gd name="connsiteY25" fmla="*/ 882310 h 2751770"/>
                <a:gd name="connsiteX26" fmla="*/ 3367875 w 3738080"/>
                <a:gd name="connsiteY26" fmla="*/ 834477 h 2751770"/>
                <a:gd name="connsiteX27" fmla="*/ 318417 w 3738080"/>
                <a:gd name="connsiteY27" fmla="*/ 884635 h 2751770"/>
                <a:gd name="connsiteX28" fmla="*/ 19267 w 3738080"/>
                <a:gd name="connsiteY28" fmla="*/ 846272 h 2751770"/>
                <a:gd name="connsiteX29" fmla="*/ 275 w 3738080"/>
                <a:gd name="connsiteY29" fmla="*/ 760137 h 2751770"/>
                <a:gd name="connsiteX30" fmla="*/ 173484 w 3738080"/>
                <a:gd name="connsiteY30" fmla="*/ 547180 h 2751770"/>
                <a:gd name="connsiteX31" fmla="*/ 1764313 w 3738080"/>
                <a:gd name="connsiteY31" fmla="*/ 591 h 2751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3738080" h="2751770">
                  <a:moveTo>
                    <a:pt x="1869041" y="1997576"/>
                  </a:moveTo>
                  <a:cubicBezTo>
                    <a:pt x="2077306" y="1997576"/>
                    <a:pt x="2246138" y="2166408"/>
                    <a:pt x="2246138" y="2374673"/>
                  </a:cubicBezTo>
                  <a:cubicBezTo>
                    <a:pt x="2246138" y="2582938"/>
                    <a:pt x="2077306" y="2751770"/>
                    <a:pt x="1869041" y="2751770"/>
                  </a:cubicBezTo>
                  <a:cubicBezTo>
                    <a:pt x="1660776" y="2751770"/>
                    <a:pt x="1491944" y="2582938"/>
                    <a:pt x="1491944" y="2374673"/>
                  </a:cubicBezTo>
                  <a:cubicBezTo>
                    <a:pt x="1491944" y="2166408"/>
                    <a:pt x="1660776" y="1997576"/>
                    <a:pt x="1869041" y="1997576"/>
                  </a:cubicBezTo>
                  <a:close/>
                  <a:moveTo>
                    <a:pt x="1858846" y="1306247"/>
                  </a:moveTo>
                  <a:cubicBezTo>
                    <a:pt x="2165924" y="1301758"/>
                    <a:pt x="2404940" y="1399722"/>
                    <a:pt x="2645621" y="1504218"/>
                  </a:cubicBezTo>
                  <a:cubicBezTo>
                    <a:pt x="2813424" y="1597955"/>
                    <a:pt x="2823993" y="1678797"/>
                    <a:pt x="2795575" y="1757331"/>
                  </a:cubicBezTo>
                  <a:cubicBezTo>
                    <a:pt x="2761471" y="1842158"/>
                    <a:pt x="2685239" y="1908552"/>
                    <a:pt x="2539052" y="1841672"/>
                  </a:cubicBezTo>
                  <a:cubicBezTo>
                    <a:pt x="2347207" y="1684231"/>
                    <a:pt x="1733351" y="1556050"/>
                    <a:pt x="1353947" y="1778974"/>
                  </a:cubicBezTo>
                  <a:cubicBezTo>
                    <a:pt x="1250080" y="1855218"/>
                    <a:pt x="1037749" y="1915097"/>
                    <a:pt x="982333" y="1780833"/>
                  </a:cubicBezTo>
                  <a:cubicBezTo>
                    <a:pt x="968480" y="1736637"/>
                    <a:pt x="963386" y="1699601"/>
                    <a:pt x="966756" y="1667407"/>
                  </a:cubicBezTo>
                  <a:cubicBezTo>
                    <a:pt x="976866" y="1570822"/>
                    <a:pt x="1063141" y="1517802"/>
                    <a:pt x="1217540" y="1445700"/>
                  </a:cubicBezTo>
                  <a:cubicBezTo>
                    <a:pt x="1465851" y="1348519"/>
                    <a:pt x="1674601" y="1308942"/>
                    <a:pt x="1858846" y="1306247"/>
                  </a:cubicBezTo>
                  <a:close/>
                  <a:moveTo>
                    <a:pt x="1828129" y="650059"/>
                  </a:moveTo>
                  <a:cubicBezTo>
                    <a:pt x="2445754" y="646836"/>
                    <a:pt x="2937662" y="894034"/>
                    <a:pt x="3108200" y="1008980"/>
                  </a:cubicBezTo>
                  <a:cubicBezTo>
                    <a:pt x="3228810" y="1075858"/>
                    <a:pt x="3343409" y="1171509"/>
                    <a:pt x="3258155" y="1319033"/>
                  </a:cubicBezTo>
                  <a:cubicBezTo>
                    <a:pt x="3134282" y="1435449"/>
                    <a:pt x="3057301" y="1393031"/>
                    <a:pt x="2937692" y="1304637"/>
                  </a:cubicBezTo>
                  <a:cubicBezTo>
                    <a:pt x="2647778" y="1191783"/>
                    <a:pt x="2008321" y="619142"/>
                    <a:pt x="763561" y="1325535"/>
                  </a:cubicBezTo>
                  <a:cubicBezTo>
                    <a:pt x="621636" y="1425852"/>
                    <a:pt x="511304" y="1376178"/>
                    <a:pt x="464412" y="1278813"/>
                  </a:cubicBezTo>
                  <a:cubicBezTo>
                    <a:pt x="452398" y="1252494"/>
                    <a:pt x="448110" y="1227223"/>
                    <a:pt x="450482" y="1202928"/>
                  </a:cubicBezTo>
                  <a:cubicBezTo>
                    <a:pt x="457599" y="1130049"/>
                    <a:pt x="524660" y="1065987"/>
                    <a:pt x="622892" y="1008979"/>
                  </a:cubicBezTo>
                  <a:cubicBezTo>
                    <a:pt x="1041721" y="744082"/>
                    <a:pt x="1457554" y="651995"/>
                    <a:pt x="1828129" y="650059"/>
                  </a:cubicBezTo>
                  <a:close/>
                  <a:moveTo>
                    <a:pt x="1764313" y="591"/>
                  </a:moveTo>
                  <a:cubicBezTo>
                    <a:pt x="2430887" y="-13278"/>
                    <a:pt x="3056659" y="218017"/>
                    <a:pt x="3559697" y="547180"/>
                  </a:cubicBezTo>
                  <a:cubicBezTo>
                    <a:pt x="3671781" y="597338"/>
                    <a:pt x="3794905" y="759863"/>
                    <a:pt x="3709650" y="882310"/>
                  </a:cubicBezTo>
                  <a:cubicBezTo>
                    <a:pt x="3594303" y="984791"/>
                    <a:pt x="3449118" y="907547"/>
                    <a:pt x="3367875" y="834477"/>
                  </a:cubicBezTo>
                  <a:cubicBezTo>
                    <a:pt x="3193985" y="725799"/>
                    <a:pt x="1920315" y="-235561"/>
                    <a:pt x="318417" y="884635"/>
                  </a:cubicBezTo>
                  <a:cubicBezTo>
                    <a:pt x="189280" y="993311"/>
                    <a:pt x="70419" y="922739"/>
                    <a:pt x="19267" y="846272"/>
                  </a:cubicBezTo>
                  <a:cubicBezTo>
                    <a:pt x="4410" y="817516"/>
                    <a:pt x="-1388" y="788500"/>
                    <a:pt x="275" y="760137"/>
                  </a:cubicBezTo>
                  <a:cubicBezTo>
                    <a:pt x="5260" y="675044"/>
                    <a:pt x="77384" y="595829"/>
                    <a:pt x="173484" y="547180"/>
                  </a:cubicBezTo>
                  <a:cubicBezTo>
                    <a:pt x="702741" y="170471"/>
                    <a:pt x="1245868" y="11376"/>
                    <a:pt x="1764313" y="59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9400087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000"/>
                            </p:stCondLst>
                            <p:childTnLst>
                              <p:par>
                                <p:cTn id="141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14" grpId="0" animBg="1"/>
      <p:bldP spid="18" grpId="0" animBg="1"/>
      <p:bldP spid="25" grpId="0" animBg="1"/>
      <p:bldP spid="31" grpId="0" animBg="1"/>
      <p:bldP spid="37" grpId="0" animBg="1"/>
      <p:bldP spid="42" grpId="0"/>
      <p:bldP spid="43" grpId="0"/>
      <p:bldP spid="44" grpId="0"/>
      <p:bldP spid="48" grpId="0" animBg="1"/>
      <p:bldP spid="55" grpId="0" animBg="1"/>
      <p:bldP spid="59" grpId="0"/>
      <p:bldP spid="60" grpId="0"/>
      <p:bldP spid="64" grpId="0" animBg="1"/>
      <p:bldP spid="71" grpId="0" animBg="1"/>
      <p:bldP spid="75" grpId="0"/>
      <p:bldP spid="76" grpId="0"/>
      <p:bldP spid="77" grpId="0"/>
      <p:bldP spid="7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="" xmlns:a16="http://schemas.microsoft.com/office/drawing/2014/main" id="{D735F7F3-C1B5-4B60-A00A-4EB618DDFB5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err="1" smtClean="0"/>
              <a:t>Kategori</a:t>
            </a:r>
            <a:r>
              <a:rPr lang="en-US" dirty="0" smtClean="0"/>
              <a:t> </a:t>
            </a:r>
            <a:r>
              <a:rPr lang="en-US" dirty="0" err="1" smtClean="0"/>
              <a:t>Jaringan</a:t>
            </a:r>
            <a:endParaRPr lang="en-US" dirty="0"/>
          </a:p>
        </p:txBody>
      </p:sp>
      <p:sp>
        <p:nvSpPr>
          <p:cNvPr id="3" name="Rounded Rectangle 3">
            <a:extLst>
              <a:ext uri="{FF2B5EF4-FFF2-40B4-BE49-F238E27FC236}">
                <a16:creationId xmlns="" xmlns:a16="http://schemas.microsoft.com/office/drawing/2014/main" id="{50CA4173-A4C8-41E0-8A77-08F3E6E36E47}"/>
              </a:ext>
            </a:extLst>
          </p:cNvPr>
          <p:cNvSpPr/>
          <p:nvPr/>
        </p:nvSpPr>
        <p:spPr>
          <a:xfrm rot="18900000" flipH="1">
            <a:off x="5487526" y="3645315"/>
            <a:ext cx="108000" cy="936000"/>
          </a:xfrm>
          <a:custGeom>
            <a:avLst/>
            <a:gdLst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360387 w 727470"/>
              <a:gd name="connsiteY13" fmla="*/ 23 h 5112569"/>
              <a:gd name="connsiteX14" fmla="*/ 480516 w 727470"/>
              <a:gd name="connsiteY14" fmla="*/ 120152 h 5112569"/>
              <a:gd name="connsiteX15" fmla="*/ 480516 w 727470"/>
              <a:gd name="connsiteY15" fmla="*/ 120174 h 5112569"/>
              <a:gd name="connsiteX16" fmla="*/ 600645 w 727470"/>
              <a:gd name="connsiteY16" fmla="*/ 45 h 5112569"/>
              <a:gd name="connsiteX17" fmla="*/ 720775 w 727470"/>
              <a:gd name="connsiteY17" fmla="*/ 120175 h 5112569"/>
              <a:gd name="connsiteX18" fmla="*/ 720775 w 727470"/>
              <a:gd name="connsiteY18" fmla="*/ 768849 h 5112569"/>
              <a:gd name="connsiteX19" fmla="*/ 720775 w 727470"/>
              <a:gd name="connsiteY19" fmla="*/ 1224135 h 5112569"/>
              <a:gd name="connsiteX20" fmla="*/ 720775 w 727470"/>
              <a:gd name="connsiteY20" fmla="*/ 2520279 h 5112569"/>
              <a:gd name="connsiteX21" fmla="*/ 720776 w 727470"/>
              <a:gd name="connsiteY21" fmla="*/ 2520279 h 5112569"/>
              <a:gd name="connsiteX22" fmla="*/ 720776 w 727470"/>
              <a:gd name="connsiteY22" fmla="*/ 3816423 h 5112569"/>
              <a:gd name="connsiteX23" fmla="*/ 727470 w 727470"/>
              <a:gd name="connsiteY23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360387 w 727470"/>
              <a:gd name="connsiteY13" fmla="*/ 23 h 5112569"/>
              <a:gd name="connsiteX14" fmla="*/ 480516 w 727470"/>
              <a:gd name="connsiteY14" fmla="*/ 120152 h 5112569"/>
              <a:gd name="connsiteX15" fmla="*/ 480516 w 727470"/>
              <a:gd name="connsiteY15" fmla="*/ 120174 h 5112569"/>
              <a:gd name="connsiteX16" fmla="*/ 600645 w 727470"/>
              <a:gd name="connsiteY16" fmla="*/ 45 h 5112569"/>
              <a:gd name="connsiteX17" fmla="*/ 720775 w 727470"/>
              <a:gd name="connsiteY17" fmla="*/ 120175 h 5112569"/>
              <a:gd name="connsiteX18" fmla="*/ 720775 w 727470"/>
              <a:gd name="connsiteY18" fmla="*/ 768849 h 5112569"/>
              <a:gd name="connsiteX19" fmla="*/ 720775 w 727470"/>
              <a:gd name="connsiteY19" fmla="*/ 1224135 h 5112569"/>
              <a:gd name="connsiteX20" fmla="*/ 720775 w 727470"/>
              <a:gd name="connsiteY20" fmla="*/ 2520279 h 5112569"/>
              <a:gd name="connsiteX21" fmla="*/ 720776 w 727470"/>
              <a:gd name="connsiteY21" fmla="*/ 2520279 h 5112569"/>
              <a:gd name="connsiteX22" fmla="*/ 720776 w 727470"/>
              <a:gd name="connsiteY22" fmla="*/ 3816423 h 5112569"/>
              <a:gd name="connsiteX23" fmla="*/ 727470 w 727470"/>
              <a:gd name="connsiteY23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360387 w 727470"/>
              <a:gd name="connsiteY13" fmla="*/ 23 h 5112569"/>
              <a:gd name="connsiteX14" fmla="*/ 480516 w 727470"/>
              <a:gd name="connsiteY14" fmla="*/ 120152 h 5112569"/>
              <a:gd name="connsiteX15" fmla="*/ 480516 w 727470"/>
              <a:gd name="connsiteY15" fmla="*/ 120174 h 5112569"/>
              <a:gd name="connsiteX16" fmla="*/ 600645 w 727470"/>
              <a:gd name="connsiteY16" fmla="*/ 45 h 5112569"/>
              <a:gd name="connsiteX17" fmla="*/ 720775 w 727470"/>
              <a:gd name="connsiteY17" fmla="*/ 120175 h 5112569"/>
              <a:gd name="connsiteX18" fmla="*/ 720775 w 727470"/>
              <a:gd name="connsiteY18" fmla="*/ 768849 h 5112569"/>
              <a:gd name="connsiteX19" fmla="*/ 720775 w 727470"/>
              <a:gd name="connsiteY19" fmla="*/ 1224135 h 5112569"/>
              <a:gd name="connsiteX20" fmla="*/ 720775 w 727470"/>
              <a:gd name="connsiteY20" fmla="*/ 2520279 h 5112569"/>
              <a:gd name="connsiteX21" fmla="*/ 720776 w 727470"/>
              <a:gd name="connsiteY21" fmla="*/ 2520279 h 5112569"/>
              <a:gd name="connsiteX22" fmla="*/ 720776 w 727470"/>
              <a:gd name="connsiteY22" fmla="*/ 3816423 h 5112569"/>
              <a:gd name="connsiteX23" fmla="*/ 727470 w 727470"/>
              <a:gd name="connsiteY23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360387 w 727470"/>
              <a:gd name="connsiteY13" fmla="*/ 23 h 5112569"/>
              <a:gd name="connsiteX14" fmla="*/ 480516 w 727470"/>
              <a:gd name="connsiteY14" fmla="*/ 120152 h 5112569"/>
              <a:gd name="connsiteX15" fmla="*/ 480516 w 727470"/>
              <a:gd name="connsiteY15" fmla="*/ 120174 h 5112569"/>
              <a:gd name="connsiteX16" fmla="*/ 600645 w 727470"/>
              <a:gd name="connsiteY16" fmla="*/ 45 h 5112569"/>
              <a:gd name="connsiteX17" fmla="*/ 720775 w 727470"/>
              <a:gd name="connsiteY17" fmla="*/ 120175 h 5112569"/>
              <a:gd name="connsiteX18" fmla="*/ 720775 w 727470"/>
              <a:gd name="connsiteY18" fmla="*/ 768849 h 5112569"/>
              <a:gd name="connsiteX19" fmla="*/ 720775 w 727470"/>
              <a:gd name="connsiteY19" fmla="*/ 1224135 h 5112569"/>
              <a:gd name="connsiteX20" fmla="*/ 720775 w 727470"/>
              <a:gd name="connsiteY20" fmla="*/ 2520279 h 5112569"/>
              <a:gd name="connsiteX21" fmla="*/ 720776 w 727470"/>
              <a:gd name="connsiteY21" fmla="*/ 2520279 h 5112569"/>
              <a:gd name="connsiteX22" fmla="*/ 720776 w 727470"/>
              <a:gd name="connsiteY22" fmla="*/ 3816423 h 5112569"/>
              <a:gd name="connsiteX23" fmla="*/ 727470 w 727470"/>
              <a:gd name="connsiteY23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360387 w 727470"/>
              <a:gd name="connsiteY13" fmla="*/ 23 h 5112569"/>
              <a:gd name="connsiteX14" fmla="*/ 480516 w 727470"/>
              <a:gd name="connsiteY14" fmla="*/ 120152 h 5112569"/>
              <a:gd name="connsiteX15" fmla="*/ 480516 w 727470"/>
              <a:gd name="connsiteY15" fmla="*/ 120174 h 5112569"/>
              <a:gd name="connsiteX16" fmla="*/ 600645 w 727470"/>
              <a:gd name="connsiteY16" fmla="*/ 45 h 5112569"/>
              <a:gd name="connsiteX17" fmla="*/ 720775 w 727470"/>
              <a:gd name="connsiteY17" fmla="*/ 120175 h 5112569"/>
              <a:gd name="connsiteX18" fmla="*/ 720775 w 727470"/>
              <a:gd name="connsiteY18" fmla="*/ 768849 h 5112569"/>
              <a:gd name="connsiteX19" fmla="*/ 720775 w 727470"/>
              <a:gd name="connsiteY19" fmla="*/ 1224135 h 5112569"/>
              <a:gd name="connsiteX20" fmla="*/ 720775 w 727470"/>
              <a:gd name="connsiteY20" fmla="*/ 2520279 h 5112569"/>
              <a:gd name="connsiteX21" fmla="*/ 720776 w 727470"/>
              <a:gd name="connsiteY21" fmla="*/ 2520279 h 5112569"/>
              <a:gd name="connsiteX22" fmla="*/ 720776 w 727470"/>
              <a:gd name="connsiteY22" fmla="*/ 3816423 h 5112569"/>
              <a:gd name="connsiteX23" fmla="*/ 727470 w 727470"/>
              <a:gd name="connsiteY23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360387 w 727470"/>
              <a:gd name="connsiteY13" fmla="*/ 23 h 5112569"/>
              <a:gd name="connsiteX14" fmla="*/ 480516 w 727470"/>
              <a:gd name="connsiteY14" fmla="*/ 120152 h 5112569"/>
              <a:gd name="connsiteX15" fmla="*/ 600645 w 727470"/>
              <a:gd name="connsiteY15" fmla="*/ 45 h 5112569"/>
              <a:gd name="connsiteX16" fmla="*/ 720775 w 727470"/>
              <a:gd name="connsiteY16" fmla="*/ 120175 h 5112569"/>
              <a:gd name="connsiteX17" fmla="*/ 720775 w 727470"/>
              <a:gd name="connsiteY17" fmla="*/ 768849 h 5112569"/>
              <a:gd name="connsiteX18" fmla="*/ 720775 w 727470"/>
              <a:gd name="connsiteY18" fmla="*/ 1224135 h 5112569"/>
              <a:gd name="connsiteX19" fmla="*/ 720775 w 727470"/>
              <a:gd name="connsiteY19" fmla="*/ 2520279 h 5112569"/>
              <a:gd name="connsiteX20" fmla="*/ 720776 w 727470"/>
              <a:gd name="connsiteY20" fmla="*/ 2520279 h 5112569"/>
              <a:gd name="connsiteX21" fmla="*/ 720776 w 727470"/>
              <a:gd name="connsiteY21" fmla="*/ 3816423 h 5112569"/>
              <a:gd name="connsiteX22" fmla="*/ 727470 w 727470"/>
              <a:gd name="connsiteY22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360387 w 727470"/>
              <a:gd name="connsiteY13" fmla="*/ 24 h 5112569"/>
              <a:gd name="connsiteX14" fmla="*/ 480516 w 727470"/>
              <a:gd name="connsiteY14" fmla="*/ 120152 h 5112569"/>
              <a:gd name="connsiteX15" fmla="*/ 600645 w 727470"/>
              <a:gd name="connsiteY15" fmla="*/ 45 h 5112569"/>
              <a:gd name="connsiteX16" fmla="*/ 720775 w 727470"/>
              <a:gd name="connsiteY16" fmla="*/ 120175 h 5112569"/>
              <a:gd name="connsiteX17" fmla="*/ 720775 w 727470"/>
              <a:gd name="connsiteY17" fmla="*/ 768849 h 5112569"/>
              <a:gd name="connsiteX18" fmla="*/ 720775 w 727470"/>
              <a:gd name="connsiteY18" fmla="*/ 1224135 h 5112569"/>
              <a:gd name="connsiteX19" fmla="*/ 720775 w 727470"/>
              <a:gd name="connsiteY19" fmla="*/ 2520279 h 5112569"/>
              <a:gd name="connsiteX20" fmla="*/ 720776 w 727470"/>
              <a:gd name="connsiteY20" fmla="*/ 2520279 h 5112569"/>
              <a:gd name="connsiteX21" fmla="*/ 720776 w 727470"/>
              <a:gd name="connsiteY21" fmla="*/ 3816423 h 5112569"/>
              <a:gd name="connsiteX22" fmla="*/ 727470 w 727470"/>
              <a:gd name="connsiteY22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480516 w 727470"/>
              <a:gd name="connsiteY13" fmla="*/ 120152 h 5112569"/>
              <a:gd name="connsiteX14" fmla="*/ 600645 w 727470"/>
              <a:gd name="connsiteY14" fmla="*/ 45 h 5112569"/>
              <a:gd name="connsiteX15" fmla="*/ 720775 w 727470"/>
              <a:gd name="connsiteY15" fmla="*/ 120175 h 5112569"/>
              <a:gd name="connsiteX16" fmla="*/ 720775 w 727470"/>
              <a:gd name="connsiteY16" fmla="*/ 768849 h 5112569"/>
              <a:gd name="connsiteX17" fmla="*/ 720775 w 727470"/>
              <a:gd name="connsiteY17" fmla="*/ 1224135 h 5112569"/>
              <a:gd name="connsiteX18" fmla="*/ 720775 w 727470"/>
              <a:gd name="connsiteY18" fmla="*/ 2520279 h 5112569"/>
              <a:gd name="connsiteX19" fmla="*/ 720776 w 727470"/>
              <a:gd name="connsiteY19" fmla="*/ 2520279 h 5112569"/>
              <a:gd name="connsiteX20" fmla="*/ 720776 w 727470"/>
              <a:gd name="connsiteY20" fmla="*/ 3816423 h 5112569"/>
              <a:gd name="connsiteX21" fmla="*/ 727470 w 727470"/>
              <a:gd name="connsiteY21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9 w 727470"/>
              <a:gd name="connsiteY12" fmla="*/ 120151 h 5112569"/>
              <a:gd name="connsiteX13" fmla="*/ 480516 w 727470"/>
              <a:gd name="connsiteY13" fmla="*/ 120152 h 5112569"/>
              <a:gd name="connsiteX14" fmla="*/ 600645 w 727470"/>
              <a:gd name="connsiteY14" fmla="*/ 45 h 5112569"/>
              <a:gd name="connsiteX15" fmla="*/ 720775 w 727470"/>
              <a:gd name="connsiteY15" fmla="*/ 120175 h 5112569"/>
              <a:gd name="connsiteX16" fmla="*/ 720775 w 727470"/>
              <a:gd name="connsiteY16" fmla="*/ 768849 h 5112569"/>
              <a:gd name="connsiteX17" fmla="*/ 720775 w 727470"/>
              <a:gd name="connsiteY17" fmla="*/ 1224135 h 5112569"/>
              <a:gd name="connsiteX18" fmla="*/ 720775 w 727470"/>
              <a:gd name="connsiteY18" fmla="*/ 2520279 h 5112569"/>
              <a:gd name="connsiteX19" fmla="*/ 720776 w 727470"/>
              <a:gd name="connsiteY19" fmla="*/ 2520279 h 5112569"/>
              <a:gd name="connsiteX20" fmla="*/ 720776 w 727470"/>
              <a:gd name="connsiteY20" fmla="*/ 3816423 h 5112569"/>
              <a:gd name="connsiteX21" fmla="*/ 727470 w 727470"/>
              <a:gd name="connsiteY21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480516 w 727470"/>
              <a:gd name="connsiteY12" fmla="*/ 120152 h 5112569"/>
              <a:gd name="connsiteX13" fmla="*/ 600645 w 727470"/>
              <a:gd name="connsiteY13" fmla="*/ 45 h 5112569"/>
              <a:gd name="connsiteX14" fmla="*/ 720775 w 727470"/>
              <a:gd name="connsiteY14" fmla="*/ 120175 h 5112569"/>
              <a:gd name="connsiteX15" fmla="*/ 720775 w 727470"/>
              <a:gd name="connsiteY15" fmla="*/ 768849 h 5112569"/>
              <a:gd name="connsiteX16" fmla="*/ 720775 w 727470"/>
              <a:gd name="connsiteY16" fmla="*/ 1224135 h 5112569"/>
              <a:gd name="connsiteX17" fmla="*/ 720775 w 727470"/>
              <a:gd name="connsiteY17" fmla="*/ 2520279 h 5112569"/>
              <a:gd name="connsiteX18" fmla="*/ 720776 w 727470"/>
              <a:gd name="connsiteY18" fmla="*/ 2520279 h 5112569"/>
              <a:gd name="connsiteX19" fmla="*/ 720776 w 727470"/>
              <a:gd name="connsiteY19" fmla="*/ 3816423 h 5112569"/>
              <a:gd name="connsiteX20" fmla="*/ 727470 w 727470"/>
              <a:gd name="connsiteY20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600645 w 727470"/>
              <a:gd name="connsiteY12" fmla="*/ 45 h 5112569"/>
              <a:gd name="connsiteX13" fmla="*/ 720775 w 727470"/>
              <a:gd name="connsiteY13" fmla="*/ 120175 h 5112569"/>
              <a:gd name="connsiteX14" fmla="*/ 720775 w 727470"/>
              <a:gd name="connsiteY14" fmla="*/ 768849 h 5112569"/>
              <a:gd name="connsiteX15" fmla="*/ 720775 w 727470"/>
              <a:gd name="connsiteY15" fmla="*/ 1224135 h 5112569"/>
              <a:gd name="connsiteX16" fmla="*/ 720775 w 727470"/>
              <a:gd name="connsiteY16" fmla="*/ 2520279 h 5112569"/>
              <a:gd name="connsiteX17" fmla="*/ 720776 w 727470"/>
              <a:gd name="connsiteY17" fmla="*/ 2520279 h 5112569"/>
              <a:gd name="connsiteX18" fmla="*/ 720776 w 727470"/>
              <a:gd name="connsiteY18" fmla="*/ 3816423 h 5112569"/>
              <a:gd name="connsiteX19" fmla="*/ 727470 w 727470"/>
              <a:gd name="connsiteY19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720775 w 727470"/>
              <a:gd name="connsiteY12" fmla="*/ 120175 h 5112569"/>
              <a:gd name="connsiteX13" fmla="*/ 720775 w 727470"/>
              <a:gd name="connsiteY13" fmla="*/ 768849 h 5112569"/>
              <a:gd name="connsiteX14" fmla="*/ 720775 w 727470"/>
              <a:gd name="connsiteY14" fmla="*/ 1224135 h 5112569"/>
              <a:gd name="connsiteX15" fmla="*/ 720775 w 727470"/>
              <a:gd name="connsiteY15" fmla="*/ 2520279 h 5112569"/>
              <a:gd name="connsiteX16" fmla="*/ 720776 w 727470"/>
              <a:gd name="connsiteY16" fmla="*/ 2520279 h 5112569"/>
              <a:gd name="connsiteX17" fmla="*/ 720776 w 727470"/>
              <a:gd name="connsiteY17" fmla="*/ 3816423 h 5112569"/>
              <a:gd name="connsiteX18" fmla="*/ 727470 w 727470"/>
              <a:gd name="connsiteY18" fmla="*/ 3816423 h 5112569"/>
              <a:gd name="connsiteX0" fmla="*/ 727470 w 727470"/>
              <a:gd name="connsiteY0" fmla="*/ 3816518 h 5112664"/>
              <a:gd name="connsiteX1" fmla="*/ 727470 w 727470"/>
              <a:gd name="connsiteY1" fmla="*/ 5112664 h 5112664"/>
              <a:gd name="connsiteX2" fmla="*/ 6695 w 727470"/>
              <a:gd name="connsiteY2" fmla="*/ 5112664 h 5112664"/>
              <a:gd name="connsiteX3" fmla="*/ 6695 w 727470"/>
              <a:gd name="connsiteY3" fmla="*/ 3816520 h 5112664"/>
              <a:gd name="connsiteX4" fmla="*/ 1 w 727470"/>
              <a:gd name="connsiteY4" fmla="*/ 3816520 h 5112664"/>
              <a:gd name="connsiteX5" fmla="*/ 1 w 727470"/>
              <a:gd name="connsiteY5" fmla="*/ 2520376 h 5112664"/>
              <a:gd name="connsiteX6" fmla="*/ 0 w 727470"/>
              <a:gd name="connsiteY6" fmla="*/ 2520376 h 5112664"/>
              <a:gd name="connsiteX7" fmla="*/ 0 w 727470"/>
              <a:gd name="connsiteY7" fmla="*/ 1224230 h 5112664"/>
              <a:gd name="connsiteX8" fmla="*/ 0 w 727470"/>
              <a:gd name="connsiteY8" fmla="*/ 768945 h 5112664"/>
              <a:gd name="connsiteX9" fmla="*/ 0 w 727470"/>
              <a:gd name="connsiteY9" fmla="*/ 120224 h 5112664"/>
              <a:gd name="connsiteX10" fmla="*/ 120129 w 727470"/>
              <a:gd name="connsiteY10" fmla="*/ 95 h 5112664"/>
              <a:gd name="connsiteX11" fmla="*/ 720775 w 727470"/>
              <a:gd name="connsiteY11" fmla="*/ 120270 h 5112664"/>
              <a:gd name="connsiteX12" fmla="*/ 720775 w 727470"/>
              <a:gd name="connsiteY12" fmla="*/ 768944 h 5112664"/>
              <a:gd name="connsiteX13" fmla="*/ 720775 w 727470"/>
              <a:gd name="connsiteY13" fmla="*/ 1224230 h 5112664"/>
              <a:gd name="connsiteX14" fmla="*/ 720775 w 727470"/>
              <a:gd name="connsiteY14" fmla="*/ 2520374 h 5112664"/>
              <a:gd name="connsiteX15" fmla="*/ 720776 w 727470"/>
              <a:gd name="connsiteY15" fmla="*/ 2520374 h 5112664"/>
              <a:gd name="connsiteX16" fmla="*/ 720776 w 727470"/>
              <a:gd name="connsiteY16" fmla="*/ 3816518 h 5112664"/>
              <a:gd name="connsiteX17" fmla="*/ 727470 w 727470"/>
              <a:gd name="connsiteY17" fmla="*/ 3816518 h 5112664"/>
              <a:gd name="connsiteX0" fmla="*/ 727470 w 727470"/>
              <a:gd name="connsiteY0" fmla="*/ 3696293 h 4992439"/>
              <a:gd name="connsiteX1" fmla="*/ 727470 w 727470"/>
              <a:gd name="connsiteY1" fmla="*/ 4992439 h 4992439"/>
              <a:gd name="connsiteX2" fmla="*/ 6695 w 727470"/>
              <a:gd name="connsiteY2" fmla="*/ 4992439 h 4992439"/>
              <a:gd name="connsiteX3" fmla="*/ 6695 w 727470"/>
              <a:gd name="connsiteY3" fmla="*/ 3696295 h 4992439"/>
              <a:gd name="connsiteX4" fmla="*/ 1 w 727470"/>
              <a:gd name="connsiteY4" fmla="*/ 3696295 h 4992439"/>
              <a:gd name="connsiteX5" fmla="*/ 1 w 727470"/>
              <a:gd name="connsiteY5" fmla="*/ 2400151 h 4992439"/>
              <a:gd name="connsiteX6" fmla="*/ 0 w 727470"/>
              <a:gd name="connsiteY6" fmla="*/ 2400151 h 4992439"/>
              <a:gd name="connsiteX7" fmla="*/ 0 w 727470"/>
              <a:gd name="connsiteY7" fmla="*/ 1104005 h 4992439"/>
              <a:gd name="connsiteX8" fmla="*/ 0 w 727470"/>
              <a:gd name="connsiteY8" fmla="*/ 648720 h 4992439"/>
              <a:gd name="connsiteX9" fmla="*/ 0 w 727470"/>
              <a:gd name="connsiteY9" fmla="*/ -1 h 4992439"/>
              <a:gd name="connsiteX10" fmla="*/ 720775 w 727470"/>
              <a:gd name="connsiteY10" fmla="*/ 45 h 4992439"/>
              <a:gd name="connsiteX11" fmla="*/ 720775 w 727470"/>
              <a:gd name="connsiteY11" fmla="*/ 648719 h 4992439"/>
              <a:gd name="connsiteX12" fmla="*/ 720775 w 727470"/>
              <a:gd name="connsiteY12" fmla="*/ 1104005 h 4992439"/>
              <a:gd name="connsiteX13" fmla="*/ 720775 w 727470"/>
              <a:gd name="connsiteY13" fmla="*/ 2400149 h 4992439"/>
              <a:gd name="connsiteX14" fmla="*/ 720776 w 727470"/>
              <a:gd name="connsiteY14" fmla="*/ 2400149 h 4992439"/>
              <a:gd name="connsiteX15" fmla="*/ 720776 w 727470"/>
              <a:gd name="connsiteY15" fmla="*/ 3696293 h 4992439"/>
              <a:gd name="connsiteX16" fmla="*/ 727470 w 727470"/>
              <a:gd name="connsiteY16" fmla="*/ 3696293 h 4992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27470" h="4992439">
                <a:moveTo>
                  <a:pt x="727470" y="3696293"/>
                </a:moveTo>
                <a:lnTo>
                  <a:pt x="727470" y="4992439"/>
                </a:lnTo>
                <a:lnTo>
                  <a:pt x="6695" y="4992439"/>
                </a:lnTo>
                <a:lnTo>
                  <a:pt x="6695" y="3696295"/>
                </a:lnTo>
                <a:lnTo>
                  <a:pt x="1" y="3696295"/>
                </a:lnTo>
                <a:lnTo>
                  <a:pt x="1" y="2400151"/>
                </a:lnTo>
                <a:lnTo>
                  <a:pt x="0" y="2400151"/>
                </a:lnTo>
                <a:lnTo>
                  <a:pt x="0" y="1104005"/>
                </a:lnTo>
                <a:lnTo>
                  <a:pt x="0" y="648720"/>
                </a:lnTo>
                <a:lnTo>
                  <a:pt x="0" y="-1"/>
                </a:lnTo>
                <a:lnTo>
                  <a:pt x="720775" y="45"/>
                </a:lnTo>
                <a:lnTo>
                  <a:pt x="720775" y="648719"/>
                </a:lnTo>
                <a:lnTo>
                  <a:pt x="720775" y="1104005"/>
                </a:lnTo>
                <a:lnTo>
                  <a:pt x="720775" y="2400149"/>
                </a:lnTo>
                <a:lnTo>
                  <a:pt x="720776" y="2400149"/>
                </a:lnTo>
                <a:lnTo>
                  <a:pt x="720776" y="3696293"/>
                </a:lnTo>
                <a:lnTo>
                  <a:pt x="727470" y="3696293"/>
                </a:lnTo>
                <a:close/>
              </a:path>
            </a:pathLst>
          </a:custGeom>
          <a:gradFill>
            <a:gsLst>
              <a:gs pos="48000">
                <a:schemeClr val="accent1"/>
              </a:gs>
              <a:gs pos="100000">
                <a:schemeClr val="bg1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4284A365-A71F-4F7F-B287-E65F8A2F237D}"/>
              </a:ext>
            </a:extLst>
          </p:cNvPr>
          <p:cNvSpPr/>
          <p:nvPr/>
        </p:nvSpPr>
        <p:spPr>
          <a:xfrm rot="2700000">
            <a:off x="6659597" y="3613199"/>
            <a:ext cx="108000" cy="936000"/>
          </a:xfrm>
          <a:custGeom>
            <a:avLst/>
            <a:gdLst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360387 w 727470"/>
              <a:gd name="connsiteY13" fmla="*/ 23 h 5112569"/>
              <a:gd name="connsiteX14" fmla="*/ 480516 w 727470"/>
              <a:gd name="connsiteY14" fmla="*/ 120152 h 5112569"/>
              <a:gd name="connsiteX15" fmla="*/ 480516 w 727470"/>
              <a:gd name="connsiteY15" fmla="*/ 120174 h 5112569"/>
              <a:gd name="connsiteX16" fmla="*/ 600645 w 727470"/>
              <a:gd name="connsiteY16" fmla="*/ 45 h 5112569"/>
              <a:gd name="connsiteX17" fmla="*/ 720775 w 727470"/>
              <a:gd name="connsiteY17" fmla="*/ 120175 h 5112569"/>
              <a:gd name="connsiteX18" fmla="*/ 720775 w 727470"/>
              <a:gd name="connsiteY18" fmla="*/ 768849 h 5112569"/>
              <a:gd name="connsiteX19" fmla="*/ 720775 w 727470"/>
              <a:gd name="connsiteY19" fmla="*/ 1224135 h 5112569"/>
              <a:gd name="connsiteX20" fmla="*/ 720775 w 727470"/>
              <a:gd name="connsiteY20" fmla="*/ 2520279 h 5112569"/>
              <a:gd name="connsiteX21" fmla="*/ 720776 w 727470"/>
              <a:gd name="connsiteY21" fmla="*/ 2520279 h 5112569"/>
              <a:gd name="connsiteX22" fmla="*/ 720776 w 727470"/>
              <a:gd name="connsiteY22" fmla="*/ 3816423 h 5112569"/>
              <a:gd name="connsiteX23" fmla="*/ 727470 w 727470"/>
              <a:gd name="connsiteY23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360387 w 727470"/>
              <a:gd name="connsiteY13" fmla="*/ 23 h 5112569"/>
              <a:gd name="connsiteX14" fmla="*/ 480516 w 727470"/>
              <a:gd name="connsiteY14" fmla="*/ 120152 h 5112569"/>
              <a:gd name="connsiteX15" fmla="*/ 480516 w 727470"/>
              <a:gd name="connsiteY15" fmla="*/ 120174 h 5112569"/>
              <a:gd name="connsiteX16" fmla="*/ 600645 w 727470"/>
              <a:gd name="connsiteY16" fmla="*/ 45 h 5112569"/>
              <a:gd name="connsiteX17" fmla="*/ 720775 w 727470"/>
              <a:gd name="connsiteY17" fmla="*/ 120175 h 5112569"/>
              <a:gd name="connsiteX18" fmla="*/ 720775 w 727470"/>
              <a:gd name="connsiteY18" fmla="*/ 768849 h 5112569"/>
              <a:gd name="connsiteX19" fmla="*/ 720775 w 727470"/>
              <a:gd name="connsiteY19" fmla="*/ 1224135 h 5112569"/>
              <a:gd name="connsiteX20" fmla="*/ 720775 w 727470"/>
              <a:gd name="connsiteY20" fmla="*/ 2520279 h 5112569"/>
              <a:gd name="connsiteX21" fmla="*/ 720776 w 727470"/>
              <a:gd name="connsiteY21" fmla="*/ 2520279 h 5112569"/>
              <a:gd name="connsiteX22" fmla="*/ 720776 w 727470"/>
              <a:gd name="connsiteY22" fmla="*/ 3816423 h 5112569"/>
              <a:gd name="connsiteX23" fmla="*/ 727470 w 727470"/>
              <a:gd name="connsiteY23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360387 w 727470"/>
              <a:gd name="connsiteY13" fmla="*/ 23 h 5112569"/>
              <a:gd name="connsiteX14" fmla="*/ 480516 w 727470"/>
              <a:gd name="connsiteY14" fmla="*/ 120152 h 5112569"/>
              <a:gd name="connsiteX15" fmla="*/ 480516 w 727470"/>
              <a:gd name="connsiteY15" fmla="*/ 120174 h 5112569"/>
              <a:gd name="connsiteX16" fmla="*/ 600645 w 727470"/>
              <a:gd name="connsiteY16" fmla="*/ 45 h 5112569"/>
              <a:gd name="connsiteX17" fmla="*/ 720775 w 727470"/>
              <a:gd name="connsiteY17" fmla="*/ 120175 h 5112569"/>
              <a:gd name="connsiteX18" fmla="*/ 720775 w 727470"/>
              <a:gd name="connsiteY18" fmla="*/ 768849 h 5112569"/>
              <a:gd name="connsiteX19" fmla="*/ 720775 w 727470"/>
              <a:gd name="connsiteY19" fmla="*/ 1224135 h 5112569"/>
              <a:gd name="connsiteX20" fmla="*/ 720775 w 727470"/>
              <a:gd name="connsiteY20" fmla="*/ 2520279 h 5112569"/>
              <a:gd name="connsiteX21" fmla="*/ 720776 w 727470"/>
              <a:gd name="connsiteY21" fmla="*/ 2520279 h 5112569"/>
              <a:gd name="connsiteX22" fmla="*/ 720776 w 727470"/>
              <a:gd name="connsiteY22" fmla="*/ 3816423 h 5112569"/>
              <a:gd name="connsiteX23" fmla="*/ 727470 w 727470"/>
              <a:gd name="connsiteY23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360387 w 727470"/>
              <a:gd name="connsiteY13" fmla="*/ 23 h 5112569"/>
              <a:gd name="connsiteX14" fmla="*/ 480516 w 727470"/>
              <a:gd name="connsiteY14" fmla="*/ 120152 h 5112569"/>
              <a:gd name="connsiteX15" fmla="*/ 480516 w 727470"/>
              <a:gd name="connsiteY15" fmla="*/ 120174 h 5112569"/>
              <a:gd name="connsiteX16" fmla="*/ 600645 w 727470"/>
              <a:gd name="connsiteY16" fmla="*/ 45 h 5112569"/>
              <a:gd name="connsiteX17" fmla="*/ 720775 w 727470"/>
              <a:gd name="connsiteY17" fmla="*/ 120175 h 5112569"/>
              <a:gd name="connsiteX18" fmla="*/ 720775 w 727470"/>
              <a:gd name="connsiteY18" fmla="*/ 768849 h 5112569"/>
              <a:gd name="connsiteX19" fmla="*/ 720775 w 727470"/>
              <a:gd name="connsiteY19" fmla="*/ 1224135 h 5112569"/>
              <a:gd name="connsiteX20" fmla="*/ 720775 w 727470"/>
              <a:gd name="connsiteY20" fmla="*/ 2520279 h 5112569"/>
              <a:gd name="connsiteX21" fmla="*/ 720776 w 727470"/>
              <a:gd name="connsiteY21" fmla="*/ 2520279 h 5112569"/>
              <a:gd name="connsiteX22" fmla="*/ 720776 w 727470"/>
              <a:gd name="connsiteY22" fmla="*/ 3816423 h 5112569"/>
              <a:gd name="connsiteX23" fmla="*/ 727470 w 727470"/>
              <a:gd name="connsiteY23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360387 w 727470"/>
              <a:gd name="connsiteY13" fmla="*/ 23 h 5112569"/>
              <a:gd name="connsiteX14" fmla="*/ 480516 w 727470"/>
              <a:gd name="connsiteY14" fmla="*/ 120152 h 5112569"/>
              <a:gd name="connsiteX15" fmla="*/ 480516 w 727470"/>
              <a:gd name="connsiteY15" fmla="*/ 120174 h 5112569"/>
              <a:gd name="connsiteX16" fmla="*/ 600645 w 727470"/>
              <a:gd name="connsiteY16" fmla="*/ 45 h 5112569"/>
              <a:gd name="connsiteX17" fmla="*/ 720775 w 727470"/>
              <a:gd name="connsiteY17" fmla="*/ 120175 h 5112569"/>
              <a:gd name="connsiteX18" fmla="*/ 720775 w 727470"/>
              <a:gd name="connsiteY18" fmla="*/ 768849 h 5112569"/>
              <a:gd name="connsiteX19" fmla="*/ 720775 w 727470"/>
              <a:gd name="connsiteY19" fmla="*/ 1224135 h 5112569"/>
              <a:gd name="connsiteX20" fmla="*/ 720775 w 727470"/>
              <a:gd name="connsiteY20" fmla="*/ 2520279 h 5112569"/>
              <a:gd name="connsiteX21" fmla="*/ 720776 w 727470"/>
              <a:gd name="connsiteY21" fmla="*/ 2520279 h 5112569"/>
              <a:gd name="connsiteX22" fmla="*/ 720776 w 727470"/>
              <a:gd name="connsiteY22" fmla="*/ 3816423 h 5112569"/>
              <a:gd name="connsiteX23" fmla="*/ 727470 w 727470"/>
              <a:gd name="connsiteY23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360387 w 727470"/>
              <a:gd name="connsiteY13" fmla="*/ 23 h 5112569"/>
              <a:gd name="connsiteX14" fmla="*/ 480516 w 727470"/>
              <a:gd name="connsiteY14" fmla="*/ 120152 h 5112569"/>
              <a:gd name="connsiteX15" fmla="*/ 600645 w 727470"/>
              <a:gd name="connsiteY15" fmla="*/ 45 h 5112569"/>
              <a:gd name="connsiteX16" fmla="*/ 720775 w 727470"/>
              <a:gd name="connsiteY16" fmla="*/ 120175 h 5112569"/>
              <a:gd name="connsiteX17" fmla="*/ 720775 w 727470"/>
              <a:gd name="connsiteY17" fmla="*/ 768849 h 5112569"/>
              <a:gd name="connsiteX18" fmla="*/ 720775 w 727470"/>
              <a:gd name="connsiteY18" fmla="*/ 1224135 h 5112569"/>
              <a:gd name="connsiteX19" fmla="*/ 720775 w 727470"/>
              <a:gd name="connsiteY19" fmla="*/ 2520279 h 5112569"/>
              <a:gd name="connsiteX20" fmla="*/ 720776 w 727470"/>
              <a:gd name="connsiteY20" fmla="*/ 2520279 h 5112569"/>
              <a:gd name="connsiteX21" fmla="*/ 720776 w 727470"/>
              <a:gd name="connsiteY21" fmla="*/ 3816423 h 5112569"/>
              <a:gd name="connsiteX22" fmla="*/ 727470 w 727470"/>
              <a:gd name="connsiteY22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360387 w 727470"/>
              <a:gd name="connsiteY13" fmla="*/ 24 h 5112569"/>
              <a:gd name="connsiteX14" fmla="*/ 480516 w 727470"/>
              <a:gd name="connsiteY14" fmla="*/ 120152 h 5112569"/>
              <a:gd name="connsiteX15" fmla="*/ 600645 w 727470"/>
              <a:gd name="connsiteY15" fmla="*/ 45 h 5112569"/>
              <a:gd name="connsiteX16" fmla="*/ 720775 w 727470"/>
              <a:gd name="connsiteY16" fmla="*/ 120175 h 5112569"/>
              <a:gd name="connsiteX17" fmla="*/ 720775 w 727470"/>
              <a:gd name="connsiteY17" fmla="*/ 768849 h 5112569"/>
              <a:gd name="connsiteX18" fmla="*/ 720775 w 727470"/>
              <a:gd name="connsiteY18" fmla="*/ 1224135 h 5112569"/>
              <a:gd name="connsiteX19" fmla="*/ 720775 w 727470"/>
              <a:gd name="connsiteY19" fmla="*/ 2520279 h 5112569"/>
              <a:gd name="connsiteX20" fmla="*/ 720776 w 727470"/>
              <a:gd name="connsiteY20" fmla="*/ 2520279 h 5112569"/>
              <a:gd name="connsiteX21" fmla="*/ 720776 w 727470"/>
              <a:gd name="connsiteY21" fmla="*/ 3816423 h 5112569"/>
              <a:gd name="connsiteX22" fmla="*/ 727470 w 727470"/>
              <a:gd name="connsiteY22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480516 w 727470"/>
              <a:gd name="connsiteY13" fmla="*/ 120152 h 5112569"/>
              <a:gd name="connsiteX14" fmla="*/ 600645 w 727470"/>
              <a:gd name="connsiteY14" fmla="*/ 45 h 5112569"/>
              <a:gd name="connsiteX15" fmla="*/ 720775 w 727470"/>
              <a:gd name="connsiteY15" fmla="*/ 120175 h 5112569"/>
              <a:gd name="connsiteX16" fmla="*/ 720775 w 727470"/>
              <a:gd name="connsiteY16" fmla="*/ 768849 h 5112569"/>
              <a:gd name="connsiteX17" fmla="*/ 720775 w 727470"/>
              <a:gd name="connsiteY17" fmla="*/ 1224135 h 5112569"/>
              <a:gd name="connsiteX18" fmla="*/ 720775 w 727470"/>
              <a:gd name="connsiteY18" fmla="*/ 2520279 h 5112569"/>
              <a:gd name="connsiteX19" fmla="*/ 720776 w 727470"/>
              <a:gd name="connsiteY19" fmla="*/ 2520279 h 5112569"/>
              <a:gd name="connsiteX20" fmla="*/ 720776 w 727470"/>
              <a:gd name="connsiteY20" fmla="*/ 3816423 h 5112569"/>
              <a:gd name="connsiteX21" fmla="*/ 727470 w 727470"/>
              <a:gd name="connsiteY21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9 w 727470"/>
              <a:gd name="connsiteY12" fmla="*/ 120151 h 5112569"/>
              <a:gd name="connsiteX13" fmla="*/ 480516 w 727470"/>
              <a:gd name="connsiteY13" fmla="*/ 120152 h 5112569"/>
              <a:gd name="connsiteX14" fmla="*/ 600645 w 727470"/>
              <a:gd name="connsiteY14" fmla="*/ 45 h 5112569"/>
              <a:gd name="connsiteX15" fmla="*/ 720775 w 727470"/>
              <a:gd name="connsiteY15" fmla="*/ 120175 h 5112569"/>
              <a:gd name="connsiteX16" fmla="*/ 720775 w 727470"/>
              <a:gd name="connsiteY16" fmla="*/ 768849 h 5112569"/>
              <a:gd name="connsiteX17" fmla="*/ 720775 w 727470"/>
              <a:gd name="connsiteY17" fmla="*/ 1224135 h 5112569"/>
              <a:gd name="connsiteX18" fmla="*/ 720775 w 727470"/>
              <a:gd name="connsiteY18" fmla="*/ 2520279 h 5112569"/>
              <a:gd name="connsiteX19" fmla="*/ 720776 w 727470"/>
              <a:gd name="connsiteY19" fmla="*/ 2520279 h 5112569"/>
              <a:gd name="connsiteX20" fmla="*/ 720776 w 727470"/>
              <a:gd name="connsiteY20" fmla="*/ 3816423 h 5112569"/>
              <a:gd name="connsiteX21" fmla="*/ 727470 w 727470"/>
              <a:gd name="connsiteY21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480516 w 727470"/>
              <a:gd name="connsiteY12" fmla="*/ 120152 h 5112569"/>
              <a:gd name="connsiteX13" fmla="*/ 600645 w 727470"/>
              <a:gd name="connsiteY13" fmla="*/ 45 h 5112569"/>
              <a:gd name="connsiteX14" fmla="*/ 720775 w 727470"/>
              <a:gd name="connsiteY14" fmla="*/ 120175 h 5112569"/>
              <a:gd name="connsiteX15" fmla="*/ 720775 w 727470"/>
              <a:gd name="connsiteY15" fmla="*/ 768849 h 5112569"/>
              <a:gd name="connsiteX16" fmla="*/ 720775 w 727470"/>
              <a:gd name="connsiteY16" fmla="*/ 1224135 h 5112569"/>
              <a:gd name="connsiteX17" fmla="*/ 720775 w 727470"/>
              <a:gd name="connsiteY17" fmla="*/ 2520279 h 5112569"/>
              <a:gd name="connsiteX18" fmla="*/ 720776 w 727470"/>
              <a:gd name="connsiteY18" fmla="*/ 2520279 h 5112569"/>
              <a:gd name="connsiteX19" fmla="*/ 720776 w 727470"/>
              <a:gd name="connsiteY19" fmla="*/ 3816423 h 5112569"/>
              <a:gd name="connsiteX20" fmla="*/ 727470 w 727470"/>
              <a:gd name="connsiteY20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600645 w 727470"/>
              <a:gd name="connsiteY12" fmla="*/ 45 h 5112569"/>
              <a:gd name="connsiteX13" fmla="*/ 720775 w 727470"/>
              <a:gd name="connsiteY13" fmla="*/ 120175 h 5112569"/>
              <a:gd name="connsiteX14" fmla="*/ 720775 w 727470"/>
              <a:gd name="connsiteY14" fmla="*/ 768849 h 5112569"/>
              <a:gd name="connsiteX15" fmla="*/ 720775 w 727470"/>
              <a:gd name="connsiteY15" fmla="*/ 1224135 h 5112569"/>
              <a:gd name="connsiteX16" fmla="*/ 720775 w 727470"/>
              <a:gd name="connsiteY16" fmla="*/ 2520279 h 5112569"/>
              <a:gd name="connsiteX17" fmla="*/ 720776 w 727470"/>
              <a:gd name="connsiteY17" fmla="*/ 2520279 h 5112569"/>
              <a:gd name="connsiteX18" fmla="*/ 720776 w 727470"/>
              <a:gd name="connsiteY18" fmla="*/ 3816423 h 5112569"/>
              <a:gd name="connsiteX19" fmla="*/ 727470 w 727470"/>
              <a:gd name="connsiteY19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720775 w 727470"/>
              <a:gd name="connsiteY12" fmla="*/ 120175 h 5112569"/>
              <a:gd name="connsiteX13" fmla="*/ 720775 w 727470"/>
              <a:gd name="connsiteY13" fmla="*/ 768849 h 5112569"/>
              <a:gd name="connsiteX14" fmla="*/ 720775 w 727470"/>
              <a:gd name="connsiteY14" fmla="*/ 1224135 h 5112569"/>
              <a:gd name="connsiteX15" fmla="*/ 720775 w 727470"/>
              <a:gd name="connsiteY15" fmla="*/ 2520279 h 5112569"/>
              <a:gd name="connsiteX16" fmla="*/ 720776 w 727470"/>
              <a:gd name="connsiteY16" fmla="*/ 2520279 h 5112569"/>
              <a:gd name="connsiteX17" fmla="*/ 720776 w 727470"/>
              <a:gd name="connsiteY17" fmla="*/ 3816423 h 5112569"/>
              <a:gd name="connsiteX18" fmla="*/ 727470 w 727470"/>
              <a:gd name="connsiteY18" fmla="*/ 3816423 h 5112569"/>
              <a:gd name="connsiteX0" fmla="*/ 727470 w 727470"/>
              <a:gd name="connsiteY0" fmla="*/ 3816518 h 5112664"/>
              <a:gd name="connsiteX1" fmla="*/ 727470 w 727470"/>
              <a:gd name="connsiteY1" fmla="*/ 5112664 h 5112664"/>
              <a:gd name="connsiteX2" fmla="*/ 6695 w 727470"/>
              <a:gd name="connsiteY2" fmla="*/ 5112664 h 5112664"/>
              <a:gd name="connsiteX3" fmla="*/ 6695 w 727470"/>
              <a:gd name="connsiteY3" fmla="*/ 3816520 h 5112664"/>
              <a:gd name="connsiteX4" fmla="*/ 1 w 727470"/>
              <a:gd name="connsiteY4" fmla="*/ 3816520 h 5112664"/>
              <a:gd name="connsiteX5" fmla="*/ 1 w 727470"/>
              <a:gd name="connsiteY5" fmla="*/ 2520376 h 5112664"/>
              <a:gd name="connsiteX6" fmla="*/ 0 w 727470"/>
              <a:gd name="connsiteY6" fmla="*/ 2520376 h 5112664"/>
              <a:gd name="connsiteX7" fmla="*/ 0 w 727470"/>
              <a:gd name="connsiteY7" fmla="*/ 1224230 h 5112664"/>
              <a:gd name="connsiteX8" fmla="*/ 0 w 727470"/>
              <a:gd name="connsiteY8" fmla="*/ 768945 h 5112664"/>
              <a:gd name="connsiteX9" fmla="*/ 0 w 727470"/>
              <a:gd name="connsiteY9" fmla="*/ 120224 h 5112664"/>
              <a:gd name="connsiteX10" fmla="*/ 120129 w 727470"/>
              <a:gd name="connsiteY10" fmla="*/ 95 h 5112664"/>
              <a:gd name="connsiteX11" fmla="*/ 720775 w 727470"/>
              <a:gd name="connsiteY11" fmla="*/ 120270 h 5112664"/>
              <a:gd name="connsiteX12" fmla="*/ 720775 w 727470"/>
              <a:gd name="connsiteY12" fmla="*/ 768944 h 5112664"/>
              <a:gd name="connsiteX13" fmla="*/ 720775 w 727470"/>
              <a:gd name="connsiteY13" fmla="*/ 1224230 h 5112664"/>
              <a:gd name="connsiteX14" fmla="*/ 720775 w 727470"/>
              <a:gd name="connsiteY14" fmla="*/ 2520374 h 5112664"/>
              <a:gd name="connsiteX15" fmla="*/ 720776 w 727470"/>
              <a:gd name="connsiteY15" fmla="*/ 2520374 h 5112664"/>
              <a:gd name="connsiteX16" fmla="*/ 720776 w 727470"/>
              <a:gd name="connsiteY16" fmla="*/ 3816518 h 5112664"/>
              <a:gd name="connsiteX17" fmla="*/ 727470 w 727470"/>
              <a:gd name="connsiteY17" fmla="*/ 3816518 h 5112664"/>
              <a:gd name="connsiteX0" fmla="*/ 727470 w 727470"/>
              <a:gd name="connsiteY0" fmla="*/ 3696293 h 4992439"/>
              <a:gd name="connsiteX1" fmla="*/ 727470 w 727470"/>
              <a:gd name="connsiteY1" fmla="*/ 4992439 h 4992439"/>
              <a:gd name="connsiteX2" fmla="*/ 6695 w 727470"/>
              <a:gd name="connsiteY2" fmla="*/ 4992439 h 4992439"/>
              <a:gd name="connsiteX3" fmla="*/ 6695 w 727470"/>
              <a:gd name="connsiteY3" fmla="*/ 3696295 h 4992439"/>
              <a:gd name="connsiteX4" fmla="*/ 1 w 727470"/>
              <a:gd name="connsiteY4" fmla="*/ 3696295 h 4992439"/>
              <a:gd name="connsiteX5" fmla="*/ 1 w 727470"/>
              <a:gd name="connsiteY5" fmla="*/ 2400151 h 4992439"/>
              <a:gd name="connsiteX6" fmla="*/ 0 w 727470"/>
              <a:gd name="connsiteY6" fmla="*/ 2400151 h 4992439"/>
              <a:gd name="connsiteX7" fmla="*/ 0 w 727470"/>
              <a:gd name="connsiteY7" fmla="*/ 1104005 h 4992439"/>
              <a:gd name="connsiteX8" fmla="*/ 0 w 727470"/>
              <a:gd name="connsiteY8" fmla="*/ 648720 h 4992439"/>
              <a:gd name="connsiteX9" fmla="*/ 0 w 727470"/>
              <a:gd name="connsiteY9" fmla="*/ -1 h 4992439"/>
              <a:gd name="connsiteX10" fmla="*/ 720775 w 727470"/>
              <a:gd name="connsiteY10" fmla="*/ 45 h 4992439"/>
              <a:gd name="connsiteX11" fmla="*/ 720775 w 727470"/>
              <a:gd name="connsiteY11" fmla="*/ 648719 h 4992439"/>
              <a:gd name="connsiteX12" fmla="*/ 720775 w 727470"/>
              <a:gd name="connsiteY12" fmla="*/ 1104005 h 4992439"/>
              <a:gd name="connsiteX13" fmla="*/ 720775 w 727470"/>
              <a:gd name="connsiteY13" fmla="*/ 2400149 h 4992439"/>
              <a:gd name="connsiteX14" fmla="*/ 720776 w 727470"/>
              <a:gd name="connsiteY14" fmla="*/ 2400149 h 4992439"/>
              <a:gd name="connsiteX15" fmla="*/ 720776 w 727470"/>
              <a:gd name="connsiteY15" fmla="*/ 3696293 h 4992439"/>
              <a:gd name="connsiteX16" fmla="*/ 727470 w 727470"/>
              <a:gd name="connsiteY16" fmla="*/ 3696293 h 4992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27470" h="4992439">
                <a:moveTo>
                  <a:pt x="727470" y="3696293"/>
                </a:moveTo>
                <a:lnTo>
                  <a:pt x="727470" y="4992439"/>
                </a:lnTo>
                <a:lnTo>
                  <a:pt x="6695" y="4992439"/>
                </a:lnTo>
                <a:lnTo>
                  <a:pt x="6695" y="3696295"/>
                </a:lnTo>
                <a:lnTo>
                  <a:pt x="1" y="3696295"/>
                </a:lnTo>
                <a:lnTo>
                  <a:pt x="1" y="2400151"/>
                </a:lnTo>
                <a:lnTo>
                  <a:pt x="0" y="2400151"/>
                </a:lnTo>
                <a:lnTo>
                  <a:pt x="0" y="1104005"/>
                </a:lnTo>
                <a:lnTo>
                  <a:pt x="0" y="648720"/>
                </a:lnTo>
                <a:lnTo>
                  <a:pt x="0" y="-1"/>
                </a:lnTo>
                <a:lnTo>
                  <a:pt x="720775" y="45"/>
                </a:lnTo>
                <a:lnTo>
                  <a:pt x="720775" y="648719"/>
                </a:lnTo>
                <a:lnTo>
                  <a:pt x="720775" y="1104005"/>
                </a:lnTo>
                <a:lnTo>
                  <a:pt x="720775" y="2400149"/>
                </a:lnTo>
                <a:lnTo>
                  <a:pt x="720776" y="2400149"/>
                </a:lnTo>
                <a:lnTo>
                  <a:pt x="720776" y="3696293"/>
                </a:lnTo>
                <a:lnTo>
                  <a:pt x="727470" y="3696293"/>
                </a:lnTo>
                <a:close/>
              </a:path>
            </a:pathLst>
          </a:custGeom>
          <a:gradFill>
            <a:gsLst>
              <a:gs pos="48000">
                <a:schemeClr val="accent3"/>
              </a:gs>
              <a:gs pos="100000">
                <a:schemeClr val="bg1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5" name="Rounded Rectangle 3">
            <a:extLst>
              <a:ext uri="{FF2B5EF4-FFF2-40B4-BE49-F238E27FC236}">
                <a16:creationId xmlns="" xmlns:a16="http://schemas.microsoft.com/office/drawing/2014/main" id="{1D29F616-A3CC-49BF-A4BC-51125BE5E090}"/>
              </a:ext>
            </a:extLst>
          </p:cNvPr>
          <p:cNvSpPr/>
          <p:nvPr/>
        </p:nvSpPr>
        <p:spPr>
          <a:xfrm rot="21600000" flipH="1">
            <a:off x="6042114" y="3347370"/>
            <a:ext cx="108000" cy="936000"/>
          </a:xfrm>
          <a:custGeom>
            <a:avLst/>
            <a:gdLst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360387 w 727470"/>
              <a:gd name="connsiteY13" fmla="*/ 23 h 5112569"/>
              <a:gd name="connsiteX14" fmla="*/ 480516 w 727470"/>
              <a:gd name="connsiteY14" fmla="*/ 120152 h 5112569"/>
              <a:gd name="connsiteX15" fmla="*/ 480516 w 727470"/>
              <a:gd name="connsiteY15" fmla="*/ 120174 h 5112569"/>
              <a:gd name="connsiteX16" fmla="*/ 600645 w 727470"/>
              <a:gd name="connsiteY16" fmla="*/ 45 h 5112569"/>
              <a:gd name="connsiteX17" fmla="*/ 720775 w 727470"/>
              <a:gd name="connsiteY17" fmla="*/ 120175 h 5112569"/>
              <a:gd name="connsiteX18" fmla="*/ 720775 w 727470"/>
              <a:gd name="connsiteY18" fmla="*/ 768849 h 5112569"/>
              <a:gd name="connsiteX19" fmla="*/ 720775 w 727470"/>
              <a:gd name="connsiteY19" fmla="*/ 1224135 h 5112569"/>
              <a:gd name="connsiteX20" fmla="*/ 720775 w 727470"/>
              <a:gd name="connsiteY20" fmla="*/ 2520279 h 5112569"/>
              <a:gd name="connsiteX21" fmla="*/ 720776 w 727470"/>
              <a:gd name="connsiteY21" fmla="*/ 2520279 h 5112569"/>
              <a:gd name="connsiteX22" fmla="*/ 720776 w 727470"/>
              <a:gd name="connsiteY22" fmla="*/ 3816423 h 5112569"/>
              <a:gd name="connsiteX23" fmla="*/ 727470 w 727470"/>
              <a:gd name="connsiteY23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360387 w 727470"/>
              <a:gd name="connsiteY13" fmla="*/ 23 h 5112569"/>
              <a:gd name="connsiteX14" fmla="*/ 480516 w 727470"/>
              <a:gd name="connsiteY14" fmla="*/ 120152 h 5112569"/>
              <a:gd name="connsiteX15" fmla="*/ 480516 w 727470"/>
              <a:gd name="connsiteY15" fmla="*/ 120174 h 5112569"/>
              <a:gd name="connsiteX16" fmla="*/ 600645 w 727470"/>
              <a:gd name="connsiteY16" fmla="*/ 45 h 5112569"/>
              <a:gd name="connsiteX17" fmla="*/ 720775 w 727470"/>
              <a:gd name="connsiteY17" fmla="*/ 120175 h 5112569"/>
              <a:gd name="connsiteX18" fmla="*/ 720775 w 727470"/>
              <a:gd name="connsiteY18" fmla="*/ 768849 h 5112569"/>
              <a:gd name="connsiteX19" fmla="*/ 720775 w 727470"/>
              <a:gd name="connsiteY19" fmla="*/ 1224135 h 5112569"/>
              <a:gd name="connsiteX20" fmla="*/ 720775 w 727470"/>
              <a:gd name="connsiteY20" fmla="*/ 2520279 h 5112569"/>
              <a:gd name="connsiteX21" fmla="*/ 720776 w 727470"/>
              <a:gd name="connsiteY21" fmla="*/ 2520279 h 5112569"/>
              <a:gd name="connsiteX22" fmla="*/ 720776 w 727470"/>
              <a:gd name="connsiteY22" fmla="*/ 3816423 h 5112569"/>
              <a:gd name="connsiteX23" fmla="*/ 727470 w 727470"/>
              <a:gd name="connsiteY23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360387 w 727470"/>
              <a:gd name="connsiteY13" fmla="*/ 23 h 5112569"/>
              <a:gd name="connsiteX14" fmla="*/ 480516 w 727470"/>
              <a:gd name="connsiteY14" fmla="*/ 120152 h 5112569"/>
              <a:gd name="connsiteX15" fmla="*/ 480516 w 727470"/>
              <a:gd name="connsiteY15" fmla="*/ 120174 h 5112569"/>
              <a:gd name="connsiteX16" fmla="*/ 600645 w 727470"/>
              <a:gd name="connsiteY16" fmla="*/ 45 h 5112569"/>
              <a:gd name="connsiteX17" fmla="*/ 720775 w 727470"/>
              <a:gd name="connsiteY17" fmla="*/ 120175 h 5112569"/>
              <a:gd name="connsiteX18" fmla="*/ 720775 w 727470"/>
              <a:gd name="connsiteY18" fmla="*/ 768849 h 5112569"/>
              <a:gd name="connsiteX19" fmla="*/ 720775 w 727470"/>
              <a:gd name="connsiteY19" fmla="*/ 1224135 h 5112569"/>
              <a:gd name="connsiteX20" fmla="*/ 720775 w 727470"/>
              <a:gd name="connsiteY20" fmla="*/ 2520279 h 5112569"/>
              <a:gd name="connsiteX21" fmla="*/ 720776 w 727470"/>
              <a:gd name="connsiteY21" fmla="*/ 2520279 h 5112569"/>
              <a:gd name="connsiteX22" fmla="*/ 720776 w 727470"/>
              <a:gd name="connsiteY22" fmla="*/ 3816423 h 5112569"/>
              <a:gd name="connsiteX23" fmla="*/ 727470 w 727470"/>
              <a:gd name="connsiteY23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360387 w 727470"/>
              <a:gd name="connsiteY13" fmla="*/ 23 h 5112569"/>
              <a:gd name="connsiteX14" fmla="*/ 480516 w 727470"/>
              <a:gd name="connsiteY14" fmla="*/ 120152 h 5112569"/>
              <a:gd name="connsiteX15" fmla="*/ 480516 w 727470"/>
              <a:gd name="connsiteY15" fmla="*/ 120174 h 5112569"/>
              <a:gd name="connsiteX16" fmla="*/ 600645 w 727470"/>
              <a:gd name="connsiteY16" fmla="*/ 45 h 5112569"/>
              <a:gd name="connsiteX17" fmla="*/ 720775 w 727470"/>
              <a:gd name="connsiteY17" fmla="*/ 120175 h 5112569"/>
              <a:gd name="connsiteX18" fmla="*/ 720775 w 727470"/>
              <a:gd name="connsiteY18" fmla="*/ 768849 h 5112569"/>
              <a:gd name="connsiteX19" fmla="*/ 720775 w 727470"/>
              <a:gd name="connsiteY19" fmla="*/ 1224135 h 5112569"/>
              <a:gd name="connsiteX20" fmla="*/ 720775 w 727470"/>
              <a:gd name="connsiteY20" fmla="*/ 2520279 h 5112569"/>
              <a:gd name="connsiteX21" fmla="*/ 720776 w 727470"/>
              <a:gd name="connsiteY21" fmla="*/ 2520279 h 5112569"/>
              <a:gd name="connsiteX22" fmla="*/ 720776 w 727470"/>
              <a:gd name="connsiteY22" fmla="*/ 3816423 h 5112569"/>
              <a:gd name="connsiteX23" fmla="*/ 727470 w 727470"/>
              <a:gd name="connsiteY23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360387 w 727470"/>
              <a:gd name="connsiteY13" fmla="*/ 23 h 5112569"/>
              <a:gd name="connsiteX14" fmla="*/ 480516 w 727470"/>
              <a:gd name="connsiteY14" fmla="*/ 120152 h 5112569"/>
              <a:gd name="connsiteX15" fmla="*/ 480516 w 727470"/>
              <a:gd name="connsiteY15" fmla="*/ 120174 h 5112569"/>
              <a:gd name="connsiteX16" fmla="*/ 600645 w 727470"/>
              <a:gd name="connsiteY16" fmla="*/ 45 h 5112569"/>
              <a:gd name="connsiteX17" fmla="*/ 720775 w 727470"/>
              <a:gd name="connsiteY17" fmla="*/ 120175 h 5112569"/>
              <a:gd name="connsiteX18" fmla="*/ 720775 w 727470"/>
              <a:gd name="connsiteY18" fmla="*/ 768849 h 5112569"/>
              <a:gd name="connsiteX19" fmla="*/ 720775 w 727470"/>
              <a:gd name="connsiteY19" fmla="*/ 1224135 h 5112569"/>
              <a:gd name="connsiteX20" fmla="*/ 720775 w 727470"/>
              <a:gd name="connsiteY20" fmla="*/ 2520279 h 5112569"/>
              <a:gd name="connsiteX21" fmla="*/ 720776 w 727470"/>
              <a:gd name="connsiteY21" fmla="*/ 2520279 h 5112569"/>
              <a:gd name="connsiteX22" fmla="*/ 720776 w 727470"/>
              <a:gd name="connsiteY22" fmla="*/ 3816423 h 5112569"/>
              <a:gd name="connsiteX23" fmla="*/ 727470 w 727470"/>
              <a:gd name="connsiteY23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360387 w 727470"/>
              <a:gd name="connsiteY13" fmla="*/ 23 h 5112569"/>
              <a:gd name="connsiteX14" fmla="*/ 480516 w 727470"/>
              <a:gd name="connsiteY14" fmla="*/ 120152 h 5112569"/>
              <a:gd name="connsiteX15" fmla="*/ 600645 w 727470"/>
              <a:gd name="connsiteY15" fmla="*/ 45 h 5112569"/>
              <a:gd name="connsiteX16" fmla="*/ 720775 w 727470"/>
              <a:gd name="connsiteY16" fmla="*/ 120175 h 5112569"/>
              <a:gd name="connsiteX17" fmla="*/ 720775 w 727470"/>
              <a:gd name="connsiteY17" fmla="*/ 768849 h 5112569"/>
              <a:gd name="connsiteX18" fmla="*/ 720775 w 727470"/>
              <a:gd name="connsiteY18" fmla="*/ 1224135 h 5112569"/>
              <a:gd name="connsiteX19" fmla="*/ 720775 w 727470"/>
              <a:gd name="connsiteY19" fmla="*/ 2520279 h 5112569"/>
              <a:gd name="connsiteX20" fmla="*/ 720776 w 727470"/>
              <a:gd name="connsiteY20" fmla="*/ 2520279 h 5112569"/>
              <a:gd name="connsiteX21" fmla="*/ 720776 w 727470"/>
              <a:gd name="connsiteY21" fmla="*/ 3816423 h 5112569"/>
              <a:gd name="connsiteX22" fmla="*/ 727470 w 727470"/>
              <a:gd name="connsiteY22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360387 w 727470"/>
              <a:gd name="connsiteY13" fmla="*/ 24 h 5112569"/>
              <a:gd name="connsiteX14" fmla="*/ 480516 w 727470"/>
              <a:gd name="connsiteY14" fmla="*/ 120152 h 5112569"/>
              <a:gd name="connsiteX15" fmla="*/ 600645 w 727470"/>
              <a:gd name="connsiteY15" fmla="*/ 45 h 5112569"/>
              <a:gd name="connsiteX16" fmla="*/ 720775 w 727470"/>
              <a:gd name="connsiteY16" fmla="*/ 120175 h 5112569"/>
              <a:gd name="connsiteX17" fmla="*/ 720775 w 727470"/>
              <a:gd name="connsiteY17" fmla="*/ 768849 h 5112569"/>
              <a:gd name="connsiteX18" fmla="*/ 720775 w 727470"/>
              <a:gd name="connsiteY18" fmla="*/ 1224135 h 5112569"/>
              <a:gd name="connsiteX19" fmla="*/ 720775 w 727470"/>
              <a:gd name="connsiteY19" fmla="*/ 2520279 h 5112569"/>
              <a:gd name="connsiteX20" fmla="*/ 720776 w 727470"/>
              <a:gd name="connsiteY20" fmla="*/ 2520279 h 5112569"/>
              <a:gd name="connsiteX21" fmla="*/ 720776 w 727470"/>
              <a:gd name="connsiteY21" fmla="*/ 3816423 h 5112569"/>
              <a:gd name="connsiteX22" fmla="*/ 727470 w 727470"/>
              <a:gd name="connsiteY22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480516 w 727470"/>
              <a:gd name="connsiteY13" fmla="*/ 120152 h 5112569"/>
              <a:gd name="connsiteX14" fmla="*/ 600645 w 727470"/>
              <a:gd name="connsiteY14" fmla="*/ 45 h 5112569"/>
              <a:gd name="connsiteX15" fmla="*/ 720775 w 727470"/>
              <a:gd name="connsiteY15" fmla="*/ 120175 h 5112569"/>
              <a:gd name="connsiteX16" fmla="*/ 720775 w 727470"/>
              <a:gd name="connsiteY16" fmla="*/ 768849 h 5112569"/>
              <a:gd name="connsiteX17" fmla="*/ 720775 w 727470"/>
              <a:gd name="connsiteY17" fmla="*/ 1224135 h 5112569"/>
              <a:gd name="connsiteX18" fmla="*/ 720775 w 727470"/>
              <a:gd name="connsiteY18" fmla="*/ 2520279 h 5112569"/>
              <a:gd name="connsiteX19" fmla="*/ 720776 w 727470"/>
              <a:gd name="connsiteY19" fmla="*/ 2520279 h 5112569"/>
              <a:gd name="connsiteX20" fmla="*/ 720776 w 727470"/>
              <a:gd name="connsiteY20" fmla="*/ 3816423 h 5112569"/>
              <a:gd name="connsiteX21" fmla="*/ 727470 w 727470"/>
              <a:gd name="connsiteY21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9 w 727470"/>
              <a:gd name="connsiteY12" fmla="*/ 120151 h 5112569"/>
              <a:gd name="connsiteX13" fmla="*/ 480516 w 727470"/>
              <a:gd name="connsiteY13" fmla="*/ 120152 h 5112569"/>
              <a:gd name="connsiteX14" fmla="*/ 600645 w 727470"/>
              <a:gd name="connsiteY14" fmla="*/ 45 h 5112569"/>
              <a:gd name="connsiteX15" fmla="*/ 720775 w 727470"/>
              <a:gd name="connsiteY15" fmla="*/ 120175 h 5112569"/>
              <a:gd name="connsiteX16" fmla="*/ 720775 w 727470"/>
              <a:gd name="connsiteY16" fmla="*/ 768849 h 5112569"/>
              <a:gd name="connsiteX17" fmla="*/ 720775 w 727470"/>
              <a:gd name="connsiteY17" fmla="*/ 1224135 h 5112569"/>
              <a:gd name="connsiteX18" fmla="*/ 720775 w 727470"/>
              <a:gd name="connsiteY18" fmla="*/ 2520279 h 5112569"/>
              <a:gd name="connsiteX19" fmla="*/ 720776 w 727470"/>
              <a:gd name="connsiteY19" fmla="*/ 2520279 h 5112569"/>
              <a:gd name="connsiteX20" fmla="*/ 720776 w 727470"/>
              <a:gd name="connsiteY20" fmla="*/ 3816423 h 5112569"/>
              <a:gd name="connsiteX21" fmla="*/ 727470 w 727470"/>
              <a:gd name="connsiteY21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480516 w 727470"/>
              <a:gd name="connsiteY12" fmla="*/ 120152 h 5112569"/>
              <a:gd name="connsiteX13" fmla="*/ 600645 w 727470"/>
              <a:gd name="connsiteY13" fmla="*/ 45 h 5112569"/>
              <a:gd name="connsiteX14" fmla="*/ 720775 w 727470"/>
              <a:gd name="connsiteY14" fmla="*/ 120175 h 5112569"/>
              <a:gd name="connsiteX15" fmla="*/ 720775 w 727470"/>
              <a:gd name="connsiteY15" fmla="*/ 768849 h 5112569"/>
              <a:gd name="connsiteX16" fmla="*/ 720775 w 727470"/>
              <a:gd name="connsiteY16" fmla="*/ 1224135 h 5112569"/>
              <a:gd name="connsiteX17" fmla="*/ 720775 w 727470"/>
              <a:gd name="connsiteY17" fmla="*/ 2520279 h 5112569"/>
              <a:gd name="connsiteX18" fmla="*/ 720776 w 727470"/>
              <a:gd name="connsiteY18" fmla="*/ 2520279 h 5112569"/>
              <a:gd name="connsiteX19" fmla="*/ 720776 w 727470"/>
              <a:gd name="connsiteY19" fmla="*/ 3816423 h 5112569"/>
              <a:gd name="connsiteX20" fmla="*/ 727470 w 727470"/>
              <a:gd name="connsiteY20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600645 w 727470"/>
              <a:gd name="connsiteY12" fmla="*/ 45 h 5112569"/>
              <a:gd name="connsiteX13" fmla="*/ 720775 w 727470"/>
              <a:gd name="connsiteY13" fmla="*/ 120175 h 5112569"/>
              <a:gd name="connsiteX14" fmla="*/ 720775 w 727470"/>
              <a:gd name="connsiteY14" fmla="*/ 768849 h 5112569"/>
              <a:gd name="connsiteX15" fmla="*/ 720775 w 727470"/>
              <a:gd name="connsiteY15" fmla="*/ 1224135 h 5112569"/>
              <a:gd name="connsiteX16" fmla="*/ 720775 w 727470"/>
              <a:gd name="connsiteY16" fmla="*/ 2520279 h 5112569"/>
              <a:gd name="connsiteX17" fmla="*/ 720776 w 727470"/>
              <a:gd name="connsiteY17" fmla="*/ 2520279 h 5112569"/>
              <a:gd name="connsiteX18" fmla="*/ 720776 w 727470"/>
              <a:gd name="connsiteY18" fmla="*/ 3816423 h 5112569"/>
              <a:gd name="connsiteX19" fmla="*/ 727470 w 727470"/>
              <a:gd name="connsiteY19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720775 w 727470"/>
              <a:gd name="connsiteY12" fmla="*/ 120175 h 5112569"/>
              <a:gd name="connsiteX13" fmla="*/ 720775 w 727470"/>
              <a:gd name="connsiteY13" fmla="*/ 768849 h 5112569"/>
              <a:gd name="connsiteX14" fmla="*/ 720775 w 727470"/>
              <a:gd name="connsiteY14" fmla="*/ 1224135 h 5112569"/>
              <a:gd name="connsiteX15" fmla="*/ 720775 w 727470"/>
              <a:gd name="connsiteY15" fmla="*/ 2520279 h 5112569"/>
              <a:gd name="connsiteX16" fmla="*/ 720776 w 727470"/>
              <a:gd name="connsiteY16" fmla="*/ 2520279 h 5112569"/>
              <a:gd name="connsiteX17" fmla="*/ 720776 w 727470"/>
              <a:gd name="connsiteY17" fmla="*/ 3816423 h 5112569"/>
              <a:gd name="connsiteX18" fmla="*/ 727470 w 727470"/>
              <a:gd name="connsiteY18" fmla="*/ 3816423 h 5112569"/>
              <a:gd name="connsiteX0" fmla="*/ 727470 w 727470"/>
              <a:gd name="connsiteY0" fmla="*/ 3816518 h 5112664"/>
              <a:gd name="connsiteX1" fmla="*/ 727470 w 727470"/>
              <a:gd name="connsiteY1" fmla="*/ 5112664 h 5112664"/>
              <a:gd name="connsiteX2" fmla="*/ 6695 w 727470"/>
              <a:gd name="connsiteY2" fmla="*/ 5112664 h 5112664"/>
              <a:gd name="connsiteX3" fmla="*/ 6695 w 727470"/>
              <a:gd name="connsiteY3" fmla="*/ 3816520 h 5112664"/>
              <a:gd name="connsiteX4" fmla="*/ 1 w 727470"/>
              <a:gd name="connsiteY4" fmla="*/ 3816520 h 5112664"/>
              <a:gd name="connsiteX5" fmla="*/ 1 w 727470"/>
              <a:gd name="connsiteY5" fmla="*/ 2520376 h 5112664"/>
              <a:gd name="connsiteX6" fmla="*/ 0 w 727470"/>
              <a:gd name="connsiteY6" fmla="*/ 2520376 h 5112664"/>
              <a:gd name="connsiteX7" fmla="*/ 0 w 727470"/>
              <a:gd name="connsiteY7" fmla="*/ 1224230 h 5112664"/>
              <a:gd name="connsiteX8" fmla="*/ 0 w 727470"/>
              <a:gd name="connsiteY8" fmla="*/ 768945 h 5112664"/>
              <a:gd name="connsiteX9" fmla="*/ 0 w 727470"/>
              <a:gd name="connsiteY9" fmla="*/ 120224 h 5112664"/>
              <a:gd name="connsiteX10" fmla="*/ 120129 w 727470"/>
              <a:gd name="connsiteY10" fmla="*/ 95 h 5112664"/>
              <a:gd name="connsiteX11" fmla="*/ 720775 w 727470"/>
              <a:gd name="connsiteY11" fmla="*/ 120270 h 5112664"/>
              <a:gd name="connsiteX12" fmla="*/ 720775 w 727470"/>
              <a:gd name="connsiteY12" fmla="*/ 768944 h 5112664"/>
              <a:gd name="connsiteX13" fmla="*/ 720775 w 727470"/>
              <a:gd name="connsiteY13" fmla="*/ 1224230 h 5112664"/>
              <a:gd name="connsiteX14" fmla="*/ 720775 w 727470"/>
              <a:gd name="connsiteY14" fmla="*/ 2520374 h 5112664"/>
              <a:gd name="connsiteX15" fmla="*/ 720776 w 727470"/>
              <a:gd name="connsiteY15" fmla="*/ 2520374 h 5112664"/>
              <a:gd name="connsiteX16" fmla="*/ 720776 w 727470"/>
              <a:gd name="connsiteY16" fmla="*/ 3816518 h 5112664"/>
              <a:gd name="connsiteX17" fmla="*/ 727470 w 727470"/>
              <a:gd name="connsiteY17" fmla="*/ 3816518 h 5112664"/>
              <a:gd name="connsiteX0" fmla="*/ 727470 w 727470"/>
              <a:gd name="connsiteY0" fmla="*/ 3696293 h 4992439"/>
              <a:gd name="connsiteX1" fmla="*/ 727470 w 727470"/>
              <a:gd name="connsiteY1" fmla="*/ 4992439 h 4992439"/>
              <a:gd name="connsiteX2" fmla="*/ 6695 w 727470"/>
              <a:gd name="connsiteY2" fmla="*/ 4992439 h 4992439"/>
              <a:gd name="connsiteX3" fmla="*/ 6695 w 727470"/>
              <a:gd name="connsiteY3" fmla="*/ 3696295 h 4992439"/>
              <a:gd name="connsiteX4" fmla="*/ 1 w 727470"/>
              <a:gd name="connsiteY4" fmla="*/ 3696295 h 4992439"/>
              <a:gd name="connsiteX5" fmla="*/ 1 w 727470"/>
              <a:gd name="connsiteY5" fmla="*/ 2400151 h 4992439"/>
              <a:gd name="connsiteX6" fmla="*/ 0 w 727470"/>
              <a:gd name="connsiteY6" fmla="*/ 2400151 h 4992439"/>
              <a:gd name="connsiteX7" fmla="*/ 0 w 727470"/>
              <a:gd name="connsiteY7" fmla="*/ 1104005 h 4992439"/>
              <a:gd name="connsiteX8" fmla="*/ 0 w 727470"/>
              <a:gd name="connsiteY8" fmla="*/ 648720 h 4992439"/>
              <a:gd name="connsiteX9" fmla="*/ 0 w 727470"/>
              <a:gd name="connsiteY9" fmla="*/ -1 h 4992439"/>
              <a:gd name="connsiteX10" fmla="*/ 720775 w 727470"/>
              <a:gd name="connsiteY10" fmla="*/ 45 h 4992439"/>
              <a:gd name="connsiteX11" fmla="*/ 720775 w 727470"/>
              <a:gd name="connsiteY11" fmla="*/ 648719 h 4992439"/>
              <a:gd name="connsiteX12" fmla="*/ 720775 w 727470"/>
              <a:gd name="connsiteY12" fmla="*/ 1104005 h 4992439"/>
              <a:gd name="connsiteX13" fmla="*/ 720775 w 727470"/>
              <a:gd name="connsiteY13" fmla="*/ 2400149 h 4992439"/>
              <a:gd name="connsiteX14" fmla="*/ 720776 w 727470"/>
              <a:gd name="connsiteY14" fmla="*/ 2400149 h 4992439"/>
              <a:gd name="connsiteX15" fmla="*/ 720776 w 727470"/>
              <a:gd name="connsiteY15" fmla="*/ 3696293 h 4992439"/>
              <a:gd name="connsiteX16" fmla="*/ 727470 w 727470"/>
              <a:gd name="connsiteY16" fmla="*/ 3696293 h 4992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27470" h="4992439">
                <a:moveTo>
                  <a:pt x="727470" y="3696293"/>
                </a:moveTo>
                <a:lnTo>
                  <a:pt x="727470" y="4992439"/>
                </a:lnTo>
                <a:lnTo>
                  <a:pt x="6695" y="4992439"/>
                </a:lnTo>
                <a:lnTo>
                  <a:pt x="6695" y="3696295"/>
                </a:lnTo>
                <a:lnTo>
                  <a:pt x="1" y="3696295"/>
                </a:lnTo>
                <a:lnTo>
                  <a:pt x="1" y="2400151"/>
                </a:lnTo>
                <a:lnTo>
                  <a:pt x="0" y="2400151"/>
                </a:lnTo>
                <a:lnTo>
                  <a:pt x="0" y="1104005"/>
                </a:lnTo>
                <a:lnTo>
                  <a:pt x="0" y="648720"/>
                </a:lnTo>
                <a:lnTo>
                  <a:pt x="0" y="-1"/>
                </a:lnTo>
                <a:lnTo>
                  <a:pt x="720775" y="45"/>
                </a:lnTo>
                <a:lnTo>
                  <a:pt x="720775" y="648719"/>
                </a:lnTo>
                <a:lnTo>
                  <a:pt x="720775" y="1104005"/>
                </a:lnTo>
                <a:lnTo>
                  <a:pt x="720775" y="2400149"/>
                </a:lnTo>
                <a:lnTo>
                  <a:pt x="720776" y="2400149"/>
                </a:lnTo>
                <a:lnTo>
                  <a:pt x="720776" y="3696293"/>
                </a:lnTo>
                <a:lnTo>
                  <a:pt x="727470" y="3696293"/>
                </a:lnTo>
                <a:close/>
              </a:path>
            </a:pathLst>
          </a:custGeom>
          <a:gradFill>
            <a:gsLst>
              <a:gs pos="48000">
                <a:schemeClr val="accent2"/>
              </a:gs>
              <a:gs pos="100000">
                <a:schemeClr val="bg1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6" name="Rounded Rectangle 3">
            <a:extLst>
              <a:ext uri="{FF2B5EF4-FFF2-40B4-BE49-F238E27FC236}">
                <a16:creationId xmlns="" xmlns:a16="http://schemas.microsoft.com/office/drawing/2014/main" id="{AE3C76CC-6CD4-4FC8-8168-15B9B734B62A}"/>
              </a:ext>
            </a:extLst>
          </p:cNvPr>
          <p:cNvSpPr/>
          <p:nvPr/>
        </p:nvSpPr>
        <p:spPr>
          <a:xfrm rot="16200000" flipH="1">
            <a:off x="5268511" y="4239479"/>
            <a:ext cx="108000" cy="936000"/>
          </a:xfrm>
          <a:custGeom>
            <a:avLst/>
            <a:gdLst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360387 w 727470"/>
              <a:gd name="connsiteY13" fmla="*/ 23 h 5112569"/>
              <a:gd name="connsiteX14" fmla="*/ 480516 w 727470"/>
              <a:gd name="connsiteY14" fmla="*/ 120152 h 5112569"/>
              <a:gd name="connsiteX15" fmla="*/ 480516 w 727470"/>
              <a:gd name="connsiteY15" fmla="*/ 120174 h 5112569"/>
              <a:gd name="connsiteX16" fmla="*/ 600645 w 727470"/>
              <a:gd name="connsiteY16" fmla="*/ 45 h 5112569"/>
              <a:gd name="connsiteX17" fmla="*/ 720775 w 727470"/>
              <a:gd name="connsiteY17" fmla="*/ 120175 h 5112569"/>
              <a:gd name="connsiteX18" fmla="*/ 720775 w 727470"/>
              <a:gd name="connsiteY18" fmla="*/ 768849 h 5112569"/>
              <a:gd name="connsiteX19" fmla="*/ 720775 w 727470"/>
              <a:gd name="connsiteY19" fmla="*/ 1224135 h 5112569"/>
              <a:gd name="connsiteX20" fmla="*/ 720775 w 727470"/>
              <a:gd name="connsiteY20" fmla="*/ 2520279 h 5112569"/>
              <a:gd name="connsiteX21" fmla="*/ 720776 w 727470"/>
              <a:gd name="connsiteY21" fmla="*/ 2520279 h 5112569"/>
              <a:gd name="connsiteX22" fmla="*/ 720776 w 727470"/>
              <a:gd name="connsiteY22" fmla="*/ 3816423 h 5112569"/>
              <a:gd name="connsiteX23" fmla="*/ 727470 w 727470"/>
              <a:gd name="connsiteY23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360387 w 727470"/>
              <a:gd name="connsiteY13" fmla="*/ 23 h 5112569"/>
              <a:gd name="connsiteX14" fmla="*/ 480516 w 727470"/>
              <a:gd name="connsiteY14" fmla="*/ 120152 h 5112569"/>
              <a:gd name="connsiteX15" fmla="*/ 480516 w 727470"/>
              <a:gd name="connsiteY15" fmla="*/ 120174 h 5112569"/>
              <a:gd name="connsiteX16" fmla="*/ 600645 w 727470"/>
              <a:gd name="connsiteY16" fmla="*/ 45 h 5112569"/>
              <a:gd name="connsiteX17" fmla="*/ 720775 w 727470"/>
              <a:gd name="connsiteY17" fmla="*/ 120175 h 5112569"/>
              <a:gd name="connsiteX18" fmla="*/ 720775 w 727470"/>
              <a:gd name="connsiteY18" fmla="*/ 768849 h 5112569"/>
              <a:gd name="connsiteX19" fmla="*/ 720775 w 727470"/>
              <a:gd name="connsiteY19" fmla="*/ 1224135 h 5112569"/>
              <a:gd name="connsiteX20" fmla="*/ 720775 w 727470"/>
              <a:gd name="connsiteY20" fmla="*/ 2520279 h 5112569"/>
              <a:gd name="connsiteX21" fmla="*/ 720776 w 727470"/>
              <a:gd name="connsiteY21" fmla="*/ 2520279 h 5112569"/>
              <a:gd name="connsiteX22" fmla="*/ 720776 w 727470"/>
              <a:gd name="connsiteY22" fmla="*/ 3816423 h 5112569"/>
              <a:gd name="connsiteX23" fmla="*/ 727470 w 727470"/>
              <a:gd name="connsiteY23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360387 w 727470"/>
              <a:gd name="connsiteY13" fmla="*/ 23 h 5112569"/>
              <a:gd name="connsiteX14" fmla="*/ 480516 w 727470"/>
              <a:gd name="connsiteY14" fmla="*/ 120152 h 5112569"/>
              <a:gd name="connsiteX15" fmla="*/ 480516 w 727470"/>
              <a:gd name="connsiteY15" fmla="*/ 120174 h 5112569"/>
              <a:gd name="connsiteX16" fmla="*/ 600645 w 727470"/>
              <a:gd name="connsiteY16" fmla="*/ 45 h 5112569"/>
              <a:gd name="connsiteX17" fmla="*/ 720775 w 727470"/>
              <a:gd name="connsiteY17" fmla="*/ 120175 h 5112569"/>
              <a:gd name="connsiteX18" fmla="*/ 720775 w 727470"/>
              <a:gd name="connsiteY18" fmla="*/ 768849 h 5112569"/>
              <a:gd name="connsiteX19" fmla="*/ 720775 w 727470"/>
              <a:gd name="connsiteY19" fmla="*/ 1224135 h 5112569"/>
              <a:gd name="connsiteX20" fmla="*/ 720775 w 727470"/>
              <a:gd name="connsiteY20" fmla="*/ 2520279 h 5112569"/>
              <a:gd name="connsiteX21" fmla="*/ 720776 w 727470"/>
              <a:gd name="connsiteY21" fmla="*/ 2520279 h 5112569"/>
              <a:gd name="connsiteX22" fmla="*/ 720776 w 727470"/>
              <a:gd name="connsiteY22" fmla="*/ 3816423 h 5112569"/>
              <a:gd name="connsiteX23" fmla="*/ 727470 w 727470"/>
              <a:gd name="connsiteY23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360387 w 727470"/>
              <a:gd name="connsiteY13" fmla="*/ 23 h 5112569"/>
              <a:gd name="connsiteX14" fmla="*/ 480516 w 727470"/>
              <a:gd name="connsiteY14" fmla="*/ 120152 h 5112569"/>
              <a:gd name="connsiteX15" fmla="*/ 480516 w 727470"/>
              <a:gd name="connsiteY15" fmla="*/ 120174 h 5112569"/>
              <a:gd name="connsiteX16" fmla="*/ 600645 w 727470"/>
              <a:gd name="connsiteY16" fmla="*/ 45 h 5112569"/>
              <a:gd name="connsiteX17" fmla="*/ 720775 w 727470"/>
              <a:gd name="connsiteY17" fmla="*/ 120175 h 5112569"/>
              <a:gd name="connsiteX18" fmla="*/ 720775 w 727470"/>
              <a:gd name="connsiteY18" fmla="*/ 768849 h 5112569"/>
              <a:gd name="connsiteX19" fmla="*/ 720775 w 727470"/>
              <a:gd name="connsiteY19" fmla="*/ 1224135 h 5112569"/>
              <a:gd name="connsiteX20" fmla="*/ 720775 w 727470"/>
              <a:gd name="connsiteY20" fmla="*/ 2520279 h 5112569"/>
              <a:gd name="connsiteX21" fmla="*/ 720776 w 727470"/>
              <a:gd name="connsiteY21" fmla="*/ 2520279 h 5112569"/>
              <a:gd name="connsiteX22" fmla="*/ 720776 w 727470"/>
              <a:gd name="connsiteY22" fmla="*/ 3816423 h 5112569"/>
              <a:gd name="connsiteX23" fmla="*/ 727470 w 727470"/>
              <a:gd name="connsiteY23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360387 w 727470"/>
              <a:gd name="connsiteY13" fmla="*/ 23 h 5112569"/>
              <a:gd name="connsiteX14" fmla="*/ 480516 w 727470"/>
              <a:gd name="connsiteY14" fmla="*/ 120152 h 5112569"/>
              <a:gd name="connsiteX15" fmla="*/ 480516 w 727470"/>
              <a:gd name="connsiteY15" fmla="*/ 120174 h 5112569"/>
              <a:gd name="connsiteX16" fmla="*/ 600645 w 727470"/>
              <a:gd name="connsiteY16" fmla="*/ 45 h 5112569"/>
              <a:gd name="connsiteX17" fmla="*/ 720775 w 727470"/>
              <a:gd name="connsiteY17" fmla="*/ 120175 h 5112569"/>
              <a:gd name="connsiteX18" fmla="*/ 720775 w 727470"/>
              <a:gd name="connsiteY18" fmla="*/ 768849 h 5112569"/>
              <a:gd name="connsiteX19" fmla="*/ 720775 w 727470"/>
              <a:gd name="connsiteY19" fmla="*/ 1224135 h 5112569"/>
              <a:gd name="connsiteX20" fmla="*/ 720775 w 727470"/>
              <a:gd name="connsiteY20" fmla="*/ 2520279 h 5112569"/>
              <a:gd name="connsiteX21" fmla="*/ 720776 w 727470"/>
              <a:gd name="connsiteY21" fmla="*/ 2520279 h 5112569"/>
              <a:gd name="connsiteX22" fmla="*/ 720776 w 727470"/>
              <a:gd name="connsiteY22" fmla="*/ 3816423 h 5112569"/>
              <a:gd name="connsiteX23" fmla="*/ 727470 w 727470"/>
              <a:gd name="connsiteY23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360387 w 727470"/>
              <a:gd name="connsiteY13" fmla="*/ 23 h 5112569"/>
              <a:gd name="connsiteX14" fmla="*/ 480516 w 727470"/>
              <a:gd name="connsiteY14" fmla="*/ 120152 h 5112569"/>
              <a:gd name="connsiteX15" fmla="*/ 600645 w 727470"/>
              <a:gd name="connsiteY15" fmla="*/ 45 h 5112569"/>
              <a:gd name="connsiteX16" fmla="*/ 720775 w 727470"/>
              <a:gd name="connsiteY16" fmla="*/ 120175 h 5112569"/>
              <a:gd name="connsiteX17" fmla="*/ 720775 w 727470"/>
              <a:gd name="connsiteY17" fmla="*/ 768849 h 5112569"/>
              <a:gd name="connsiteX18" fmla="*/ 720775 w 727470"/>
              <a:gd name="connsiteY18" fmla="*/ 1224135 h 5112569"/>
              <a:gd name="connsiteX19" fmla="*/ 720775 w 727470"/>
              <a:gd name="connsiteY19" fmla="*/ 2520279 h 5112569"/>
              <a:gd name="connsiteX20" fmla="*/ 720776 w 727470"/>
              <a:gd name="connsiteY20" fmla="*/ 2520279 h 5112569"/>
              <a:gd name="connsiteX21" fmla="*/ 720776 w 727470"/>
              <a:gd name="connsiteY21" fmla="*/ 3816423 h 5112569"/>
              <a:gd name="connsiteX22" fmla="*/ 727470 w 727470"/>
              <a:gd name="connsiteY22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360387 w 727470"/>
              <a:gd name="connsiteY13" fmla="*/ 24 h 5112569"/>
              <a:gd name="connsiteX14" fmla="*/ 480516 w 727470"/>
              <a:gd name="connsiteY14" fmla="*/ 120152 h 5112569"/>
              <a:gd name="connsiteX15" fmla="*/ 600645 w 727470"/>
              <a:gd name="connsiteY15" fmla="*/ 45 h 5112569"/>
              <a:gd name="connsiteX16" fmla="*/ 720775 w 727470"/>
              <a:gd name="connsiteY16" fmla="*/ 120175 h 5112569"/>
              <a:gd name="connsiteX17" fmla="*/ 720775 w 727470"/>
              <a:gd name="connsiteY17" fmla="*/ 768849 h 5112569"/>
              <a:gd name="connsiteX18" fmla="*/ 720775 w 727470"/>
              <a:gd name="connsiteY18" fmla="*/ 1224135 h 5112569"/>
              <a:gd name="connsiteX19" fmla="*/ 720775 w 727470"/>
              <a:gd name="connsiteY19" fmla="*/ 2520279 h 5112569"/>
              <a:gd name="connsiteX20" fmla="*/ 720776 w 727470"/>
              <a:gd name="connsiteY20" fmla="*/ 2520279 h 5112569"/>
              <a:gd name="connsiteX21" fmla="*/ 720776 w 727470"/>
              <a:gd name="connsiteY21" fmla="*/ 3816423 h 5112569"/>
              <a:gd name="connsiteX22" fmla="*/ 727470 w 727470"/>
              <a:gd name="connsiteY22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480516 w 727470"/>
              <a:gd name="connsiteY13" fmla="*/ 120152 h 5112569"/>
              <a:gd name="connsiteX14" fmla="*/ 600645 w 727470"/>
              <a:gd name="connsiteY14" fmla="*/ 45 h 5112569"/>
              <a:gd name="connsiteX15" fmla="*/ 720775 w 727470"/>
              <a:gd name="connsiteY15" fmla="*/ 120175 h 5112569"/>
              <a:gd name="connsiteX16" fmla="*/ 720775 w 727470"/>
              <a:gd name="connsiteY16" fmla="*/ 768849 h 5112569"/>
              <a:gd name="connsiteX17" fmla="*/ 720775 w 727470"/>
              <a:gd name="connsiteY17" fmla="*/ 1224135 h 5112569"/>
              <a:gd name="connsiteX18" fmla="*/ 720775 w 727470"/>
              <a:gd name="connsiteY18" fmla="*/ 2520279 h 5112569"/>
              <a:gd name="connsiteX19" fmla="*/ 720776 w 727470"/>
              <a:gd name="connsiteY19" fmla="*/ 2520279 h 5112569"/>
              <a:gd name="connsiteX20" fmla="*/ 720776 w 727470"/>
              <a:gd name="connsiteY20" fmla="*/ 3816423 h 5112569"/>
              <a:gd name="connsiteX21" fmla="*/ 727470 w 727470"/>
              <a:gd name="connsiteY21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9 w 727470"/>
              <a:gd name="connsiteY12" fmla="*/ 120151 h 5112569"/>
              <a:gd name="connsiteX13" fmla="*/ 480516 w 727470"/>
              <a:gd name="connsiteY13" fmla="*/ 120152 h 5112569"/>
              <a:gd name="connsiteX14" fmla="*/ 600645 w 727470"/>
              <a:gd name="connsiteY14" fmla="*/ 45 h 5112569"/>
              <a:gd name="connsiteX15" fmla="*/ 720775 w 727470"/>
              <a:gd name="connsiteY15" fmla="*/ 120175 h 5112569"/>
              <a:gd name="connsiteX16" fmla="*/ 720775 w 727470"/>
              <a:gd name="connsiteY16" fmla="*/ 768849 h 5112569"/>
              <a:gd name="connsiteX17" fmla="*/ 720775 w 727470"/>
              <a:gd name="connsiteY17" fmla="*/ 1224135 h 5112569"/>
              <a:gd name="connsiteX18" fmla="*/ 720775 w 727470"/>
              <a:gd name="connsiteY18" fmla="*/ 2520279 h 5112569"/>
              <a:gd name="connsiteX19" fmla="*/ 720776 w 727470"/>
              <a:gd name="connsiteY19" fmla="*/ 2520279 h 5112569"/>
              <a:gd name="connsiteX20" fmla="*/ 720776 w 727470"/>
              <a:gd name="connsiteY20" fmla="*/ 3816423 h 5112569"/>
              <a:gd name="connsiteX21" fmla="*/ 727470 w 727470"/>
              <a:gd name="connsiteY21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480516 w 727470"/>
              <a:gd name="connsiteY12" fmla="*/ 120152 h 5112569"/>
              <a:gd name="connsiteX13" fmla="*/ 600645 w 727470"/>
              <a:gd name="connsiteY13" fmla="*/ 45 h 5112569"/>
              <a:gd name="connsiteX14" fmla="*/ 720775 w 727470"/>
              <a:gd name="connsiteY14" fmla="*/ 120175 h 5112569"/>
              <a:gd name="connsiteX15" fmla="*/ 720775 w 727470"/>
              <a:gd name="connsiteY15" fmla="*/ 768849 h 5112569"/>
              <a:gd name="connsiteX16" fmla="*/ 720775 w 727470"/>
              <a:gd name="connsiteY16" fmla="*/ 1224135 h 5112569"/>
              <a:gd name="connsiteX17" fmla="*/ 720775 w 727470"/>
              <a:gd name="connsiteY17" fmla="*/ 2520279 h 5112569"/>
              <a:gd name="connsiteX18" fmla="*/ 720776 w 727470"/>
              <a:gd name="connsiteY18" fmla="*/ 2520279 h 5112569"/>
              <a:gd name="connsiteX19" fmla="*/ 720776 w 727470"/>
              <a:gd name="connsiteY19" fmla="*/ 3816423 h 5112569"/>
              <a:gd name="connsiteX20" fmla="*/ 727470 w 727470"/>
              <a:gd name="connsiteY20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600645 w 727470"/>
              <a:gd name="connsiteY12" fmla="*/ 45 h 5112569"/>
              <a:gd name="connsiteX13" fmla="*/ 720775 w 727470"/>
              <a:gd name="connsiteY13" fmla="*/ 120175 h 5112569"/>
              <a:gd name="connsiteX14" fmla="*/ 720775 w 727470"/>
              <a:gd name="connsiteY14" fmla="*/ 768849 h 5112569"/>
              <a:gd name="connsiteX15" fmla="*/ 720775 w 727470"/>
              <a:gd name="connsiteY15" fmla="*/ 1224135 h 5112569"/>
              <a:gd name="connsiteX16" fmla="*/ 720775 w 727470"/>
              <a:gd name="connsiteY16" fmla="*/ 2520279 h 5112569"/>
              <a:gd name="connsiteX17" fmla="*/ 720776 w 727470"/>
              <a:gd name="connsiteY17" fmla="*/ 2520279 h 5112569"/>
              <a:gd name="connsiteX18" fmla="*/ 720776 w 727470"/>
              <a:gd name="connsiteY18" fmla="*/ 3816423 h 5112569"/>
              <a:gd name="connsiteX19" fmla="*/ 727470 w 727470"/>
              <a:gd name="connsiteY19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720775 w 727470"/>
              <a:gd name="connsiteY12" fmla="*/ 120175 h 5112569"/>
              <a:gd name="connsiteX13" fmla="*/ 720775 w 727470"/>
              <a:gd name="connsiteY13" fmla="*/ 768849 h 5112569"/>
              <a:gd name="connsiteX14" fmla="*/ 720775 w 727470"/>
              <a:gd name="connsiteY14" fmla="*/ 1224135 h 5112569"/>
              <a:gd name="connsiteX15" fmla="*/ 720775 w 727470"/>
              <a:gd name="connsiteY15" fmla="*/ 2520279 h 5112569"/>
              <a:gd name="connsiteX16" fmla="*/ 720776 w 727470"/>
              <a:gd name="connsiteY16" fmla="*/ 2520279 h 5112569"/>
              <a:gd name="connsiteX17" fmla="*/ 720776 w 727470"/>
              <a:gd name="connsiteY17" fmla="*/ 3816423 h 5112569"/>
              <a:gd name="connsiteX18" fmla="*/ 727470 w 727470"/>
              <a:gd name="connsiteY18" fmla="*/ 3816423 h 5112569"/>
              <a:gd name="connsiteX0" fmla="*/ 727470 w 727470"/>
              <a:gd name="connsiteY0" fmla="*/ 3816518 h 5112664"/>
              <a:gd name="connsiteX1" fmla="*/ 727470 w 727470"/>
              <a:gd name="connsiteY1" fmla="*/ 5112664 h 5112664"/>
              <a:gd name="connsiteX2" fmla="*/ 6695 w 727470"/>
              <a:gd name="connsiteY2" fmla="*/ 5112664 h 5112664"/>
              <a:gd name="connsiteX3" fmla="*/ 6695 w 727470"/>
              <a:gd name="connsiteY3" fmla="*/ 3816520 h 5112664"/>
              <a:gd name="connsiteX4" fmla="*/ 1 w 727470"/>
              <a:gd name="connsiteY4" fmla="*/ 3816520 h 5112664"/>
              <a:gd name="connsiteX5" fmla="*/ 1 w 727470"/>
              <a:gd name="connsiteY5" fmla="*/ 2520376 h 5112664"/>
              <a:gd name="connsiteX6" fmla="*/ 0 w 727470"/>
              <a:gd name="connsiteY6" fmla="*/ 2520376 h 5112664"/>
              <a:gd name="connsiteX7" fmla="*/ 0 w 727470"/>
              <a:gd name="connsiteY7" fmla="*/ 1224230 h 5112664"/>
              <a:gd name="connsiteX8" fmla="*/ 0 w 727470"/>
              <a:gd name="connsiteY8" fmla="*/ 768945 h 5112664"/>
              <a:gd name="connsiteX9" fmla="*/ 0 w 727470"/>
              <a:gd name="connsiteY9" fmla="*/ 120224 h 5112664"/>
              <a:gd name="connsiteX10" fmla="*/ 120129 w 727470"/>
              <a:gd name="connsiteY10" fmla="*/ 95 h 5112664"/>
              <a:gd name="connsiteX11" fmla="*/ 720775 w 727470"/>
              <a:gd name="connsiteY11" fmla="*/ 120270 h 5112664"/>
              <a:gd name="connsiteX12" fmla="*/ 720775 w 727470"/>
              <a:gd name="connsiteY12" fmla="*/ 768944 h 5112664"/>
              <a:gd name="connsiteX13" fmla="*/ 720775 w 727470"/>
              <a:gd name="connsiteY13" fmla="*/ 1224230 h 5112664"/>
              <a:gd name="connsiteX14" fmla="*/ 720775 w 727470"/>
              <a:gd name="connsiteY14" fmla="*/ 2520374 h 5112664"/>
              <a:gd name="connsiteX15" fmla="*/ 720776 w 727470"/>
              <a:gd name="connsiteY15" fmla="*/ 2520374 h 5112664"/>
              <a:gd name="connsiteX16" fmla="*/ 720776 w 727470"/>
              <a:gd name="connsiteY16" fmla="*/ 3816518 h 5112664"/>
              <a:gd name="connsiteX17" fmla="*/ 727470 w 727470"/>
              <a:gd name="connsiteY17" fmla="*/ 3816518 h 5112664"/>
              <a:gd name="connsiteX0" fmla="*/ 727470 w 727470"/>
              <a:gd name="connsiteY0" fmla="*/ 3696293 h 4992439"/>
              <a:gd name="connsiteX1" fmla="*/ 727470 w 727470"/>
              <a:gd name="connsiteY1" fmla="*/ 4992439 h 4992439"/>
              <a:gd name="connsiteX2" fmla="*/ 6695 w 727470"/>
              <a:gd name="connsiteY2" fmla="*/ 4992439 h 4992439"/>
              <a:gd name="connsiteX3" fmla="*/ 6695 w 727470"/>
              <a:gd name="connsiteY3" fmla="*/ 3696295 h 4992439"/>
              <a:gd name="connsiteX4" fmla="*/ 1 w 727470"/>
              <a:gd name="connsiteY4" fmla="*/ 3696295 h 4992439"/>
              <a:gd name="connsiteX5" fmla="*/ 1 w 727470"/>
              <a:gd name="connsiteY5" fmla="*/ 2400151 h 4992439"/>
              <a:gd name="connsiteX6" fmla="*/ 0 w 727470"/>
              <a:gd name="connsiteY6" fmla="*/ 2400151 h 4992439"/>
              <a:gd name="connsiteX7" fmla="*/ 0 w 727470"/>
              <a:gd name="connsiteY7" fmla="*/ 1104005 h 4992439"/>
              <a:gd name="connsiteX8" fmla="*/ 0 w 727470"/>
              <a:gd name="connsiteY8" fmla="*/ 648720 h 4992439"/>
              <a:gd name="connsiteX9" fmla="*/ 0 w 727470"/>
              <a:gd name="connsiteY9" fmla="*/ -1 h 4992439"/>
              <a:gd name="connsiteX10" fmla="*/ 720775 w 727470"/>
              <a:gd name="connsiteY10" fmla="*/ 45 h 4992439"/>
              <a:gd name="connsiteX11" fmla="*/ 720775 w 727470"/>
              <a:gd name="connsiteY11" fmla="*/ 648719 h 4992439"/>
              <a:gd name="connsiteX12" fmla="*/ 720775 w 727470"/>
              <a:gd name="connsiteY12" fmla="*/ 1104005 h 4992439"/>
              <a:gd name="connsiteX13" fmla="*/ 720775 w 727470"/>
              <a:gd name="connsiteY13" fmla="*/ 2400149 h 4992439"/>
              <a:gd name="connsiteX14" fmla="*/ 720776 w 727470"/>
              <a:gd name="connsiteY14" fmla="*/ 2400149 h 4992439"/>
              <a:gd name="connsiteX15" fmla="*/ 720776 w 727470"/>
              <a:gd name="connsiteY15" fmla="*/ 3696293 h 4992439"/>
              <a:gd name="connsiteX16" fmla="*/ 727470 w 727470"/>
              <a:gd name="connsiteY16" fmla="*/ 3696293 h 4992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27470" h="4992439">
                <a:moveTo>
                  <a:pt x="727470" y="3696293"/>
                </a:moveTo>
                <a:lnTo>
                  <a:pt x="727470" y="4992439"/>
                </a:lnTo>
                <a:lnTo>
                  <a:pt x="6695" y="4992439"/>
                </a:lnTo>
                <a:lnTo>
                  <a:pt x="6695" y="3696295"/>
                </a:lnTo>
                <a:lnTo>
                  <a:pt x="1" y="3696295"/>
                </a:lnTo>
                <a:lnTo>
                  <a:pt x="1" y="2400151"/>
                </a:lnTo>
                <a:lnTo>
                  <a:pt x="0" y="2400151"/>
                </a:lnTo>
                <a:lnTo>
                  <a:pt x="0" y="1104005"/>
                </a:lnTo>
                <a:lnTo>
                  <a:pt x="0" y="648720"/>
                </a:lnTo>
                <a:lnTo>
                  <a:pt x="0" y="-1"/>
                </a:lnTo>
                <a:lnTo>
                  <a:pt x="720775" y="45"/>
                </a:lnTo>
                <a:lnTo>
                  <a:pt x="720775" y="648719"/>
                </a:lnTo>
                <a:lnTo>
                  <a:pt x="720775" y="1104005"/>
                </a:lnTo>
                <a:lnTo>
                  <a:pt x="720775" y="2400149"/>
                </a:lnTo>
                <a:lnTo>
                  <a:pt x="720776" y="2400149"/>
                </a:lnTo>
                <a:lnTo>
                  <a:pt x="720776" y="3696293"/>
                </a:lnTo>
                <a:lnTo>
                  <a:pt x="727470" y="3696293"/>
                </a:lnTo>
                <a:close/>
              </a:path>
            </a:pathLst>
          </a:custGeom>
          <a:gradFill>
            <a:gsLst>
              <a:gs pos="48000">
                <a:schemeClr val="accent6"/>
              </a:gs>
              <a:gs pos="100000">
                <a:schemeClr val="bg1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7" name="Rounded Rectangle 3">
            <a:extLst>
              <a:ext uri="{FF2B5EF4-FFF2-40B4-BE49-F238E27FC236}">
                <a16:creationId xmlns="" xmlns:a16="http://schemas.microsoft.com/office/drawing/2014/main" id="{8B0B0F3C-6F25-4E99-BB4E-C3E218324724}"/>
              </a:ext>
            </a:extLst>
          </p:cNvPr>
          <p:cNvSpPr/>
          <p:nvPr/>
        </p:nvSpPr>
        <p:spPr>
          <a:xfrm rot="16200000" flipH="1">
            <a:off x="6892864" y="4242202"/>
            <a:ext cx="108000" cy="936000"/>
          </a:xfrm>
          <a:custGeom>
            <a:avLst/>
            <a:gdLst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360387 w 727470"/>
              <a:gd name="connsiteY13" fmla="*/ 23 h 5112569"/>
              <a:gd name="connsiteX14" fmla="*/ 480516 w 727470"/>
              <a:gd name="connsiteY14" fmla="*/ 120152 h 5112569"/>
              <a:gd name="connsiteX15" fmla="*/ 480516 w 727470"/>
              <a:gd name="connsiteY15" fmla="*/ 120174 h 5112569"/>
              <a:gd name="connsiteX16" fmla="*/ 600645 w 727470"/>
              <a:gd name="connsiteY16" fmla="*/ 45 h 5112569"/>
              <a:gd name="connsiteX17" fmla="*/ 720775 w 727470"/>
              <a:gd name="connsiteY17" fmla="*/ 120175 h 5112569"/>
              <a:gd name="connsiteX18" fmla="*/ 720775 w 727470"/>
              <a:gd name="connsiteY18" fmla="*/ 768849 h 5112569"/>
              <a:gd name="connsiteX19" fmla="*/ 720775 w 727470"/>
              <a:gd name="connsiteY19" fmla="*/ 1224135 h 5112569"/>
              <a:gd name="connsiteX20" fmla="*/ 720775 w 727470"/>
              <a:gd name="connsiteY20" fmla="*/ 2520279 h 5112569"/>
              <a:gd name="connsiteX21" fmla="*/ 720776 w 727470"/>
              <a:gd name="connsiteY21" fmla="*/ 2520279 h 5112569"/>
              <a:gd name="connsiteX22" fmla="*/ 720776 w 727470"/>
              <a:gd name="connsiteY22" fmla="*/ 3816423 h 5112569"/>
              <a:gd name="connsiteX23" fmla="*/ 727470 w 727470"/>
              <a:gd name="connsiteY23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360387 w 727470"/>
              <a:gd name="connsiteY13" fmla="*/ 23 h 5112569"/>
              <a:gd name="connsiteX14" fmla="*/ 480516 w 727470"/>
              <a:gd name="connsiteY14" fmla="*/ 120152 h 5112569"/>
              <a:gd name="connsiteX15" fmla="*/ 480516 w 727470"/>
              <a:gd name="connsiteY15" fmla="*/ 120174 h 5112569"/>
              <a:gd name="connsiteX16" fmla="*/ 600645 w 727470"/>
              <a:gd name="connsiteY16" fmla="*/ 45 h 5112569"/>
              <a:gd name="connsiteX17" fmla="*/ 720775 w 727470"/>
              <a:gd name="connsiteY17" fmla="*/ 120175 h 5112569"/>
              <a:gd name="connsiteX18" fmla="*/ 720775 w 727470"/>
              <a:gd name="connsiteY18" fmla="*/ 768849 h 5112569"/>
              <a:gd name="connsiteX19" fmla="*/ 720775 w 727470"/>
              <a:gd name="connsiteY19" fmla="*/ 1224135 h 5112569"/>
              <a:gd name="connsiteX20" fmla="*/ 720775 w 727470"/>
              <a:gd name="connsiteY20" fmla="*/ 2520279 h 5112569"/>
              <a:gd name="connsiteX21" fmla="*/ 720776 w 727470"/>
              <a:gd name="connsiteY21" fmla="*/ 2520279 h 5112569"/>
              <a:gd name="connsiteX22" fmla="*/ 720776 w 727470"/>
              <a:gd name="connsiteY22" fmla="*/ 3816423 h 5112569"/>
              <a:gd name="connsiteX23" fmla="*/ 727470 w 727470"/>
              <a:gd name="connsiteY23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360387 w 727470"/>
              <a:gd name="connsiteY13" fmla="*/ 23 h 5112569"/>
              <a:gd name="connsiteX14" fmla="*/ 480516 w 727470"/>
              <a:gd name="connsiteY14" fmla="*/ 120152 h 5112569"/>
              <a:gd name="connsiteX15" fmla="*/ 480516 w 727470"/>
              <a:gd name="connsiteY15" fmla="*/ 120174 h 5112569"/>
              <a:gd name="connsiteX16" fmla="*/ 600645 w 727470"/>
              <a:gd name="connsiteY16" fmla="*/ 45 h 5112569"/>
              <a:gd name="connsiteX17" fmla="*/ 720775 w 727470"/>
              <a:gd name="connsiteY17" fmla="*/ 120175 h 5112569"/>
              <a:gd name="connsiteX18" fmla="*/ 720775 w 727470"/>
              <a:gd name="connsiteY18" fmla="*/ 768849 h 5112569"/>
              <a:gd name="connsiteX19" fmla="*/ 720775 w 727470"/>
              <a:gd name="connsiteY19" fmla="*/ 1224135 h 5112569"/>
              <a:gd name="connsiteX20" fmla="*/ 720775 w 727470"/>
              <a:gd name="connsiteY20" fmla="*/ 2520279 h 5112569"/>
              <a:gd name="connsiteX21" fmla="*/ 720776 w 727470"/>
              <a:gd name="connsiteY21" fmla="*/ 2520279 h 5112569"/>
              <a:gd name="connsiteX22" fmla="*/ 720776 w 727470"/>
              <a:gd name="connsiteY22" fmla="*/ 3816423 h 5112569"/>
              <a:gd name="connsiteX23" fmla="*/ 727470 w 727470"/>
              <a:gd name="connsiteY23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360387 w 727470"/>
              <a:gd name="connsiteY13" fmla="*/ 23 h 5112569"/>
              <a:gd name="connsiteX14" fmla="*/ 480516 w 727470"/>
              <a:gd name="connsiteY14" fmla="*/ 120152 h 5112569"/>
              <a:gd name="connsiteX15" fmla="*/ 480516 w 727470"/>
              <a:gd name="connsiteY15" fmla="*/ 120174 h 5112569"/>
              <a:gd name="connsiteX16" fmla="*/ 600645 w 727470"/>
              <a:gd name="connsiteY16" fmla="*/ 45 h 5112569"/>
              <a:gd name="connsiteX17" fmla="*/ 720775 w 727470"/>
              <a:gd name="connsiteY17" fmla="*/ 120175 h 5112569"/>
              <a:gd name="connsiteX18" fmla="*/ 720775 w 727470"/>
              <a:gd name="connsiteY18" fmla="*/ 768849 h 5112569"/>
              <a:gd name="connsiteX19" fmla="*/ 720775 w 727470"/>
              <a:gd name="connsiteY19" fmla="*/ 1224135 h 5112569"/>
              <a:gd name="connsiteX20" fmla="*/ 720775 w 727470"/>
              <a:gd name="connsiteY20" fmla="*/ 2520279 h 5112569"/>
              <a:gd name="connsiteX21" fmla="*/ 720776 w 727470"/>
              <a:gd name="connsiteY21" fmla="*/ 2520279 h 5112569"/>
              <a:gd name="connsiteX22" fmla="*/ 720776 w 727470"/>
              <a:gd name="connsiteY22" fmla="*/ 3816423 h 5112569"/>
              <a:gd name="connsiteX23" fmla="*/ 727470 w 727470"/>
              <a:gd name="connsiteY23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360387 w 727470"/>
              <a:gd name="connsiteY13" fmla="*/ 23 h 5112569"/>
              <a:gd name="connsiteX14" fmla="*/ 480516 w 727470"/>
              <a:gd name="connsiteY14" fmla="*/ 120152 h 5112569"/>
              <a:gd name="connsiteX15" fmla="*/ 480516 w 727470"/>
              <a:gd name="connsiteY15" fmla="*/ 120174 h 5112569"/>
              <a:gd name="connsiteX16" fmla="*/ 600645 w 727470"/>
              <a:gd name="connsiteY16" fmla="*/ 45 h 5112569"/>
              <a:gd name="connsiteX17" fmla="*/ 720775 w 727470"/>
              <a:gd name="connsiteY17" fmla="*/ 120175 h 5112569"/>
              <a:gd name="connsiteX18" fmla="*/ 720775 w 727470"/>
              <a:gd name="connsiteY18" fmla="*/ 768849 h 5112569"/>
              <a:gd name="connsiteX19" fmla="*/ 720775 w 727470"/>
              <a:gd name="connsiteY19" fmla="*/ 1224135 h 5112569"/>
              <a:gd name="connsiteX20" fmla="*/ 720775 w 727470"/>
              <a:gd name="connsiteY20" fmla="*/ 2520279 h 5112569"/>
              <a:gd name="connsiteX21" fmla="*/ 720776 w 727470"/>
              <a:gd name="connsiteY21" fmla="*/ 2520279 h 5112569"/>
              <a:gd name="connsiteX22" fmla="*/ 720776 w 727470"/>
              <a:gd name="connsiteY22" fmla="*/ 3816423 h 5112569"/>
              <a:gd name="connsiteX23" fmla="*/ 727470 w 727470"/>
              <a:gd name="connsiteY23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360387 w 727470"/>
              <a:gd name="connsiteY13" fmla="*/ 23 h 5112569"/>
              <a:gd name="connsiteX14" fmla="*/ 480516 w 727470"/>
              <a:gd name="connsiteY14" fmla="*/ 120152 h 5112569"/>
              <a:gd name="connsiteX15" fmla="*/ 600645 w 727470"/>
              <a:gd name="connsiteY15" fmla="*/ 45 h 5112569"/>
              <a:gd name="connsiteX16" fmla="*/ 720775 w 727470"/>
              <a:gd name="connsiteY16" fmla="*/ 120175 h 5112569"/>
              <a:gd name="connsiteX17" fmla="*/ 720775 w 727470"/>
              <a:gd name="connsiteY17" fmla="*/ 768849 h 5112569"/>
              <a:gd name="connsiteX18" fmla="*/ 720775 w 727470"/>
              <a:gd name="connsiteY18" fmla="*/ 1224135 h 5112569"/>
              <a:gd name="connsiteX19" fmla="*/ 720775 w 727470"/>
              <a:gd name="connsiteY19" fmla="*/ 2520279 h 5112569"/>
              <a:gd name="connsiteX20" fmla="*/ 720776 w 727470"/>
              <a:gd name="connsiteY20" fmla="*/ 2520279 h 5112569"/>
              <a:gd name="connsiteX21" fmla="*/ 720776 w 727470"/>
              <a:gd name="connsiteY21" fmla="*/ 3816423 h 5112569"/>
              <a:gd name="connsiteX22" fmla="*/ 727470 w 727470"/>
              <a:gd name="connsiteY22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360387 w 727470"/>
              <a:gd name="connsiteY13" fmla="*/ 24 h 5112569"/>
              <a:gd name="connsiteX14" fmla="*/ 480516 w 727470"/>
              <a:gd name="connsiteY14" fmla="*/ 120152 h 5112569"/>
              <a:gd name="connsiteX15" fmla="*/ 600645 w 727470"/>
              <a:gd name="connsiteY15" fmla="*/ 45 h 5112569"/>
              <a:gd name="connsiteX16" fmla="*/ 720775 w 727470"/>
              <a:gd name="connsiteY16" fmla="*/ 120175 h 5112569"/>
              <a:gd name="connsiteX17" fmla="*/ 720775 w 727470"/>
              <a:gd name="connsiteY17" fmla="*/ 768849 h 5112569"/>
              <a:gd name="connsiteX18" fmla="*/ 720775 w 727470"/>
              <a:gd name="connsiteY18" fmla="*/ 1224135 h 5112569"/>
              <a:gd name="connsiteX19" fmla="*/ 720775 w 727470"/>
              <a:gd name="connsiteY19" fmla="*/ 2520279 h 5112569"/>
              <a:gd name="connsiteX20" fmla="*/ 720776 w 727470"/>
              <a:gd name="connsiteY20" fmla="*/ 2520279 h 5112569"/>
              <a:gd name="connsiteX21" fmla="*/ 720776 w 727470"/>
              <a:gd name="connsiteY21" fmla="*/ 3816423 h 5112569"/>
              <a:gd name="connsiteX22" fmla="*/ 727470 w 727470"/>
              <a:gd name="connsiteY22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8 w 727470"/>
              <a:gd name="connsiteY12" fmla="*/ 120152 h 5112569"/>
              <a:gd name="connsiteX13" fmla="*/ 480516 w 727470"/>
              <a:gd name="connsiteY13" fmla="*/ 120152 h 5112569"/>
              <a:gd name="connsiteX14" fmla="*/ 600645 w 727470"/>
              <a:gd name="connsiteY14" fmla="*/ 45 h 5112569"/>
              <a:gd name="connsiteX15" fmla="*/ 720775 w 727470"/>
              <a:gd name="connsiteY15" fmla="*/ 120175 h 5112569"/>
              <a:gd name="connsiteX16" fmla="*/ 720775 w 727470"/>
              <a:gd name="connsiteY16" fmla="*/ 768849 h 5112569"/>
              <a:gd name="connsiteX17" fmla="*/ 720775 w 727470"/>
              <a:gd name="connsiteY17" fmla="*/ 1224135 h 5112569"/>
              <a:gd name="connsiteX18" fmla="*/ 720775 w 727470"/>
              <a:gd name="connsiteY18" fmla="*/ 2520279 h 5112569"/>
              <a:gd name="connsiteX19" fmla="*/ 720776 w 727470"/>
              <a:gd name="connsiteY19" fmla="*/ 2520279 h 5112569"/>
              <a:gd name="connsiteX20" fmla="*/ 720776 w 727470"/>
              <a:gd name="connsiteY20" fmla="*/ 3816423 h 5112569"/>
              <a:gd name="connsiteX21" fmla="*/ 727470 w 727470"/>
              <a:gd name="connsiteY21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240259 w 727470"/>
              <a:gd name="connsiteY12" fmla="*/ 120151 h 5112569"/>
              <a:gd name="connsiteX13" fmla="*/ 480516 w 727470"/>
              <a:gd name="connsiteY13" fmla="*/ 120152 h 5112569"/>
              <a:gd name="connsiteX14" fmla="*/ 600645 w 727470"/>
              <a:gd name="connsiteY14" fmla="*/ 45 h 5112569"/>
              <a:gd name="connsiteX15" fmla="*/ 720775 w 727470"/>
              <a:gd name="connsiteY15" fmla="*/ 120175 h 5112569"/>
              <a:gd name="connsiteX16" fmla="*/ 720775 w 727470"/>
              <a:gd name="connsiteY16" fmla="*/ 768849 h 5112569"/>
              <a:gd name="connsiteX17" fmla="*/ 720775 w 727470"/>
              <a:gd name="connsiteY17" fmla="*/ 1224135 h 5112569"/>
              <a:gd name="connsiteX18" fmla="*/ 720775 w 727470"/>
              <a:gd name="connsiteY18" fmla="*/ 2520279 h 5112569"/>
              <a:gd name="connsiteX19" fmla="*/ 720776 w 727470"/>
              <a:gd name="connsiteY19" fmla="*/ 2520279 h 5112569"/>
              <a:gd name="connsiteX20" fmla="*/ 720776 w 727470"/>
              <a:gd name="connsiteY20" fmla="*/ 3816423 h 5112569"/>
              <a:gd name="connsiteX21" fmla="*/ 727470 w 727470"/>
              <a:gd name="connsiteY21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480516 w 727470"/>
              <a:gd name="connsiteY12" fmla="*/ 120152 h 5112569"/>
              <a:gd name="connsiteX13" fmla="*/ 600645 w 727470"/>
              <a:gd name="connsiteY13" fmla="*/ 45 h 5112569"/>
              <a:gd name="connsiteX14" fmla="*/ 720775 w 727470"/>
              <a:gd name="connsiteY14" fmla="*/ 120175 h 5112569"/>
              <a:gd name="connsiteX15" fmla="*/ 720775 w 727470"/>
              <a:gd name="connsiteY15" fmla="*/ 768849 h 5112569"/>
              <a:gd name="connsiteX16" fmla="*/ 720775 w 727470"/>
              <a:gd name="connsiteY16" fmla="*/ 1224135 h 5112569"/>
              <a:gd name="connsiteX17" fmla="*/ 720775 w 727470"/>
              <a:gd name="connsiteY17" fmla="*/ 2520279 h 5112569"/>
              <a:gd name="connsiteX18" fmla="*/ 720776 w 727470"/>
              <a:gd name="connsiteY18" fmla="*/ 2520279 h 5112569"/>
              <a:gd name="connsiteX19" fmla="*/ 720776 w 727470"/>
              <a:gd name="connsiteY19" fmla="*/ 3816423 h 5112569"/>
              <a:gd name="connsiteX20" fmla="*/ 727470 w 727470"/>
              <a:gd name="connsiteY20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600645 w 727470"/>
              <a:gd name="connsiteY12" fmla="*/ 45 h 5112569"/>
              <a:gd name="connsiteX13" fmla="*/ 720775 w 727470"/>
              <a:gd name="connsiteY13" fmla="*/ 120175 h 5112569"/>
              <a:gd name="connsiteX14" fmla="*/ 720775 w 727470"/>
              <a:gd name="connsiteY14" fmla="*/ 768849 h 5112569"/>
              <a:gd name="connsiteX15" fmla="*/ 720775 w 727470"/>
              <a:gd name="connsiteY15" fmla="*/ 1224135 h 5112569"/>
              <a:gd name="connsiteX16" fmla="*/ 720775 w 727470"/>
              <a:gd name="connsiteY16" fmla="*/ 2520279 h 5112569"/>
              <a:gd name="connsiteX17" fmla="*/ 720776 w 727470"/>
              <a:gd name="connsiteY17" fmla="*/ 2520279 h 5112569"/>
              <a:gd name="connsiteX18" fmla="*/ 720776 w 727470"/>
              <a:gd name="connsiteY18" fmla="*/ 3816423 h 5112569"/>
              <a:gd name="connsiteX19" fmla="*/ 727470 w 727470"/>
              <a:gd name="connsiteY19" fmla="*/ 3816423 h 5112569"/>
              <a:gd name="connsiteX0" fmla="*/ 727470 w 727470"/>
              <a:gd name="connsiteY0" fmla="*/ 3816423 h 5112569"/>
              <a:gd name="connsiteX1" fmla="*/ 727470 w 727470"/>
              <a:gd name="connsiteY1" fmla="*/ 5112569 h 5112569"/>
              <a:gd name="connsiteX2" fmla="*/ 6695 w 727470"/>
              <a:gd name="connsiteY2" fmla="*/ 5112569 h 5112569"/>
              <a:gd name="connsiteX3" fmla="*/ 6695 w 727470"/>
              <a:gd name="connsiteY3" fmla="*/ 3816425 h 5112569"/>
              <a:gd name="connsiteX4" fmla="*/ 1 w 727470"/>
              <a:gd name="connsiteY4" fmla="*/ 3816425 h 5112569"/>
              <a:gd name="connsiteX5" fmla="*/ 1 w 727470"/>
              <a:gd name="connsiteY5" fmla="*/ 2520281 h 5112569"/>
              <a:gd name="connsiteX6" fmla="*/ 0 w 727470"/>
              <a:gd name="connsiteY6" fmla="*/ 2520281 h 5112569"/>
              <a:gd name="connsiteX7" fmla="*/ 0 w 727470"/>
              <a:gd name="connsiteY7" fmla="*/ 1224135 h 5112569"/>
              <a:gd name="connsiteX8" fmla="*/ 0 w 727470"/>
              <a:gd name="connsiteY8" fmla="*/ 768850 h 5112569"/>
              <a:gd name="connsiteX9" fmla="*/ 0 w 727470"/>
              <a:gd name="connsiteY9" fmla="*/ 120129 h 5112569"/>
              <a:gd name="connsiteX10" fmla="*/ 120129 w 727470"/>
              <a:gd name="connsiteY10" fmla="*/ 0 h 5112569"/>
              <a:gd name="connsiteX11" fmla="*/ 240258 w 727470"/>
              <a:gd name="connsiteY11" fmla="*/ 120129 h 5112569"/>
              <a:gd name="connsiteX12" fmla="*/ 720775 w 727470"/>
              <a:gd name="connsiteY12" fmla="*/ 120175 h 5112569"/>
              <a:gd name="connsiteX13" fmla="*/ 720775 w 727470"/>
              <a:gd name="connsiteY13" fmla="*/ 768849 h 5112569"/>
              <a:gd name="connsiteX14" fmla="*/ 720775 w 727470"/>
              <a:gd name="connsiteY14" fmla="*/ 1224135 h 5112569"/>
              <a:gd name="connsiteX15" fmla="*/ 720775 w 727470"/>
              <a:gd name="connsiteY15" fmla="*/ 2520279 h 5112569"/>
              <a:gd name="connsiteX16" fmla="*/ 720776 w 727470"/>
              <a:gd name="connsiteY16" fmla="*/ 2520279 h 5112569"/>
              <a:gd name="connsiteX17" fmla="*/ 720776 w 727470"/>
              <a:gd name="connsiteY17" fmla="*/ 3816423 h 5112569"/>
              <a:gd name="connsiteX18" fmla="*/ 727470 w 727470"/>
              <a:gd name="connsiteY18" fmla="*/ 3816423 h 5112569"/>
              <a:gd name="connsiteX0" fmla="*/ 727470 w 727470"/>
              <a:gd name="connsiteY0" fmla="*/ 3816518 h 5112664"/>
              <a:gd name="connsiteX1" fmla="*/ 727470 w 727470"/>
              <a:gd name="connsiteY1" fmla="*/ 5112664 h 5112664"/>
              <a:gd name="connsiteX2" fmla="*/ 6695 w 727470"/>
              <a:gd name="connsiteY2" fmla="*/ 5112664 h 5112664"/>
              <a:gd name="connsiteX3" fmla="*/ 6695 w 727470"/>
              <a:gd name="connsiteY3" fmla="*/ 3816520 h 5112664"/>
              <a:gd name="connsiteX4" fmla="*/ 1 w 727470"/>
              <a:gd name="connsiteY4" fmla="*/ 3816520 h 5112664"/>
              <a:gd name="connsiteX5" fmla="*/ 1 w 727470"/>
              <a:gd name="connsiteY5" fmla="*/ 2520376 h 5112664"/>
              <a:gd name="connsiteX6" fmla="*/ 0 w 727470"/>
              <a:gd name="connsiteY6" fmla="*/ 2520376 h 5112664"/>
              <a:gd name="connsiteX7" fmla="*/ 0 w 727470"/>
              <a:gd name="connsiteY7" fmla="*/ 1224230 h 5112664"/>
              <a:gd name="connsiteX8" fmla="*/ 0 w 727470"/>
              <a:gd name="connsiteY8" fmla="*/ 768945 h 5112664"/>
              <a:gd name="connsiteX9" fmla="*/ 0 w 727470"/>
              <a:gd name="connsiteY9" fmla="*/ 120224 h 5112664"/>
              <a:gd name="connsiteX10" fmla="*/ 120129 w 727470"/>
              <a:gd name="connsiteY10" fmla="*/ 95 h 5112664"/>
              <a:gd name="connsiteX11" fmla="*/ 720775 w 727470"/>
              <a:gd name="connsiteY11" fmla="*/ 120270 h 5112664"/>
              <a:gd name="connsiteX12" fmla="*/ 720775 w 727470"/>
              <a:gd name="connsiteY12" fmla="*/ 768944 h 5112664"/>
              <a:gd name="connsiteX13" fmla="*/ 720775 w 727470"/>
              <a:gd name="connsiteY13" fmla="*/ 1224230 h 5112664"/>
              <a:gd name="connsiteX14" fmla="*/ 720775 w 727470"/>
              <a:gd name="connsiteY14" fmla="*/ 2520374 h 5112664"/>
              <a:gd name="connsiteX15" fmla="*/ 720776 w 727470"/>
              <a:gd name="connsiteY15" fmla="*/ 2520374 h 5112664"/>
              <a:gd name="connsiteX16" fmla="*/ 720776 w 727470"/>
              <a:gd name="connsiteY16" fmla="*/ 3816518 h 5112664"/>
              <a:gd name="connsiteX17" fmla="*/ 727470 w 727470"/>
              <a:gd name="connsiteY17" fmla="*/ 3816518 h 5112664"/>
              <a:gd name="connsiteX0" fmla="*/ 727470 w 727470"/>
              <a:gd name="connsiteY0" fmla="*/ 3696293 h 4992439"/>
              <a:gd name="connsiteX1" fmla="*/ 727470 w 727470"/>
              <a:gd name="connsiteY1" fmla="*/ 4992439 h 4992439"/>
              <a:gd name="connsiteX2" fmla="*/ 6695 w 727470"/>
              <a:gd name="connsiteY2" fmla="*/ 4992439 h 4992439"/>
              <a:gd name="connsiteX3" fmla="*/ 6695 w 727470"/>
              <a:gd name="connsiteY3" fmla="*/ 3696295 h 4992439"/>
              <a:gd name="connsiteX4" fmla="*/ 1 w 727470"/>
              <a:gd name="connsiteY4" fmla="*/ 3696295 h 4992439"/>
              <a:gd name="connsiteX5" fmla="*/ 1 w 727470"/>
              <a:gd name="connsiteY5" fmla="*/ 2400151 h 4992439"/>
              <a:gd name="connsiteX6" fmla="*/ 0 w 727470"/>
              <a:gd name="connsiteY6" fmla="*/ 2400151 h 4992439"/>
              <a:gd name="connsiteX7" fmla="*/ 0 w 727470"/>
              <a:gd name="connsiteY7" fmla="*/ 1104005 h 4992439"/>
              <a:gd name="connsiteX8" fmla="*/ 0 w 727470"/>
              <a:gd name="connsiteY8" fmla="*/ 648720 h 4992439"/>
              <a:gd name="connsiteX9" fmla="*/ 0 w 727470"/>
              <a:gd name="connsiteY9" fmla="*/ -1 h 4992439"/>
              <a:gd name="connsiteX10" fmla="*/ 720775 w 727470"/>
              <a:gd name="connsiteY10" fmla="*/ 45 h 4992439"/>
              <a:gd name="connsiteX11" fmla="*/ 720775 w 727470"/>
              <a:gd name="connsiteY11" fmla="*/ 648719 h 4992439"/>
              <a:gd name="connsiteX12" fmla="*/ 720775 w 727470"/>
              <a:gd name="connsiteY12" fmla="*/ 1104005 h 4992439"/>
              <a:gd name="connsiteX13" fmla="*/ 720775 w 727470"/>
              <a:gd name="connsiteY13" fmla="*/ 2400149 h 4992439"/>
              <a:gd name="connsiteX14" fmla="*/ 720776 w 727470"/>
              <a:gd name="connsiteY14" fmla="*/ 2400149 h 4992439"/>
              <a:gd name="connsiteX15" fmla="*/ 720776 w 727470"/>
              <a:gd name="connsiteY15" fmla="*/ 3696293 h 4992439"/>
              <a:gd name="connsiteX16" fmla="*/ 727470 w 727470"/>
              <a:gd name="connsiteY16" fmla="*/ 3696293 h 4992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27470" h="4992439">
                <a:moveTo>
                  <a:pt x="727470" y="3696293"/>
                </a:moveTo>
                <a:lnTo>
                  <a:pt x="727470" y="4992439"/>
                </a:lnTo>
                <a:lnTo>
                  <a:pt x="6695" y="4992439"/>
                </a:lnTo>
                <a:lnTo>
                  <a:pt x="6695" y="3696295"/>
                </a:lnTo>
                <a:lnTo>
                  <a:pt x="1" y="3696295"/>
                </a:lnTo>
                <a:lnTo>
                  <a:pt x="1" y="2400151"/>
                </a:lnTo>
                <a:lnTo>
                  <a:pt x="0" y="2400151"/>
                </a:lnTo>
                <a:lnTo>
                  <a:pt x="0" y="1104005"/>
                </a:lnTo>
                <a:lnTo>
                  <a:pt x="0" y="648720"/>
                </a:lnTo>
                <a:lnTo>
                  <a:pt x="0" y="-1"/>
                </a:lnTo>
                <a:lnTo>
                  <a:pt x="720775" y="45"/>
                </a:lnTo>
                <a:lnTo>
                  <a:pt x="720775" y="648719"/>
                </a:lnTo>
                <a:lnTo>
                  <a:pt x="720775" y="1104005"/>
                </a:lnTo>
                <a:lnTo>
                  <a:pt x="720775" y="2400149"/>
                </a:lnTo>
                <a:lnTo>
                  <a:pt x="720776" y="2400149"/>
                </a:lnTo>
                <a:lnTo>
                  <a:pt x="720776" y="3696293"/>
                </a:lnTo>
                <a:lnTo>
                  <a:pt x="727470" y="3696293"/>
                </a:lnTo>
                <a:close/>
              </a:path>
            </a:pathLst>
          </a:custGeom>
          <a:gradFill>
            <a:gsLst>
              <a:gs pos="48000">
                <a:schemeClr val="accent4"/>
              </a:gs>
              <a:gs pos="100000">
                <a:schemeClr val="bg1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8" name="Oval 7">
            <a:extLst>
              <a:ext uri="{FF2B5EF4-FFF2-40B4-BE49-F238E27FC236}">
                <a16:creationId xmlns="" xmlns:a16="http://schemas.microsoft.com/office/drawing/2014/main" id="{3B8093AB-6806-4958-9574-286E5B47D7B4}"/>
              </a:ext>
            </a:extLst>
          </p:cNvPr>
          <p:cNvSpPr/>
          <p:nvPr/>
        </p:nvSpPr>
        <p:spPr>
          <a:xfrm>
            <a:off x="3957861" y="4230290"/>
            <a:ext cx="914400" cy="914400"/>
          </a:xfrm>
          <a:prstGeom prst="ellipse">
            <a:avLst/>
          </a:prstGeom>
          <a:solidFill>
            <a:schemeClr val="accent6"/>
          </a:solidFill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9" name="Oval 8">
            <a:extLst>
              <a:ext uri="{FF2B5EF4-FFF2-40B4-BE49-F238E27FC236}">
                <a16:creationId xmlns="" xmlns:a16="http://schemas.microsoft.com/office/drawing/2014/main" id="{2AAF433B-13B3-4955-8286-4ACE7DE7A51C}"/>
              </a:ext>
            </a:extLst>
          </p:cNvPr>
          <p:cNvSpPr/>
          <p:nvPr/>
        </p:nvSpPr>
        <p:spPr>
          <a:xfrm>
            <a:off x="4454615" y="3047250"/>
            <a:ext cx="914400" cy="914400"/>
          </a:xfrm>
          <a:prstGeom prst="ellipse">
            <a:avLst/>
          </a:prstGeom>
          <a:solidFill>
            <a:schemeClr val="accent1"/>
          </a:solidFill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0" name="Oval 9">
            <a:extLst>
              <a:ext uri="{FF2B5EF4-FFF2-40B4-BE49-F238E27FC236}">
                <a16:creationId xmlns="" xmlns:a16="http://schemas.microsoft.com/office/drawing/2014/main" id="{7FF6CAA6-4E76-4045-B7FE-4E896D344A65}"/>
              </a:ext>
            </a:extLst>
          </p:cNvPr>
          <p:cNvSpPr/>
          <p:nvPr/>
        </p:nvSpPr>
        <p:spPr>
          <a:xfrm>
            <a:off x="5627120" y="2441515"/>
            <a:ext cx="914400" cy="914400"/>
          </a:xfrm>
          <a:prstGeom prst="ellipse">
            <a:avLst/>
          </a:prstGeom>
          <a:solidFill>
            <a:schemeClr val="accent2"/>
          </a:solidFill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1" name="Oval 10">
            <a:extLst>
              <a:ext uri="{FF2B5EF4-FFF2-40B4-BE49-F238E27FC236}">
                <a16:creationId xmlns="" xmlns:a16="http://schemas.microsoft.com/office/drawing/2014/main" id="{8897BC74-0E2F-45C5-B082-8F60DE327C5F}"/>
              </a:ext>
            </a:extLst>
          </p:cNvPr>
          <p:cNvSpPr/>
          <p:nvPr/>
        </p:nvSpPr>
        <p:spPr>
          <a:xfrm>
            <a:off x="6830879" y="3047250"/>
            <a:ext cx="914400" cy="914400"/>
          </a:xfrm>
          <a:prstGeom prst="ellipse">
            <a:avLst/>
          </a:prstGeom>
          <a:solidFill>
            <a:schemeClr val="accent3"/>
          </a:solidFill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12" name="Oval 11">
            <a:extLst>
              <a:ext uri="{FF2B5EF4-FFF2-40B4-BE49-F238E27FC236}">
                <a16:creationId xmlns="" xmlns:a16="http://schemas.microsoft.com/office/drawing/2014/main" id="{55185C77-160E-4E26-B22C-BAB2F82103E5}"/>
              </a:ext>
            </a:extLst>
          </p:cNvPr>
          <p:cNvSpPr/>
          <p:nvPr/>
        </p:nvSpPr>
        <p:spPr>
          <a:xfrm>
            <a:off x="7372323" y="4230290"/>
            <a:ext cx="914400" cy="914400"/>
          </a:xfrm>
          <a:prstGeom prst="ellipse">
            <a:avLst/>
          </a:prstGeom>
          <a:solidFill>
            <a:schemeClr val="accent4"/>
          </a:solidFill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grpSp>
        <p:nvGrpSpPr>
          <p:cNvPr id="13" name="그룹 3">
            <a:extLst>
              <a:ext uri="{FF2B5EF4-FFF2-40B4-BE49-F238E27FC236}">
                <a16:creationId xmlns="" xmlns:a16="http://schemas.microsoft.com/office/drawing/2014/main" id="{F506A730-4574-4313-BAE5-E0281A423D52}"/>
              </a:ext>
            </a:extLst>
          </p:cNvPr>
          <p:cNvGrpSpPr/>
          <p:nvPr/>
        </p:nvGrpSpPr>
        <p:grpSpPr>
          <a:xfrm>
            <a:off x="4350000" y="1320837"/>
            <a:ext cx="3492000" cy="987088"/>
            <a:chOff x="4503706" y="1678585"/>
            <a:chExt cx="3492000" cy="987088"/>
          </a:xfrm>
        </p:grpSpPr>
        <p:sp>
          <p:nvSpPr>
            <p:cNvPr id="14" name="TextBox 13">
              <a:extLst>
                <a:ext uri="{FF2B5EF4-FFF2-40B4-BE49-F238E27FC236}">
                  <a16:creationId xmlns="" xmlns:a16="http://schemas.microsoft.com/office/drawing/2014/main" id="{DB591275-9E4F-4B27-854D-1CE171E04F40}"/>
                </a:ext>
              </a:extLst>
            </p:cNvPr>
            <p:cNvSpPr txBox="1"/>
            <p:nvPr/>
          </p:nvSpPr>
          <p:spPr>
            <a:xfrm>
              <a:off x="4503706" y="1927009"/>
              <a:ext cx="3492000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4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Suatu</a:t>
              </a:r>
              <a:r>
                <a:rPr lang="en-US" altLang="ko-KR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jaringan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komputer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yang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dapat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mencakup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area yang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lebih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luas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dibandingkan</a:t>
              </a:r>
              <a:r>
                <a:rPr lang="en-US" altLang="ko-KR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LAN</a:t>
              </a:r>
              <a:endPara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="" xmlns:a16="http://schemas.microsoft.com/office/drawing/2014/main" id="{9A00515A-AD78-4BED-9665-4D1C3F6F7442}"/>
                </a:ext>
              </a:extLst>
            </p:cNvPr>
            <p:cNvSpPr txBox="1"/>
            <p:nvPr/>
          </p:nvSpPr>
          <p:spPr>
            <a:xfrm>
              <a:off x="4503706" y="1678585"/>
              <a:ext cx="3492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Metropolitan Area 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Network </a:t>
              </a: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(MAN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)</a:t>
              </a:r>
              <a:endPara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16" name="그룹 5">
            <a:extLst>
              <a:ext uri="{FF2B5EF4-FFF2-40B4-BE49-F238E27FC236}">
                <a16:creationId xmlns="" xmlns:a16="http://schemas.microsoft.com/office/drawing/2014/main" id="{EB166EA5-D1AD-49C2-84B8-A345E86FA879}"/>
              </a:ext>
            </a:extLst>
          </p:cNvPr>
          <p:cNvGrpSpPr/>
          <p:nvPr/>
        </p:nvGrpSpPr>
        <p:grpSpPr>
          <a:xfrm>
            <a:off x="8508099" y="4194308"/>
            <a:ext cx="3036874" cy="1417975"/>
            <a:chOff x="8392426" y="4959422"/>
            <a:chExt cx="2160000" cy="1417975"/>
          </a:xfrm>
        </p:grpSpPr>
        <p:sp>
          <p:nvSpPr>
            <p:cNvPr id="17" name="TextBox 16">
              <a:extLst>
                <a:ext uri="{FF2B5EF4-FFF2-40B4-BE49-F238E27FC236}">
                  <a16:creationId xmlns="" xmlns:a16="http://schemas.microsoft.com/office/drawing/2014/main" id="{CD4B4A31-5E04-40E4-AD90-C08555439C28}"/>
                </a:ext>
              </a:extLst>
            </p:cNvPr>
            <p:cNvSpPr txBox="1"/>
            <p:nvPr/>
          </p:nvSpPr>
          <p:spPr>
            <a:xfrm>
              <a:off x="8392426" y="5207846"/>
              <a:ext cx="2160000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Peer to peer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merupakan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suatu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susunan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jaringan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yang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terdiri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lebih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dari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satu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komputer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dan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tujuannya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adalah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untuk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memudahkan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proses sharing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pada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suatu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lingkungan</a:t>
              </a:r>
              <a:endPara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="" xmlns:a16="http://schemas.microsoft.com/office/drawing/2014/main" id="{46C72F2F-2251-4FBE-A2BE-B59F9188843C}"/>
                </a:ext>
              </a:extLst>
            </p:cNvPr>
            <p:cNvSpPr txBox="1"/>
            <p:nvPr/>
          </p:nvSpPr>
          <p:spPr>
            <a:xfrm>
              <a:off x="8392426" y="4959422"/>
              <a:ext cx="2160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Peer to Peer (</a:t>
              </a:r>
              <a:r>
                <a:rPr lang="en-US" altLang="ko-KR" sz="1400" b="1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workgrup</a:t>
              </a: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)</a:t>
              </a:r>
              <a:endPara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19" name="그룹 7">
            <a:extLst>
              <a:ext uri="{FF2B5EF4-FFF2-40B4-BE49-F238E27FC236}">
                <a16:creationId xmlns="" xmlns:a16="http://schemas.microsoft.com/office/drawing/2014/main" id="{312CD8D4-ECF4-48DC-90F8-F157C92026CF}"/>
              </a:ext>
            </a:extLst>
          </p:cNvPr>
          <p:cNvGrpSpPr/>
          <p:nvPr/>
        </p:nvGrpSpPr>
        <p:grpSpPr>
          <a:xfrm>
            <a:off x="729990" y="4230290"/>
            <a:ext cx="3033498" cy="1633419"/>
            <a:chOff x="1940385" y="4959422"/>
            <a:chExt cx="2160000" cy="1633419"/>
          </a:xfrm>
        </p:grpSpPr>
        <p:sp>
          <p:nvSpPr>
            <p:cNvPr id="20" name="TextBox 19">
              <a:extLst>
                <a:ext uri="{FF2B5EF4-FFF2-40B4-BE49-F238E27FC236}">
                  <a16:creationId xmlns="" xmlns:a16="http://schemas.microsoft.com/office/drawing/2014/main" id="{7EC430C2-BC80-46B4-91F7-1F4AD8F5F29E}"/>
                </a:ext>
              </a:extLst>
            </p:cNvPr>
            <p:cNvSpPr txBox="1"/>
            <p:nvPr/>
          </p:nvSpPr>
          <p:spPr>
            <a:xfrm>
              <a:off x="1940385" y="5207846"/>
              <a:ext cx="2160000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Client 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server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merupakan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konsep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arsitektur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perangkat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lunak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yang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menghubungkan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dua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objek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berupa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sistem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client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dan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sistem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server yang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saling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berkomunikasi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melalui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jaringan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komputer</a:t>
              </a:r>
              <a:endPara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="" xmlns:a16="http://schemas.microsoft.com/office/drawing/2014/main" id="{A3E83D8D-8406-43FD-8526-6BA69AD8EF30}"/>
                </a:ext>
              </a:extLst>
            </p:cNvPr>
            <p:cNvSpPr txBox="1"/>
            <p:nvPr/>
          </p:nvSpPr>
          <p:spPr>
            <a:xfrm>
              <a:off x="1940385" y="4959422"/>
              <a:ext cx="2160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Client-Server</a:t>
              </a:r>
              <a:endPara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22" name="그룹 6">
            <a:extLst>
              <a:ext uri="{FF2B5EF4-FFF2-40B4-BE49-F238E27FC236}">
                <a16:creationId xmlns="" xmlns:a16="http://schemas.microsoft.com/office/drawing/2014/main" id="{8B5A9DC2-C3AC-4699-A0E4-A9841B021E15}"/>
              </a:ext>
            </a:extLst>
          </p:cNvPr>
          <p:cNvGrpSpPr/>
          <p:nvPr/>
        </p:nvGrpSpPr>
        <p:grpSpPr>
          <a:xfrm>
            <a:off x="1181103" y="2864996"/>
            <a:ext cx="3033498" cy="771644"/>
            <a:chOff x="2135560" y="2864992"/>
            <a:chExt cx="2160000" cy="771644"/>
          </a:xfrm>
        </p:grpSpPr>
        <p:sp>
          <p:nvSpPr>
            <p:cNvPr id="23" name="TextBox 22">
              <a:extLst>
                <a:ext uri="{FF2B5EF4-FFF2-40B4-BE49-F238E27FC236}">
                  <a16:creationId xmlns="" xmlns:a16="http://schemas.microsoft.com/office/drawing/2014/main" id="{F5456540-F9DD-4351-A9A5-318E63ADBDDA}"/>
                </a:ext>
              </a:extLst>
            </p:cNvPr>
            <p:cNvSpPr txBox="1"/>
            <p:nvPr/>
          </p:nvSpPr>
          <p:spPr>
            <a:xfrm>
              <a:off x="2135560" y="3113416"/>
              <a:ext cx="21600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4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Suatu</a:t>
              </a:r>
              <a:r>
                <a:rPr lang="en-US" altLang="ko-KR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jaringan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komputer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yang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hanya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mencakup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wilayah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lokal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saja</a:t>
              </a:r>
              <a:endPara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="" xmlns:a16="http://schemas.microsoft.com/office/drawing/2014/main" id="{6AECF8C8-0956-4F7F-ABAD-BBC89046515C}"/>
                </a:ext>
              </a:extLst>
            </p:cNvPr>
            <p:cNvSpPr txBox="1"/>
            <p:nvPr/>
          </p:nvSpPr>
          <p:spPr>
            <a:xfrm>
              <a:off x="2135560" y="2864992"/>
              <a:ext cx="2160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Local Area Network (LAN)</a:t>
              </a:r>
              <a:endPara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grpSp>
        <p:nvGrpSpPr>
          <p:cNvPr id="25" name="그룹 4">
            <a:extLst>
              <a:ext uri="{FF2B5EF4-FFF2-40B4-BE49-F238E27FC236}">
                <a16:creationId xmlns="" xmlns:a16="http://schemas.microsoft.com/office/drawing/2014/main" id="{8364FED0-F0D2-42A5-818F-80BA08925402}"/>
              </a:ext>
            </a:extLst>
          </p:cNvPr>
          <p:cNvGrpSpPr/>
          <p:nvPr/>
        </p:nvGrpSpPr>
        <p:grpSpPr>
          <a:xfrm>
            <a:off x="7974030" y="2864996"/>
            <a:ext cx="3036874" cy="987088"/>
            <a:chOff x="8054990" y="2864992"/>
            <a:chExt cx="2160000" cy="987088"/>
          </a:xfrm>
        </p:grpSpPr>
        <p:sp>
          <p:nvSpPr>
            <p:cNvPr id="26" name="TextBox 25">
              <a:extLst>
                <a:ext uri="{FF2B5EF4-FFF2-40B4-BE49-F238E27FC236}">
                  <a16:creationId xmlns="" xmlns:a16="http://schemas.microsoft.com/office/drawing/2014/main" id="{5D029359-8497-4449-9ECA-61494D24E388}"/>
                </a:ext>
              </a:extLst>
            </p:cNvPr>
            <p:cNvSpPr txBox="1"/>
            <p:nvPr/>
          </p:nvSpPr>
          <p:spPr>
            <a:xfrm>
              <a:off x="8054990" y="3113416"/>
              <a:ext cx="2160000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Jaringan</a:t>
              </a:r>
              <a:r>
                <a:rPr lang="en-US" altLang="ko-KR" sz="14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komputer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yang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luas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cakupannya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dapat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mencapai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satu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negara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bahkan</a:t>
              </a:r>
              <a:r>
                <a:rPr lang="en-US" altLang="ko-KR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 </a:t>
              </a:r>
              <a:r>
                <a:rPr lang="en-US" altLang="ko-KR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benua</a:t>
              </a:r>
              <a:endPara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  <p:sp>
          <p:nvSpPr>
            <p:cNvPr id="27" name="TextBox 26">
              <a:extLst>
                <a:ext uri="{FF2B5EF4-FFF2-40B4-BE49-F238E27FC236}">
                  <a16:creationId xmlns="" xmlns:a16="http://schemas.microsoft.com/office/drawing/2014/main" id="{067084B2-5DFC-4D53-A5D8-F6F1BA55E68F}"/>
                </a:ext>
              </a:extLst>
            </p:cNvPr>
            <p:cNvSpPr txBox="1"/>
            <p:nvPr/>
          </p:nvSpPr>
          <p:spPr>
            <a:xfrm>
              <a:off x="8054990" y="2864992"/>
              <a:ext cx="21600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Wide Area 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Network </a:t>
              </a:r>
              <a:r>
                <a:rPr lang="en-US" altLang="ko-KR" sz="14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(WAN</a:t>
              </a:r>
              <a:r>
                <a:rPr lang="en-US" altLang="ko-KR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)</a:t>
              </a:r>
              <a:endParaRPr lang="ko-KR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endParaRPr>
            </a:p>
          </p:txBody>
        </p:sp>
      </p:grpSp>
      <p:sp>
        <p:nvSpPr>
          <p:cNvPr id="28" name="Trapezoid 10">
            <a:extLst>
              <a:ext uri="{FF2B5EF4-FFF2-40B4-BE49-F238E27FC236}">
                <a16:creationId xmlns="" xmlns:a16="http://schemas.microsoft.com/office/drawing/2014/main" id="{92ABDCFA-6318-4617-8021-3B44D7948542}"/>
              </a:ext>
            </a:extLst>
          </p:cNvPr>
          <p:cNvSpPr/>
          <p:nvPr/>
        </p:nvSpPr>
        <p:spPr>
          <a:xfrm>
            <a:off x="7055516" y="3272159"/>
            <a:ext cx="465133" cy="464589"/>
          </a:xfrm>
          <a:custGeom>
            <a:avLst/>
            <a:gdLst/>
            <a:ahLst/>
            <a:cxnLst/>
            <a:rect l="l" t="t" r="r" b="b"/>
            <a:pathLst>
              <a:path w="3910377" h="3905794">
                <a:moveTo>
                  <a:pt x="1" y="3797782"/>
                </a:moveTo>
                <a:lnTo>
                  <a:pt x="3910377" y="3797782"/>
                </a:lnTo>
                <a:lnTo>
                  <a:pt x="3910377" y="3905794"/>
                </a:lnTo>
                <a:lnTo>
                  <a:pt x="1" y="3905794"/>
                </a:lnTo>
                <a:close/>
                <a:moveTo>
                  <a:pt x="1757257" y="3353296"/>
                </a:moveTo>
                <a:cubicBezTo>
                  <a:pt x="1690135" y="3353296"/>
                  <a:pt x="1635721" y="3407710"/>
                  <a:pt x="1635721" y="3474832"/>
                </a:cubicBezTo>
                <a:cubicBezTo>
                  <a:pt x="1635721" y="3541954"/>
                  <a:pt x="1690135" y="3596368"/>
                  <a:pt x="1757257" y="3596368"/>
                </a:cubicBezTo>
                <a:lnTo>
                  <a:pt x="2187409" y="3596368"/>
                </a:lnTo>
                <a:cubicBezTo>
                  <a:pt x="2254531" y="3596368"/>
                  <a:pt x="2308945" y="3541954"/>
                  <a:pt x="2308945" y="3474832"/>
                </a:cubicBezTo>
                <a:cubicBezTo>
                  <a:pt x="2308945" y="3407710"/>
                  <a:pt x="2254531" y="3353296"/>
                  <a:pt x="2187409" y="3353296"/>
                </a:cubicBezTo>
                <a:close/>
                <a:moveTo>
                  <a:pt x="492288" y="2449553"/>
                </a:moveTo>
                <a:lnTo>
                  <a:pt x="472244" y="2517369"/>
                </a:lnTo>
                <a:lnTo>
                  <a:pt x="3438134" y="2517369"/>
                </a:lnTo>
                <a:lnTo>
                  <a:pt x="3418090" y="2449553"/>
                </a:lnTo>
                <a:close/>
                <a:moveTo>
                  <a:pt x="432162" y="2249610"/>
                </a:moveTo>
                <a:lnTo>
                  <a:pt x="3478215" y="2249610"/>
                </a:lnTo>
                <a:lnTo>
                  <a:pt x="3910377" y="3711740"/>
                </a:lnTo>
                <a:lnTo>
                  <a:pt x="0" y="3711740"/>
                </a:lnTo>
                <a:close/>
                <a:moveTo>
                  <a:pt x="1637280" y="544956"/>
                </a:moveTo>
                <a:cubicBezTo>
                  <a:pt x="1626413" y="544956"/>
                  <a:pt x="1615547" y="549102"/>
                  <a:pt x="1607256" y="557393"/>
                </a:cubicBezTo>
                <a:lnTo>
                  <a:pt x="796281" y="1368368"/>
                </a:lnTo>
                <a:cubicBezTo>
                  <a:pt x="779699" y="1384950"/>
                  <a:pt x="779699" y="1411834"/>
                  <a:pt x="796281" y="1428415"/>
                </a:cubicBezTo>
                <a:lnTo>
                  <a:pt x="825565" y="1457699"/>
                </a:lnTo>
                <a:cubicBezTo>
                  <a:pt x="842147" y="1474281"/>
                  <a:pt x="869031" y="1474281"/>
                  <a:pt x="885612" y="1457699"/>
                </a:cubicBezTo>
                <a:lnTo>
                  <a:pt x="1696588" y="646724"/>
                </a:lnTo>
                <a:cubicBezTo>
                  <a:pt x="1713169" y="630143"/>
                  <a:pt x="1713169" y="603258"/>
                  <a:pt x="1696588" y="586677"/>
                </a:cubicBezTo>
                <a:lnTo>
                  <a:pt x="1667304" y="557393"/>
                </a:lnTo>
                <a:cubicBezTo>
                  <a:pt x="1659013" y="549102"/>
                  <a:pt x="1648146" y="544956"/>
                  <a:pt x="1637280" y="544956"/>
                </a:cubicBezTo>
                <a:close/>
                <a:moveTo>
                  <a:pt x="1372791" y="439020"/>
                </a:moveTo>
                <a:cubicBezTo>
                  <a:pt x="1361925" y="439020"/>
                  <a:pt x="1351058" y="443165"/>
                  <a:pt x="1342767" y="451456"/>
                </a:cubicBezTo>
                <a:lnTo>
                  <a:pt x="851745" y="942478"/>
                </a:lnTo>
                <a:cubicBezTo>
                  <a:pt x="835164" y="959060"/>
                  <a:pt x="835164" y="985944"/>
                  <a:pt x="851745" y="1002526"/>
                </a:cubicBezTo>
                <a:lnTo>
                  <a:pt x="881029" y="1031810"/>
                </a:lnTo>
                <a:cubicBezTo>
                  <a:pt x="897611" y="1048392"/>
                  <a:pt x="924495" y="1048392"/>
                  <a:pt x="941077" y="1031810"/>
                </a:cubicBezTo>
                <a:lnTo>
                  <a:pt x="1432099" y="540788"/>
                </a:lnTo>
                <a:cubicBezTo>
                  <a:pt x="1448681" y="524206"/>
                  <a:pt x="1448681" y="497322"/>
                  <a:pt x="1432099" y="480740"/>
                </a:cubicBezTo>
                <a:lnTo>
                  <a:pt x="1402815" y="451456"/>
                </a:lnTo>
                <a:cubicBezTo>
                  <a:pt x="1394524" y="443165"/>
                  <a:pt x="1383658" y="439020"/>
                  <a:pt x="1372791" y="439020"/>
                </a:cubicBezTo>
                <a:close/>
                <a:moveTo>
                  <a:pt x="864042" y="270000"/>
                </a:moveTo>
                <a:lnTo>
                  <a:pt x="2945402" y="270000"/>
                </a:lnTo>
                <a:cubicBezTo>
                  <a:pt x="3094522" y="270000"/>
                  <a:pt x="3215407" y="390885"/>
                  <a:pt x="3215407" y="540005"/>
                </a:cubicBezTo>
                <a:lnTo>
                  <a:pt x="3215407" y="1619995"/>
                </a:lnTo>
                <a:cubicBezTo>
                  <a:pt x="3215407" y="1769115"/>
                  <a:pt x="3094522" y="1890000"/>
                  <a:pt x="2945402" y="1890000"/>
                </a:cubicBezTo>
                <a:lnTo>
                  <a:pt x="864042" y="1890000"/>
                </a:lnTo>
                <a:cubicBezTo>
                  <a:pt x="714922" y="1890000"/>
                  <a:pt x="594037" y="1769115"/>
                  <a:pt x="594037" y="1619995"/>
                </a:cubicBezTo>
                <a:lnTo>
                  <a:pt x="594037" y="540005"/>
                </a:lnTo>
                <a:cubicBezTo>
                  <a:pt x="594037" y="390885"/>
                  <a:pt x="714922" y="270000"/>
                  <a:pt x="864042" y="270000"/>
                </a:cubicBezTo>
                <a:close/>
                <a:moveTo>
                  <a:pt x="804042" y="180000"/>
                </a:moveTo>
                <a:cubicBezTo>
                  <a:pt x="638353" y="180000"/>
                  <a:pt x="504036" y="314317"/>
                  <a:pt x="504036" y="480006"/>
                </a:cubicBezTo>
                <a:lnTo>
                  <a:pt x="504036" y="1679994"/>
                </a:lnTo>
                <a:cubicBezTo>
                  <a:pt x="504036" y="1845683"/>
                  <a:pt x="638353" y="1980000"/>
                  <a:pt x="804042" y="1980000"/>
                </a:cubicBezTo>
                <a:lnTo>
                  <a:pt x="3027043" y="1980000"/>
                </a:lnTo>
                <a:cubicBezTo>
                  <a:pt x="3192732" y="1980000"/>
                  <a:pt x="3327049" y="1845683"/>
                  <a:pt x="3327049" y="1679994"/>
                </a:cubicBezTo>
                <a:lnTo>
                  <a:pt x="3327049" y="480006"/>
                </a:lnTo>
                <a:cubicBezTo>
                  <a:pt x="3327049" y="314317"/>
                  <a:pt x="3192732" y="180000"/>
                  <a:pt x="3027043" y="180000"/>
                </a:cubicBezTo>
                <a:close/>
                <a:moveTo>
                  <a:pt x="684043" y="0"/>
                </a:moveTo>
                <a:lnTo>
                  <a:pt x="3190330" y="0"/>
                </a:lnTo>
                <a:cubicBezTo>
                  <a:pt x="3389156" y="0"/>
                  <a:pt x="3550337" y="161181"/>
                  <a:pt x="3550337" y="360007"/>
                </a:cubicBezTo>
                <a:lnTo>
                  <a:pt x="3550337" y="1799993"/>
                </a:lnTo>
                <a:cubicBezTo>
                  <a:pt x="3550337" y="1998819"/>
                  <a:pt x="3389156" y="2160000"/>
                  <a:pt x="3190330" y="2160000"/>
                </a:cubicBezTo>
                <a:lnTo>
                  <a:pt x="684043" y="2160000"/>
                </a:lnTo>
                <a:cubicBezTo>
                  <a:pt x="485217" y="2160000"/>
                  <a:pt x="324036" y="1998819"/>
                  <a:pt x="324036" y="1799993"/>
                </a:cubicBezTo>
                <a:lnTo>
                  <a:pt x="324036" y="360007"/>
                </a:lnTo>
                <a:cubicBezTo>
                  <a:pt x="324036" y="161181"/>
                  <a:pt x="485217" y="0"/>
                  <a:pt x="68404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grpSp>
        <p:nvGrpSpPr>
          <p:cNvPr id="29" name="Group 28">
            <a:extLst>
              <a:ext uri="{FF2B5EF4-FFF2-40B4-BE49-F238E27FC236}">
                <a16:creationId xmlns="" xmlns:a16="http://schemas.microsoft.com/office/drawing/2014/main" id="{CCC80081-F54F-4257-8EC4-9A347E31D281}"/>
              </a:ext>
            </a:extLst>
          </p:cNvPr>
          <p:cNvGrpSpPr/>
          <p:nvPr/>
        </p:nvGrpSpPr>
        <p:grpSpPr>
          <a:xfrm>
            <a:off x="5537792" y="4093086"/>
            <a:ext cx="1093501" cy="1741554"/>
            <a:chOff x="6867874" y="3721883"/>
            <a:chExt cx="1093501" cy="1741553"/>
          </a:xfrm>
        </p:grpSpPr>
        <p:sp>
          <p:nvSpPr>
            <p:cNvPr id="30" name="Oval 7">
              <a:extLst>
                <a:ext uri="{FF2B5EF4-FFF2-40B4-BE49-F238E27FC236}">
                  <a16:creationId xmlns="" xmlns:a16="http://schemas.microsoft.com/office/drawing/2014/main" id="{F2881B5A-EAF2-4A1A-B8E7-FE51D27D3D49}"/>
                </a:ext>
              </a:extLst>
            </p:cNvPr>
            <p:cNvSpPr/>
            <p:nvPr/>
          </p:nvSpPr>
          <p:spPr>
            <a:xfrm>
              <a:off x="6867874" y="3721883"/>
              <a:ext cx="1093501" cy="1741553"/>
            </a:xfrm>
            <a:custGeom>
              <a:avLst/>
              <a:gdLst/>
              <a:ahLst/>
              <a:cxnLst/>
              <a:rect l="l" t="t" r="r" b="b"/>
              <a:pathLst>
                <a:path w="1093501" h="1741553">
                  <a:moveTo>
                    <a:pt x="422037" y="0"/>
                  </a:moveTo>
                  <a:lnTo>
                    <a:pt x="422037" y="630979"/>
                  </a:lnTo>
                  <a:cubicBezTo>
                    <a:pt x="422037" y="680563"/>
                    <a:pt x="455258" y="722388"/>
                    <a:pt x="500795" y="734926"/>
                  </a:cubicBezTo>
                  <a:lnTo>
                    <a:pt x="500795" y="955639"/>
                  </a:lnTo>
                  <a:cubicBezTo>
                    <a:pt x="500795" y="982077"/>
                    <a:pt x="522227" y="1003509"/>
                    <a:pt x="548664" y="1003509"/>
                  </a:cubicBezTo>
                  <a:cubicBezTo>
                    <a:pt x="575102" y="1003509"/>
                    <a:pt x="596533" y="982077"/>
                    <a:pt x="596533" y="955639"/>
                  </a:cubicBezTo>
                  <a:lnTo>
                    <a:pt x="596533" y="735077"/>
                  </a:lnTo>
                  <a:cubicBezTo>
                    <a:pt x="642317" y="722690"/>
                    <a:pt x="675778" y="680742"/>
                    <a:pt x="675778" y="630979"/>
                  </a:cubicBezTo>
                  <a:lnTo>
                    <a:pt x="675778" y="658"/>
                  </a:lnTo>
                  <a:cubicBezTo>
                    <a:pt x="911634" y="31647"/>
                    <a:pt x="1093500" y="233580"/>
                    <a:pt x="1093500" y="477990"/>
                  </a:cubicBezTo>
                  <a:lnTo>
                    <a:pt x="1093500" y="780133"/>
                  </a:lnTo>
                  <a:lnTo>
                    <a:pt x="1093501" y="780133"/>
                  </a:lnTo>
                  <a:lnTo>
                    <a:pt x="1093501" y="1260843"/>
                  </a:lnTo>
                  <a:cubicBezTo>
                    <a:pt x="1093501" y="1526332"/>
                    <a:pt x="878279" y="1741553"/>
                    <a:pt x="612791" y="1741553"/>
                  </a:cubicBezTo>
                  <a:lnTo>
                    <a:pt x="480710" y="1741553"/>
                  </a:lnTo>
                  <a:cubicBezTo>
                    <a:pt x="215222" y="1741553"/>
                    <a:pt x="1" y="1526332"/>
                    <a:pt x="1" y="1260843"/>
                  </a:cubicBezTo>
                  <a:lnTo>
                    <a:pt x="1" y="787709"/>
                  </a:lnTo>
                  <a:lnTo>
                    <a:pt x="0" y="787709"/>
                  </a:lnTo>
                  <a:lnTo>
                    <a:pt x="0" y="477990"/>
                  </a:lnTo>
                  <a:cubicBezTo>
                    <a:pt x="0" y="232085"/>
                    <a:pt x="184097" y="29180"/>
                    <a:pt x="42203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800" dirty="0"/>
            </a:p>
          </p:txBody>
        </p:sp>
        <p:sp>
          <p:nvSpPr>
            <p:cNvPr id="31" name="Rounded Rectangle 108">
              <a:extLst>
                <a:ext uri="{FF2B5EF4-FFF2-40B4-BE49-F238E27FC236}">
                  <a16:creationId xmlns="" xmlns:a16="http://schemas.microsoft.com/office/drawing/2014/main" id="{D03B28EC-8832-4AD8-8BF6-3F76A54F9035}"/>
                </a:ext>
              </a:extLst>
            </p:cNvPr>
            <p:cNvSpPr/>
            <p:nvPr/>
          </p:nvSpPr>
          <p:spPr>
            <a:xfrm>
              <a:off x="7309131" y="3809649"/>
              <a:ext cx="210986" cy="457200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800"/>
            </a:p>
          </p:txBody>
        </p:sp>
      </p:grpSp>
      <p:sp>
        <p:nvSpPr>
          <p:cNvPr id="32" name="Freeform 62">
            <a:extLst>
              <a:ext uri="{FF2B5EF4-FFF2-40B4-BE49-F238E27FC236}">
                <a16:creationId xmlns="" xmlns:a16="http://schemas.microsoft.com/office/drawing/2014/main" id="{6FA32B06-9FCF-4126-B848-7C82CE1A208B}"/>
              </a:ext>
            </a:extLst>
          </p:cNvPr>
          <p:cNvSpPr/>
          <p:nvPr/>
        </p:nvSpPr>
        <p:spPr>
          <a:xfrm>
            <a:off x="5329341" y="4479873"/>
            <a:ext cx="1701248" cy="2127387"/>
          </a:xfrm>
          <a:custGeom>
            <a:avLst/>
            <a:gdLst>
              <a:gd name="connsiteX0" fmla="*/ 0 w 1404518"/>
              <a:gd name="connsiteY0" fmla="*/ 1053388 h 2070201"/>
              <a:gd name="connsiteX1" fmla="*/ 124358 w 1404518"/>
              <a:gd name="connsiteY1" fmla="*/ 1382572 h 2070201"/>
              <a:gd name="connsiteX2" fmla="*/ 292608 w 1404518"/>
              <a:gd name="connsiteY2" fmla="*/ 1675180 h 2070201"/>
              <a:gd name="connsiteX3" fmla="*/ 687628 w 1404518"/>
              <a:gd name="connsiteY3" fmla="*/ 2070201 h 2070201"/>
              <a:gd name="connsiteX4" fmla="*/ 1302105 w 1404518"/>
              <a:gd name="connsiteY4" fmla="*/ 2018995 h 2070201"/>
              <a:gd name="connsiteX5" fmla="*/ 1404518 w 1404518"/>
              <a:gd name="connsiteY5" fmla="*/ 1155801 h 2070201"/>
              <a:gd name="connsiteX6" fmla="*/ 1221638 w 1404518"/>
              <a:gd name="connsiteY6" fmla="*/ 768096 h 2070201"/>
              <a:gd name="connsiteX7" fmla="*/ 1177747 w 1404518"/>
              <a:gd name="connsiteY7" fmla="*/ 965606 h 2070201"/>
              <a:gd name="connsiteX8" fmla="*/ 1024128 w 1404518"/>
              <a:gd name="connsiteY8" fmla="*/ 694944 h 2070201"/>
              <a:gd name="connsiteX9" fmla="*/ 921715 w 1404518"/>
              <a:gd name="connsiteY9" fmla="*/ 929030 h 2070201"/>
              <a:gd name="connsiteX10" fmla="*/ 877824 w 1404518"/>
              <a:gd name="connsiteY10" fmla="*/ 629107 h 2070201"/>
              <a:gd name="connsiteX11" fmla="*/ 709574 w 1404518"/>
              <a:gd name="connsiteY11" fmla="*/ 936345 h 2070201"/>
              <a:gd name="connsiteX12" fmla="*/ 526694 w 1404518"/>
              <a:gd name="connsiteY12" fmla="*/ 0 h 2070201"/>
              <a:gd name="connsiteX13" fmla="*/ 468172 w 1404518"/>
              <a:gd name="connsiteY13" fmla="*/ 1338681 h 2070201"/>
              <a:gd name="connsiteX14" fmla="*/ 321868 w 1404518"/>
              <a:gd name="connsiteY14" fmla="*/ 1287475 h 2070201"/>
              <a:gd name="connsiteX15" fmla="*/ 0 w 1404518"/>
              <a:gd name="connsiteY15" fmla="*/ 1053388 h 2070201"/>
              <a:gd name="connsiteX0" fmla="*/ 0 w 1404518"/>
              <a:gd name="connsiteY0" fmla="*/ 1053388 h 2070201"/>
              <a:gd name="connsiteX1" fmla="*/ 124358 w 1404518"/>
              <a:gd name="connsiteY1" fmla="*/ 1382572 h 2070201"/>
              <a:gd name="connsiteX2" fmla="*/ 292608 w 1404518"/>
              <a:gd name="connsiteY2" fmla="*/ 1675180 h 2070201"/>
              <a:gd name="connsiteX3" fmla="*/ 687628 w 1404518"/>
              <a:gd name="connsiteY3" fmla="*/ 2070201 h 2070201"/>
              <a:gd name="connsiteX4" fmla="*/ 1302105 w 1404518"/>
              <a:gd name="connsiteY4" fmla="*/ 2018995 h 2070201"/>
              <a:gd name="connsiteX5" fmla="*/ 1404518 w 1404518"/>
              <a:gd name="connsiteY5" fmla="*/ 1155801 h 2070201"/>
              <a:gd name="connsiteX6" fmla="*/ 1221638 w 1404518"/>
              <a:gd name="connsiteY6" fmla="*/ 768096 h 2070201"/>
              <a:gd name="connsiteX7" fmla="*/ 1177747 w 1404518"/>
              <a:gd name="connsiteY7" fmla="*/ 965606 h 2070201"/>
              <a:gd name="connsiteX8" fmla="*/ 1024128 w 1404518"/>
              <a:gd name="connsiteY8" fmla="*/ 694944 h 2070201"/>
              <a:gd name="connsiteX9" fmla="*/ 921715 w 1404518"/>
              <a:gd name="connsiteY9" fmla="*/ 929030 h 2070201"/>
              <a:gd name="connsiteX10" fmla="*/ 877824 w 1404518"/>
              <a:gd name="connsiteY10" fmla="*/ 629107 h 2070201"/>
              <a:gd name="connsiteX11" fmla="*/ 709574 w 1404518"/>
              <a:gd name="connsiteY11" fmla="*/ 936345 h 2070201"/>
              <a:gd name="connsiteX12" fmla="*/ 526694 w 1404518"/>
              <a:gd name="connsiteY12" fmla="*/ 0 h 2070201"/>
              <a:gd name="connsiteX13" fmla="*/ 468172 w 1404518"/>
              <a:gd name="connsiteY13" fmla="*/ 1338681 h 2070201"/>
              <a:gd name="connsiteX14" fmla="*/ 321868 w 1404518"/>
              <a:gd name="connsiteY14" fmla="*/ 1287475 h 2070201"/>
              <a:gd name="connsiteX15" fmla="*/ 0 w 1404518"/>
              <a:gd name="connsiteY15" fmla="*/ 1053388 h 2070201"/>
              <a:gd name="connsiteX0" fmla="*/ 0 w 1404518"/>
              <a:gd name="connsiteY0" fmla="*/ 1053388 h 2070201"/>
              <a:gd name="connsiteX1" fmla="*/ 124358 w 1404518"/>
              <a:gd name="connsiteY1" fmla="*/ 1382572 h 2070201"/>
              <a:gd name="connsiteX2" fmla="*/ 292608 w 1404518"/>
              <a:gd name="connsiteY2" fmla="*/ 1741017 h 2070201"/>
              <a:gd name="connsiteX3" fmla="*/ 687628 w 1404518"/>
              <a:gd name="connsiteY3" fmla="*/ 2070201 h 2070201"/>
              <a:gd name="connsiteX4" fmla="*/ 1302105 w 1404518"/>
              <a:gd name="connsiteY4" fmla="*/ 2018995 h 2070201"/>
              <a:gd name="connsiteX5" fmla="*/ 1404518 w 1404518"/>
              <a:gd name="connsiteY5" fmla="*/ 1155801 h 2070201"/>
              <a:gd name="connsiteX6" fmla="*/ 1221638 w 1404518"/>
              <a:gd name="connsiteY6" fmla="*/ 768096 h 2070201"/>
              <a:gd name="connsiteX7" fmla="*/ 1177747 w 1404518"/>
              <a:gd name="connsiteY7" fmla="*/ 965606 h 2070201"/>
              <a:gd name="connsiteX8" fmla="*/ 1024128 w 1404518"/>
              <a:gd name="connsiteY8" fmla="*/ 694944 h 2070201"/>
              <a:gd name="connsiteX9" fmla="*/ 921715 w 1404518"/>
              <a:gd name="connsiteY9" fmla="*/ 929030 h 2070201"/>
              <a:gd name="connsiteX10" fmla="*/ 877824 w 1404518"/>
              <a:gd name="connsiteY10" fmla="*/ 629107 h 2070201"/>
              <a:gd name="connsiteX11" fmla="*/ 709574 w 1404518"/>
              <a:gd name="connsiteY11" fmla="*/ 936345 h 2070201"/>
              <a:gd name="connsiteX12" fmla="*/ 526694 w 1404518"/>
              <a:gd name="connsiteY12" fmla="*/ 0 h 2070201"/>
              <a:gd name="connsiteX13" fmla="*/ 468172 w 1404518"/>
              <a:gd name="connsiteY13" fmla="*/ 1338681 h 2070201"/>
              <a:gd name="connsiteX14" fmla="*/ 321868 w 1404518"/>
              <a:gd name="connsiteY14" fmla="*/ 1287475 h 2070201"/>
              <a:gd name="connsiteX15" fmla="*/ 0 w 1404518"/>
              <a:gd name="connsiteY15" fmla="*/ 1053388 h 2070201"/>
              <a:gd name="connsiteX0" fmla="*/ 0 w 1404518"/>
              <a:gd name="connsiteY0" fmla="*/ 1053388 h 2070201"/>
              <a:gd name="connsiteX1" fmla="*/ 124358 w 1404518"/>
              <a:gd name="connsiteY1" fmla="*/ 1382572 h 2070201"/>
              <a:gd name="connsiteX2" fmla="*/ 292608 w 1404518"/>
              <a:gd name="connsiteY2" fmla="*/ 1741017 h 2070201"/>
              <a:gd name="connsiteX3" fmla="*/ 687628 w 1404518"/>
              <a:gd name="connsiteY3" fmla="*/ 2070201 h 2070201"/>
              <a:gd name="connsiteX4" fmla="*/ 1302105 w 1404518"/>
              <a:gd name="connsiteY4" fmla="*/ 2018995 h 2070201"/>
              <a:gd name="connsiteX5" fmla="*/ 1404518 w 1404518"/>
              <a:gd name="connsiteY5" fmla="*/ 1155801 h 2070201"/>
              <a:gd name="connsiteX6" fmla="*/ 1221638 w 1404518"/>
              <a:gd name="connsiteY6" fmla="*/ 768096 h 2070201"/>
              <a:gd name="connsiteX7" fmla="*/ 1177747 w 1404518"/>
              <a:gd name="connsiteY7" fmla="*/ 965606 h 2070201"/>
              <a:gd name="connsiteX8" fmla="*/ 1024128 w 1404518"/>
              <a:gd name="connsiteY8" fmla="*/ 694944 h 2070201"/>
              <a:gd name="connsiteX9" fmla="*/ 921715 w 1404518"/>
              <a:gd name="connsiteY9" fmla="*/ 929030 h 2070201"/>
              <a:gd name="connsiteX10" fmla="*/ 877824 w 1404518"/>
              <a:gd name="connsiteY10" fmla="*/ 629107 h 2070201"/>
              <a:gd name="connsiteX11" fmla="*/ 709574 w 1404518"/>
              <a:gd name="connsiteY11" fmla="*/ 936345 h 2070201"/>
              <a:gd name="connsiteX12" fmla="*/ 526694 w 1404518"/>
              <a:gd name="connsiteY12" fmla="*/ 0 h 2070201"/>
              <a:gd name="connsiteX13" fmla="*/ 468172 w 1404518"/>
              <a:gd name="connsiteY13" fmla="*/ 1338681 h 2070201"/>
              <a:gd name="connsiteX14" fmla="*/ 321868 w 1404518"/>
              <a:gd name="connsiteY14" fmla="*/ 1287475 h 2070201"/>
              <a:gd name="connsiteX15" fmla="*/ 0 w 1404518"/>
              <a:gd name="connsiteY15" fmla="*/ 1053388 h 2070201"/>
              <a:gd name="connsiteX0" fmla="*/ 0 w 1404518"/>
              <a:gd name="connsiteY0" fmla="*/ 1053388 h 2070201"/>
              <a:gd name="connsiteX1" fmla="*/ 124358 w 1404518"/>
              <a:gd name="connsiteY1" fmla="*/ 1382572 h 2070201"/>
              <a:gd name="connsiteX2" fmla="*/ 292608 w 1404518"/>
              <a:gd name="connsiteY2" fmla="*/ 1741017 h 2070201"/>
              <a:gd name="connsiteX3" fmla="*/ 687628 w 1404518"/>
              <a:gd name="connsiteY3" fmla="*/ 2070201 h 2070201"/>
              <a:gd name="connsiteX4" fmla="*/ 1302105 w 1404518"/>
              <a:gd name="connsiteY4" fmla="*/ 2018995 h 2070201"/>
              <a:gd name="connsiteX5" fmla="*/ 1404518 w 1404518"/>
              <a:gd name="connsiteY5" fmla="*/ 1155801 h 2070201"/>
              <a:gd name="connsiteX6" fmla="*/ 1221638 w 1404518"/>
              <a:gd name="connsiteY6" fmla="*/ 768096 h 2070201"/>
              <a:gd name="connsiteX7" fmla="*/ 1177747 w 1404518"/>
              <a:gd name="connsiteY7" fmla="*/ 965606 h 2070201"/>
              <a:gd name="connsiteX8" fmla="*/ 1024128 w 1404518"/>
              <a:gd name="connsiteY8" fmla="*/ 694944 h 2070201"/>
              <a:gd name="connsiteX9" fmla="*/ 921715 w 1404518"/>
              <a:gd name="connsiteY9" fmla="*/ 929030 h 2070201"/>
              <a:gd name="connsiteX10" fmla="*/ 877824 w 1404518"/>
              <a:gd name="connsiteY10" fmla="*/ 629107 h 2070201"/>
              <a:gd name="connsiteX11" fmla="*/ 709574 w 1404518"/>
              <a:gd name="connsiteY11" fmla="*/ 936345 h 2070201"/>
              <a:gd name="connsiteX12" fmla="*/ 526694 w 1404518"/>
              <a:gd name="connsiteY12" fmla="*/ 0 h 2070201"/>
              <a:gd name="connsiteX13" fmla="*/ 468172 w 1404518"/>
              <a:gd name="connsiteY13" fmla="*/ 1338681 h 2070201"/>
              <a:gd name="connsiteX14" fmla="*/ 321868 w 1404518"/>
              <a:gd name="connsiteY14" fmla="*/ 1287475 h 2070201"/>
              <a:gd name="connsiteX15" fmla="*/ 0 w 1404518"/>
              <a:gd name="connsiteY15" fmla="*/ 1053388 h 2070201"/>
              <a:gd name="connsiteX0" fmla="*/ 0 w 1404518"/>
              <a:gd name="connsiteY0" fmla="*/ 1053388 h 2070201"/>
              <a:gd name="connsiteX1" fmla="*/ 124358 w 1404518"/>
              <a:gd name="connsiteY1" fmla="*/ 1382572 h 2070201"/>
              <a:gd name="connsiteX2" fmla="*/ 292608 w 1404518"/>
              <a:gd name="connsiteY2" fmla="*/ 1741017 h 2070201"/>
              <a:gd name="connsiteX3" fmla="*/ 687628 w 1404518"/>
              <a:gd name="connsiteY3" fmla="*/ 2070201 h 2070201"/>
              <a:gd name="connsiteX4" fmla="*/ 1331366 w 1404518"/>
              <a:gd name="connsiteY4" fmla="*/ 2055571 h 2070201"/>
              <a:gd name="connsiteX5" fmla="*/ 1404518 w 1404518"/>
              <a:gd name="connsiteY5" fmla="*/ 1155801 h 2070201"/>
              <a:gd name="connsiteX6" fmla="*/ 1221638 w 1404518"/>
              <a:gd name="connsiteY6" fmla="*/ 768096 h 2070201"/>
              <a:gd name="connsiteX7" fmla="*/ 1177747 w 1404518"/>
              <a:gd name="connsiteY7" fmla="*/ 965606 h 2070201"/>
              <a:gd name="connsiteX8" fmla="*/ 1024128 w 1404518"/>
              <a:gd name="connsiteY8" fmla="*/ 694944 h 2070201"/>
              <a:gd name="connsiteX9" fmla="*/ 921715 w 1404518"/>
              <a:gd name="connsiteY9" fmla="*/ 929030 h 2070201"/>
              <a:gd name="connsiteX10" fmla="*/ 877824 w 1404518"/>
              <a:gd name="connsiteY10" fmla="*/ 629107 h 2070201"/>
              <a:gd name="connsiteX11" fmla="*/ 709574 w 1404518"/>
              <a:gd name="connsiteY11" fmla="*/ 936345 h 2070201"/>
              <a:gd name="connsiteX12" fmla="*/ 526694 w 1404518"/>
              <a:gd name="connsiteY12" fmla="*/ 0 h 2070201"/>
              <a:gd name="connsiteX13" fmla="*/ 468172 w 1404518"/>
              <a:gd name="connsiteY13" fmla="*/ 1338681 h 2070201"/>
              <a:gd name="connsiteX14" fmla="*/ 321868 w 1404518"/>
              <a:gd name="connsiteY14" fmla="*/ 1287475 h 2070201"/>
              <a:gd name="connsiteX15" fmla="*/ 0 w 1404518"/>
              <a:gd name="connsiteY15" fmla="*/ 1053388 h 2070201"/>
              <a:gd name="connsiteX0" fmla="*/ 0 w 1404518"/>
              <a:gd name="connsiteY0" fmla="*/ 1053388 h 2070201"/>
              <a:gd name="connsiteX1" fmla="*/ 124358 w 1404518"/>
              <a:gd name="connsiteY1" fmla="*/ 1382572 h 2070201"/>
              <a:gd name="connsiteX2" fmla="*/ 292608 w 1404518"/>
              <a:gd name="connsiteY2" fmla="*/ 1741017 h 2070201"/>
              <a:gd name="connsiteX3" fmla="*/ 687628 w 1404518"/>
              <a:gd name="connsiteY3" fmla="*/ 2070201 h 2070201"/>
              <a:gd name="connsiteX4" fmla="*/ 1294790 w 1404518"/>
              <a:gd name="connsiteY4" fmla="*/ 2055571 h 2070201"/>
              <a:gd name="connsiteX5" fmla="*/ 1404518 w 1404518"/>
              <a:gd name="connsiteY5" fmla="*/ 1155801 h 2070201"/>
              <a:gd name="connsiteX6" fmla="*/ 1221638 w 1404518"/>
              <a:gd name="connsiteY6" fmla="*/ 768096 h 2070201"/>
              <a:gd name="connsiteX7" fmla="*/ 1177747 w 1404518"/>
              <a:gd name="connsiteY7" fmla="*/ 965606 h 2070201"/>
              <a:gd name="connsiteX8" fmla="*/ 1024128 w 1404518"/>
              <a:gd name="connsiteY8" fmla="*/ 694944 h 2070201"/>
              <a:gd name="connsiteX9" fmla="*/ 921715 w 1404518"/>
              <a:gd name="connsiteY9" fmla="*/ 929030 h 2070201"/>
              <a:gd name="connsiteX10" fmla="*/ 877824 w 1404518"/>
              <a:gd name="connsiteY10" fmla="*/ 629107 h 2070201"/>
              <a:gd name="connsiteX11" fmla="*/ 709574 w 1404518"/>
              <a:gd name="connsiteY11" fmla="*/ 936345 h 2070201"/>
              <a:gd name="connsiteX12" fmla="*/ 526694 w 1404518"/>
              <a:gd name="connsiteY12" fmla="*/ 0 h 2070201"/>
              <a:gd name="connsiteX13" fmla="*/ 468172 w 1404518"/>
              <a:gd name="connsiteY13" fmla="*/ 1338681 h 2070201"/>
              <a:gd name="connsiteX14" fmla="*/ 321868 w 1404518"/>
              <a:gd name="connsiteY14" fmla="*/ 1287475 h 2070201"/>
              <a:gd name="connsiteX15" fmla="*/ 0 w 1404518"/>
              <a:gd name="connsiteY15" fmla="*/ 1053388 h 2070201"/>
              <a:gd name="connsiteX0" fmla="*/ 0 w 1404518"/>
              <a:gd name="connsiteY0" fmla="*/ 1053388 h 2070201"/>
              <a:gd name="connsiteX1" fmla="*/ 124358 w 1404518"/>
              <a:gd name="connsiteY1" fmla="*/ 1382572 h 2070201"/>
              <a:gd name="connsiteX2" fmla="*/ 292608 w 1404518"/>
              <a:gd name="connsiteY2" fmla="*/ 1741017 h 2070201"/>
              <a:gd name="connsiteX3" fmla="*/ 687628 w 1404518"/>
              <a:gd name="connsiteY3" fmla="*/ 2070201 h 2070201"/>
              <a:gd name="connsiteX4" fmla="*/ 1294790 w 1404518"/>
              <a:gd name="connsiteY4" fmla="*/ 2055571 h 2070201"/>
              <a:gd name="connsiteX5" fmla="*/ 1404518 w 1404518"/>
              <a:gd name="connsiteY5" fmla="*/ 1155801 h 2070201"/>
              <a:gd name="connsiteX6" fmla="*/ 1221638 w 1404518"/>
              <a:gd name="connsiteY6" fmla="*/ 768096 h 2070201"/>
              <a:gd name="connsiteX7" fmla="*/ 1177747 w 1404518"/>
              <a:gd name="connsiteY7" fmla="*/ 965606 h 2070201"/>
              <a:gd name="connsiteX8" fmla="*/ 1024128 w 1404518"/>
              <a:gd name="connsiteY8" fmla="*/ 694944 h 2070201"/>
              <a:gd name="connsiteX9" fmla="*/ 921715 w 1404518"/>
              <a:gd name="connsiteY9" fmla="*/ 929030 h 2070201"/>
              <a:gd name="connsiteX10" fmla="*/ 877824 w 1404518"/>
              <a:gd name="connsiteY10" fmla="*/ 629107 h 2070201"/>
              <a:gd name="connsiteX11" fmla="*/ 709574 w 1404518"/>
              <a:gd name="connsiteY11" fmla="*/ 936345 h 2070201"/>
              <a:gd name="connsiteX12" fmla="*/ 526694 w 1404518"/>
              <a:gd name="connsiteY12" fmla="*/ 0 h 2070201"/>
              <a:gd name="connsiteX13" fmla="*/ 468172 w 1404518"/>
              <a:gd name="connsiteY13" fmla="*/ 1338681 h 2070201"/>
              <a:gd name="connsiteX14" fmla="*/ 321868 w 1404518"/>
              <a:gd name="connsiteY14" fmla="*/ 1287475 h 2070201"/>
              <a:gd name="connsiteX15" fmla="*/ 0 w 1404518"/>
              <a:gd name="connsiteY15" fmla="*/ 1053388 h 2070201"/>
              <a:gd name="connsiteX0" fmla="*/ 0 w 1413093"/>
              <a:gd name="connsiteY0" fmla="*/ 1053388 h 2070201"/>
              <a:gd name="connsiteX1" fmla="*/ 124358 w 1413093"/>
              <a:gd name="connsiteY1" fmla="*/ 1382572 h 2070201"/>
              <a:gd name="connsiteX2" fmla="*/ 292608 w 1413093"/>
              <a:gd name="connsiteY2" fmla="*/ 1741017 h 2070201"/>
              <a:gd name="connsiteX3" fmla="*/ 687628 w 1413093"/>
              <a:gd name="connsiteY3" fmla="*/ 2070201 h 2070201"/>
              <a:gd name="connsiteX4" fmla="*/ 1294790 w 1413093"/>
              <a:gd name="connsiteY4" fmla="*/ 2055571 h 2070201"/>
              <a:gd name="connsiteX5" fmla="*/ 1404518 w 1413093"/>
              <a:gd name="connsiteY5" fmla="*/ 1155801 h 2070201"/>
              <a:gd name="connsiteX6" fmla="*/ 1221638 w 1413093"/>
              <a:gd name="connsiteY6" fmla="*/ 768096 h 2070201"/>
              <a:gd name="connsiteX7" fmla="*/ 1177747 w 1413093"/>
              <a:gd name="connsiteY7" fmla="*/ 965606 h 2070201"/>
              <a:gd name="connsiteX8" fmla="*/ 1024128 w 1413093"/>
              <a:gd name="connsiteY8" fmla="*/ 694944 h 2070201"/>
              <a:gd name="connsiteX9" fmla="*/ 921715 w 1413093"/>
              <a:gd name="connsiteY9" fmla="*/ 929030 h 2070201"/>
              <a:gd name="connsiteX10" fmla="*/ 877824 w 1413093"/>
              <a:gd name="connsiteY10" fmla="*/ 629107 h 2070201"/>
              <a:gd name="connsiteX11" fmla="*/ 709574 w 1413093"/>
              <a:gd name="connsiteY11" fmla="*/ 936345 h 2070201"/>
              <a:gd name="connsiteX12" fmla="*/ 526694 w 1413093"/>
              <a:gd name="connsiteY12" fmla="*/ 0 h 2070201"/>
              <a:gd name="connsiteX13" fmla="*/ 468172 w 1413093"/>
              <a:gd name="connsiteY13" fmla="*/ 1338681 h 2070201"/>
              <a:gd name="connsiteX14" fmla="*/ 321868 w 1413093"/>
              <a:gd name="connsiteY14" fmla="*/ 1287475 h 2070201"/>
              <a:gd name="connsiteX15" fmla="*/ 0 w 1413093"/>
              <a:gd name="connsiteY15" fmla="*/ 1053388 h 2070201"/>
              <a:gd name="connsiteX0" fmla="*/ 0 w 1413093"/>
              <a:gd name="connsiteY0" fmla="*/ 1053388 h 2070201"/>
              <a:gd name="connsiteX1" fmla="*/ 124358 w 1413093"/>
              <a:gd name="connsiteY1" fmla="*/ 1382572 h 2070201"/>
              <a:gd name="connsiteX2" fmla="*/ 292608 w 1413093"/>
              <a:gd name="connsiteY2" fmla="*/ 1741017 h 2070201"/>
              <a:gd name="connsiteX3" fmla="*/ 687628 w 1413093"/>
              <a:gd name="connsiteY3" fmla="*/ 2070201 h 2070201"/>
              <a:gd name="connsiteX4" fmla="*/ 1294790 w 1413093"/>
              <a:gd name="connsiteY4" fmla="*/ 2055571 h 2070201"/>
              <a:gd name="connsiteX5" fmla="*/ 1404518 w 1413093"/>
              <a:gd name="connsiteY5" fmla="*/ 1155801 h 2070201"/>
              <a:gd name="connsiteX6" fmla="*/ 1221638 w 1413093"/>
              <a:gd name="connsiteY6" fmla="*/ 768096 h 2070201"/>
              <a:gd name="connsiteX7" fmla="*/ 1177747 w 1413093"/>
              <a:gd name="connsiteY7" fmla="*/ 965606 h 2070201"/>
              <a:gd name="connsiteX8" fmla="*/ 1024128 w 1413093"/>
              <a:gd name="connsiteY8" fmla="*/ 694944 h 2070201"/>
              <a:gd name="connsiteX9" fmla="*/ 921715 w 1413093"/>
              <a:gd name="connsiteY9" fmla="*/ 929030 h 2070201"/>
              <a:gd name="connsiteX10" fmla="*/ 877824 w 1413093"/>
              <a:gd name="connsiteY10" fmla="*/ 629107 h 2070201"/>
              <a:gd name="connsiteX11" fmla="*/ 709574 w 1413093"/>
              <a:gd name="connsiteY11" fmla="*/ 936345 h 2070201"/>
              <a:gd name="connsiteX12" fmla="*/ 526694 w 1413093"/>
              <a:gd name="connsiteY12" fmla="*/ 0 h 2070201"/>
              <a:gd name="connsiteX13" fmla="*/ 468172 w 1413093"/>
              <a:gd name="connsiteY13" fmla="*/ 1338681 h 2070201"/>
              <a:gd name="connsiteX14" fmla="*/ 321868 w 1413093"/>
              <a:gd name="connsiteY14" fmla="*/ 1287475 h 2070201"/>
              <a:gd name="connsiteX15" fmla="*/ 0 w 1413093"/>
              <a:gd name="connsiteY15" fmla="*/ 1053388 h 2070201"/>
              <a:gd name="connsiteX0" fmla="*/ 0 w 1404608"/>
              <a:gd name="connsiteY0" fmla="*/ 1053388 h 2070201"/>
              <a:gd name="connsiteX1" fmla="*/ 124358 w 1404608"/>
              <a:gd name="connsiteY1" fmla="*/ 1382572 h 2070201"/>
              <a:gd name="connsiteX2" fmla="*/ 292608 w 1404608"/>
              <a:gd name="connsiteY2" fmla="*/ 1741017 h 2070201"/>
              <a:gd name="connsiteX3" fmla="*/ 687628 w 1404608"/>
              <a:gd name="connsiteY3" fmla="*/ 2070201 h 2070201"/>
              <a:gd name="connsiteX4" fmla="*/ 1294790 w 1404608"/>
              <a:gd name="connsiteY4" fmla="*/ 2055571 h 2070201"/>
              <a:gd name="connsiteX5" fmla="*/ 1404518 w 1404608"/>
              <a:gd name="connsiteY5" fmla="*/ 1155801 h 2070201"/>
              <a:gd name="connsiteX6" fmla="*/ 1221638 w 1404608"/>
              <a:gd name="connsiteY6" fmla="*/ 768096 h 2070201"/>
              <a:gd name="connsiteX7" fmla="*/ 1177747 w 1404608"/>
              <a:gd name="connsiteY7" fmla="*/ 965606 h 2070201"/>
              <a:gd name="connsiteX8" fmla="*/ 1024128 w 1404608"/>
              <a:gd name="connsiteY8" fmla="*/ 694944 h 2070201"/>
              <a:gd name="connsiteX9" fmla="*/ 921715 w 1404608"/>
              <a:gd name="connsiteY9" fmla="*/ 929030 h 2070201"/>
              <a:gd name="connsiteX10" fmla="*/ 877824 w 1404608"/>
              <a:gd name="connsiteY10" fmla="*/ 629107 h 2070201"/>
              <a:gd name="connsiteX11" fmla="*/ 709574 w 1404608"/>
              <a:gd name="connsiteY11" fmla="*/ 936345 h 2070201"/>
              <a:gd name="connsiteX12" fmla="*/ 526694 w 1404608"/>
              <a:gd name="connsiteY12" fmla="*/ 0 h 2070201"/>
              <a:gd name="connsiteX13" fmla="*/ 468172 w 1404608"/>
              <a:gd name="connsiteY13" fmla="*/ 1338681 h 2070201"/>
              <a:gd name="connsiteX14" fmla="*/ 321868 w 1404608"/>
              <a:gd name="connsiteY14" fmla="*/ 1287475 h 2070201"/>
              <a:gd name="connsiteX15" fmla="*/ 0 w 1404608"/>
              <a:gd name="connsiteY15" fmla="*/ 1053388 h 2070201"/>
              <a:gd name="connsiteX0" fmla="*/ 0 w 1404608"/>
              <a:gd name="connsiteY0" fmla="*/ 1053388 h 2070201"/>
              <a:gd name="connsiteX1" fmla="*/ 124358 w 1404608"/>
              <a:gd name="connsiteY1" fmla="*/ 1382572 h 2070201"/>
              <a:gd name="connsiteX2" fmla="*/ 292608 w 1404608"/>
              <a:gd name="connsiteY2" fmla="*/ 1741017 h 2070201"/>
              <a:gd name="connsiteX3" fmla="*/ 687628 w 1404608"/>
              <a:gd name="connsiteY3" fmla="*/ 2070201 h 2070201"/>
              <a:gd name="connsiteX4" fmla="*/ 1294790 w 1404608"/>
              <a:gd name="connsiteY4" fmla="*/ 2055571 h 2070201"/>
              <a:gd name="connsiteX5" fmla="*/ 1404518 w 1404608"/>
              <a:gd name="connsiteY5" fmla="*/ 1155801 h 2070201"/>
              <a:gd name="connsiteX6" fmla="*/ 1221638 w 1404608"/>
              <a:gd name="connsiteY6" fmla="*/ 768096 h 2070201"/>
              <a:gd name="connsiteX7" fmla="*/ 1177747 w 1404608"/>
              <a:gd name="connsiteY7" fmla="*/ 965606 h 2070201"/>
              <a:gd name="connsiteX8" fmla="*/ 1024128 w 1404608"/>
              <a:gd name="connsiteY8" fmla="*/ 694944 h 2070201"/>
              <a:gd name="connsiteX9" fmla="*/ 921715 w 1404608"/>
              <a:gd name="connsiteY9" fmla="*/ 929030 h 2070201"/>
              <a:gd name="connsiteX10" fmla="*/ 877824 w 1404608"/>
              <a:gd name="connsiteY10" fmla="*/ 629107 h 2070201"/>
              <a:gd name="connsiteX11" fmla="*/ 709574 w 1404608"/>
              <a:gd name="connsiteY11" fmla="*/ 936345 h 2070201"/>
              <a:gd name="connsiteX12" fmla="*/ 526694 w 1404608"/>
              <a:gd name="connsiteY12" fmla="*/ 0 h 2070201"/>
              <a:gd name="connsiteX13" fmla="*/ 468172 w 1404608"/>
              <a:gd name="connsiteY13" fmla="*/ 1338681 h 2070201"/>
              <a:gd name="connsiteX14" fmla="*/ 321868 w 1404608"/>
              <a:gd name="connsiteY14" fmla="*/ 1287475 h 2070201"/>
              <a:gd name="connsiteX15" fmla="*/ 0 w 1404608"/>
              <a:gd name="connsiteY15" fmla="*/ 1053388 h 2070201"/>
              <a:gd name="connsiteX0" fmla="*/ 0 w 1404608"/>
              <a:gd name="connsiteY0" fmla="*/ 1053388 h 2070201"/>
              <a:gd name="connsiteX1" fmla="*/ 124358 w 1404608"/>
              <a:gd name="connsiteY1" fmla="*/ 1382572 h 2070201"/>
              <a:gd name="connsiteX2" fmla="*/ 292608 w 1404608"/>
              <a:gd name="connsiteY2" fmla="*/ 1741017 h 2070201"/>
              <a:gd name="connsiteX3" fmla="*/ 687628 w 1404608"/>
              <a:gd name="connsiteY3" fmla="*/ 2070201 h 2070201"/>
              <a:gd name="connsiteX4" fmla="*/ 1294790 w 1404608"/>
              <a:gd name="connsiteY4" fmla="*/ 2055571 h 2070201"/>
              <a:gd name="connsiteX5" fmla="*/ 1404518 w 1404608"/>
              <a:gd name="connsiteY5" fmla="*/ 1155801 h 2070201"/>
              <a:gd name="connsiteX6" fmla="*/ 1221638 w 1404608"/>
              <a:gd name="connsiteY6" fmla="*/ 768096 h 2070201"/>
              <a:gd name="connsiteX7" fmla="*/ 1177747 w 1404608"/>
              <a:gd name="connsiteY7" fmla="*/ 965606 h 2070201"/>
              <a:gd name="connsiteX8" fmla="*/ 1024128 w 1404608"/>
              <a:gd name="connsiteY8" fmla="*/ 694944 h 2070201"/>
              <a:gd name="connsiteX9" fmla="*/ 921715 w 1404608"/>
              <a:gd name="connsiteY9" fmla="*/ 929030 h 2070201"/>
              <a:gd name="connsiteX10" fmla="*/ 877824 w 1404608"/>
              <a:gd name="connsiteY10" fmla="*/ 629107 h 2070201"/>
              <a:gd name="connsiteX11" fmla="*/ 709574 w 1404608"/>
              <a:gd name="connsiteY11" fmla="*/ 936345 h 2070201"/>
              <a:gd name="connsiteX12" fmla="*/ 526694 w 1404608"/>
              <a:gd name="connsiteY12" fmla="*/ 0 h 2070201"/>
              <a:gd name="connsiteX13" fmla="*/ 468172 w 1404608"/>
              <a:gd name="connsiteY13" fmla="*/ 1338681 h 2070201"/>
              <a:gd name="connsiteX14" fmla="*/ 321868 w 1404608"/>
              <a:gd name="connsiteY14" fmla="*/ 1287475 h 2070201"/>
              <a:gd name="connsiteX15" fmla="*/ 0 w 1404608"/>
              <a:gd name="connsiteY15" fmla="*/ 1053388 h 2070201"/>
              <a:gd name="connsiteX0" fmla="*/ 0 w 1404608"/>
              <a:gd name="connsiteY0" fmla="*/ 1053388 h 2070201"/>
              <a:gd name="connsiteX1" fmla="*/ 124358 w 1404608"/>
              <a:gd name="connsiteY1" fmla="*/ 1382572 h 2070201"/>
              <a:gd name="connsiteX2" fmla="*/ 292608 w 1404608"/>
              <a:gd name="connsiteY2" fmla="*/ 1741017 h 2070201"/>
              <a:gd name="connsiteX3" fmla="*/ 687628 w 1404608"/>
              <a:gd name="connsiteY3" fmla="*/ 2070201 h 2070201"/>
              <a:gd name="connsiteX4" fmla="*/ 1294790 w 1404608"/>
              <a:gd name="connsiteY4" fmla="*/ 2055571 h 2070201"/>
              <a:gd name="connsiteX5" fmla="*/ 1404518 w 1404608"/>
              <a:gd name="connsiteY5" fmla="*/ 1155801 h 2070201"/>
              <a:gd name="connsiteX6" fmla="*/ 1221638 w 1404608"/>
              <a:gd name="connsiteY6" fmla="*/ 768096 h 2070201"/>
              <a:gd name="connsiteX7" fmla="*/ 1177747 w 1404608"/>
              <a:gd name="connsiteY7" fmla="*/ 965606 h 2070201"/>
              <a:gd name="connsiteX8" fmla="*/ 1024128 w 1404608"/>
              <a:gd name="connsiteY8" fmla="*/ 694944 h 2070201"/>
              <a:gd name="connsiteX9" fmla="*/ 921715 w 1404608"/>
              <a:gd name="connsiteY9" fmla="*/ 929030 h 2070201"/>
              <a:gd name="connsiteX10" fmla="*/ 877824 w 1404608"/>
              <a:gd name="connsiteY10" fmla="*/ 629107 h 2070201"/>
              <a:gd name="connsiteX11" fmla="*/ 709574 w 1404608"/>
              <a:gd name="connsiteY11" fmla="*/ 936345 h 2070201"/>
              <a:gd name="connsiteX12" fmla="*/ 526694 w 1404608"/>
              <a:gd name="connsiteY12" fmla="*/ 0 h 2070201"/>
              <a:gd name="connsiteX13" fmla="*/ 468172 w 1404608"/>
              <a:gd name="connsiteY13" fmla="*/ 1338681 h 2070201"/>
              <a:gd name="connsiteX14" fmla="*/ 321868 w 1404608"/>
              <a:gd name="connsiteY14" fmla="*/ 1287475 h 2070201"/>
              <a:gd name="connsiteX15" fmla="*/ 0 w 1404608"/>
              <a:gd name="connsiteY15" fmla="*/ 1053388 h 2070201"/>
              <a:gd name="connsiteX0" fmla="*/ 0 w 1404608"/>
              <a:gd name="connsiteY0" fmla="*/ 1053388 h 2070201"/>
              <a:gd name="connsiteX1" fmla="*/ 124358 w 1404608"/>
              <a:gd name="connsiteY1" fmla="*/ 1382572 h 2070201"/>
              <a:gd name="connsiteX2" fmla="*/ 292608 w 1404608"/>
              <a:gd name="connsiteY2" fmla="*/ 1741017 h 2070201"/>
              <a:gd name="connsiteX3" fmla="*/ 687628 w 1404608"/>
              <a:gd name="connsiteY3" fmla="*/ 2070201 h 2070201"/>
              <a:gd name="connsiteX4" fmla="*/ 1294790 w 1404608"/>
              <a:gd name="connsiteY4" fmla="*/ 2055571 h 2070201"/>
              <a:gd name="connsiteX5" fmla="*/ 1404518 w 1404608"/>
              <a:gd name="connsiteY5" fmla="*/ 1155801 h 2070201"/>
              <a:gd name="connsiteX6" fmla="*/ 1221638 w 1404608"/>
              <a:gd name="connsiteY6" fmla="*/ 768096 h 2070201"/>
              <a:gd name="connsiteX7" fmla="*/ 1177747 w 1404608"/>
              <a:gd name="connsiteY7" fmla="*/ 965606 h 2070201"/>
              <a:gd name="connsiteX8" fmla="*/ 980236 w 1404608"/>
              <a:gd name="connsiteY8" fmla="*/ 694944 h 2070201"/>
              <a:gd name="connsiteX9" fmla="*/ 921715 w 1404608"/>
              <a:gd name="connsiteY9" fmla="*/ 929030 h 2070201"/>
              <a:gd name="connsiteX10" fmla="*/ 877824 w 1404608"/>
              <a:gd name="connsiteY10" fmla="*/ 629107 h 2070201"/>
              <a:gd name="connsiteX11" fmla="*/ 709574 w 1404608"/>
              <a:gd name="connsiteY11" fmla="*/ 936345 h 2070201"/>
              <a:gd name="connsiteX12" fmla="*/ 526694 w 1404608"/>
              <a:gd name="connsiteY12" fmla="*/ 0 h 2070201"/>
              <a:gd name="connsiteX13" fmla="*/ 468172 w 1404608"/>
              <a:gd name="connsiteY13" fmla="*/ 1338681 h 2070201"/>
              <a:gd name="connsiteX14" fmla="*/ 321868 w 1404608"/>
              <a:gd name="connsiteY14" fmla="*/ 1287475 h 2070201"/>
              <a:gd name="connsiteX15" fmla="*/ 0 w 1404608"/>
              <a:gd name="connsiteY15" fmla="*/ 1053388 h 2070201"/>
              <a:gd name="connsiteX0" fmla="*/ 0 w 1404608"/>
              <a:gd name="connsiteY0" fmla="*/ 1053388 h 2070201"/>
              <a:gd name="connsiteX1" fmla="*/ 124358 w 1404608"/>
              <a:gd name="connsiteY1" fmla="*/ 1382572 h 2070201"/>
              <a:gd name="connsiteX2" fmla="*/ 292608 w 1404608"/>
              <a:gd name="connsiteY2" fmla="*/ 1741017 h 2070201"/>
              <a:gd name="connsiteX3" fmla="*/ 687628 w 1404608"/>
              <a:gd name="connsiteY3" fmla="*/ 2070201 h 2070201"/>
              <a:gd name="connsiteX4" fmla="*/ 1294790 w 1404608"/>
              <a:gd name="connsiteY4" fmla="*/ 2055571 h 2070201"/>
              <a:gd name="connsiteX5" fmla="*/ 1404518 w 1404608"/>
              <a:gd name="connsiteY5" fmla="*/ 1155801 h 2070201"/>
              <a:gd name="connsiteX6" fmla="*/ 1221638 w 1404608"/>
              <a:gd name="connsiteY6" fmla="*/ 768096 h 2070201"/>
              <a:gd name="connsiteX7" fmla="*/ 1177747 w 1404608"/>
              <a:gd name="connsiteY7" fmla="*/ 965606 h 2070201"/>
              <a:gd name="connsiteX8" fmla="*/ 980236 w 1404608"/>
              <a:gd name="connsiteY8" fmla="*/ 694944 h 2070201"/>
              <a:gd name="connsiteX9" fmla="*/ 921715 w 1404608"/>
              <a:gd name="connsiteY9" fmla="*/ 929030 h 2070201"/>
              <a:gd name="connsiteX10" fmla="*/ 877824 w 1404608"/>
              <a:gd name="connsiteY10" fmla="*/ 629107 h 2070201"/>
              <a:gd name="connsiteX11" fmla="*/ 709574 w 1404608"/>
              <a:gd name="connsiteY11" fmla="*/ 936345 h 2070201"/>
              <a:gd name="connsiteX12" fmla="*/ 526694 w 1404608"/>
              <a:gd name="connsiteY12" fmla="*/ 0 h 2070201"/>
              <a:gd name="connsiteX13" fmla="*/ 468172 w 1404608"/>
              <a:gd name="connsiteY13" fmla="*/ 1338681 h 2070201"/>
              <a:gd name="connsiteX14" fmla="*/ 321868 w 1404608"/>
              <a:gd name="connsiteY14" fmla="*/ 1287475 h 2070201"/>
              <a:gd name="connsiteX15" fmla="*/ 0 w 1404608"/>
              <a:gd name="connsiteY15" fmla="*/ 1053388 h 2070201"/>
              <a:gd name="connsiteX0" fmla="*/ 0 w 1404608"/>
              <a:gd name="connsiteY0" fmla="*/ 1053388 h 2070201"/>
              <a:gd name="connsiteX1" fmla="*/ 124358 w 1404608"/>
              <a:gd name="connsiteY1" fmla="*/ 1382572 h 2070201"/>
              <a:gd name="connsiteX2" fmla="*/ 292608 w 1404608"/>
              <a:gd name="connsiteY2" fmla="*/ 1741017 h 2070201"/>
              <a:gd name="connsiteX3" fmla="*/ 687628 w 1404608"/>
              <a:gd name="connsiteY3" fmla="*/ 2070201 h 2070201"/>
              <a:gd name="connsiteX4" fmla="*/ 1294790 w 1404608"/>
              <a:gd name="connsiteY4" fmla="*/ 2055571 h 2070201"/>
              <a:gd name="connsiteX5" fmla="*/ 1404518 w 1404608"/>
              <a:gd name="connsiteY5" fmla="*/ 1155801 h 2070201"/>
              <a:gd name="connsiteX6" fmla="*/ 1221638 w 1404608"/>
              <a:gd name="connsiteY6" fmla="*/ 768096 h 2070201"/>
              <a:gd name="connsiteX7" fmla="*/ 1177747 w 1404608"/>
              <a:gd name="connsiteY7" fmla="*/ 965606 h 2070201"/>
              <a:gd name="connsiteX8" fmla="*/ 980236 w 1404608"/>
              <a:gd name="connsiteY8" fmla="*/ 694944 h 2070201"/>
              <a:gd name="connsiteX9" fmla="*/ 921715 w 1404608"/>
              <a:gd name="connsiteY9" fmla="*/ 929030 h 2070201"/>
              <a:gd name="connsiteX10" fmla="*/ 790042 w 1404608"/>
              <a:gd name="connsiteY10" fmla="*/ 599846 h 2070201"/>
              <a:gd name="connsiteX11" fmla="*/ 709574 w 1404608"/>
              <a:gd name="connsiteY11" fmla="*/ 936345 h 2070201"/>
              <a:gd name="connsiteX12" fmla="*/ 526694 w 1404608"/>
              <a:gd name="connsiteY12" fmla="*/ 0 h 2070201"/>
              <a:gd name="connsiteX13" fmla="*/ 468172 w 1404608"/>
              <a:gd name="connsiteY13" fmla="*/ 1338681 h 2070201"/>
              <a:gd name="connsiteX14" fmla="*/ 321868 w 1404608"/>
              <a:gd name="connsiteY14" fmla="*/ 1287475 h 2070201"/>
              <a:gd name="connsiteX15" fmla="*/ 0 w 1404608"/>
              <a:gd name="connsiteY15" fmla="*/ 1053388 h 2070201"/>
              <a:gd name="connsiteX0" fmla="*/ 0 w 1404608"/>
              <a:gd name="connsiteY0" fmla="*/ 1053388 h 2070201"/>
              <a:gd name="connsiteX1" fmla="*/ 124358 w 1404608"/>
              <a:gd name="connsiteY1" fmla="*/ 1382572 h 2070201"/>
              <a:gd name="connsiteX2" fmla="*/ 292608 w 1404608"/>
              <a:gd name="connsiteY2" fmla="*/ 1741017 h 2070201"/>
              <a:gd name="connsiteX3" fmla="*/ 687628 w 1404608"/>
              <a:gd name="connsiteY3" fmla="*/ 2070201 h 2070201"/>
              <a:gd name="connsiteX4" fmla="*/ 1294790 w 1404608"/>
              <a:gd name="connsiteY4" fmla="*/ 2055571 h 2070201"/>
              <a:gd name="connsiteX5" fmla="*/ 1404518 w 1404608"/>
              <a:gd name="connsiteY5" fmla="*/ 1155801 h 2070201"/>
              <a:gd name="connsiteX6" fmla="*/ 1221638 w 1404608"/>
              <a:gd name="connsiteY6" fmla="*/ 768096 h 2070201"/>
              <a:gd name="connsiteX7" fmla="*/ 1177747 w 1404608"/>
              <a:gd name="connsiteY7" fmla="*/ 965606 h 2070201"/>
              <a:gd name="connsiteX8" fmla="*/ 980236 w 1404608"/>
              <a:gd name="connsiteY8" fmla="*/ 694944 h 2070201"/>
              <a:gd name="connsiteX9" fmla="*/ 921715 w 1404608"/>
              <a:gd name="connsiteY9" fmla="*/ 929030 h 2070201"/>
              <a:gd name="connsiteX10" fmla="*/ 738836 w 1404608"/>
              <a:gd name="connsiteY10" fmla="*/ 592531 h 2070201"/>
              <a:gd name="connsiteX11" fmla="*/ 709574 w 1404608"/>
              <a:gd name="connsiteY11" fmla="*/ 936345 h 2070201"/>
              <a:gd name="connsiteX12" fmla="*/ 526694 w 1404608"/>
              <a:gd name="connsiteY12" fmla="*/ 0 h 2070201"/>
              <a:gd name="connsiteX13" fmla="*/ 468172 w 1404608"/>
              <a:gd name="connsiteY13" fmla="*/ 1338681 h 2070201"/>
              <a:gd name="connsiteX14" fmla="*/ 321868 w 1404608"/>
              <a:gd name="connsiteY14" fmla="*/ 1287475 h 2070201"/>
              <a:gd name="connsiteX15" fmla="*/ 0 w 1404608"/>
              <a:gd name="connsiteY15" fmla="*/ 1053388 h 2070201"/>
              <a:gd name="connsiteX0" fmla="*/ 0 w 1404608"/>
              <a:gd name="connsiteY0" fmla="*/ 1053388 h 2070201"/>
              <a:gd name="connsiteX1" fmla="*/ 124358 w 1404608"/>
              <a:gd name="connsiteY1" fmla="*/ 1382572 h 2070201"/>
              <a:gd name="connsiteX2" fmla="*/ 292608 w 1404608"/>
              <a:gd name="connsiteY2" fmla="*/ 1741017 h 2070201"/>
              <a:gd name="connsiteX3" fmla="*/ 687628 w 1404608"/>
              <a:gd name="connsiteY3" fmla="*/ 2070201 h 2070201"/>
              <a:gd name="connsiteX4" fmla="*/ 1294790 w 1404608"/>
              <a:gd name="connsiteY4" fmla="*/ 2055571 h 2070201"/>
              <a:gd name="connsiteX5" fmla="*/ 1404518 w 1404608"/>
              <a:gd name="connsiteY5" fmla="*/ 1155801 h 2070201"/>
              <a:gd name="connsiteX6" fmla="*/ 1221638 w 1404608"/>
              <a:gd name="connsiteY6" fmla="*/ 768096 h 2070201"/>
              <a:gd name="connsiteX7" fmla="*/ 1177747 w 1404608"/>
              <a:gd name="connsiteY7" fmla="*/ 965606 h 2070201"/>
              <a:gd name="connsiteX8" fmla="*/ 980236 w 1404608"/>
              <a:gd name="connsiteY8" fmla="*/ 694944 h 2070201"/>
              <a:gd name="connsiteX9" fmla="*/ 921715 w 1404608"/>
              <a:gd name="connsiteY9" fmla="*/ 929030 h 2070201"/>
              <a:gd name="connsiteX10" fmla="*/ 738836 w 1404608"/>
              <a:gd name="connsiteY10" fmla="*/ 592531 h 2070201"/>
              <a:gd name="connsiteX11" fmla="*/ 709574 w 1404608"/>
              <a:gd name="connsiteY11" fmla="*/ 936345 h 2070201"/>
              <a:gd name="connsiteX12" fmla="*/ 526694 w 1404608"/>
              <a:gd name="connsiteY12" fmla="*/ 0 h 2070201"/>
              <a:gd name="connsiteX13" fmla="*/ 468172 w 1404608"/>
              <a:gd name="connsiteY13" fmla="*/ 1338681 h 2070201"/>
              <a:gd name="connsiteX14" fmla="*/ 321868 w 1404608"/>
              <a:gd name="connsiteY14" fmla="*/ 1287475 h 2070201"/>
              <a:gd name="connsiteX15" fmla="*/ 0 w 1404608"/>
              <a:gd name="connsiteY15" fmla="*/ 1053388 h 2070201"/>
              <a:gd name="connsiteX0" fmla="*/ 0 w 1404608"/>
              <a:gd name="connsiteY0" fmla="*/ 1053388 h 2070201"/>
              <a:gd name="connsiteX1" fmla="*/ 124358 w 1404608"/>
              <a:gd name="connsiteY1" fmla="*/ 1382572 h 2070201"/>
              <a:gd name="connsiteX2" fmla="*/ 292608 w 1404608"/>
              <a:gd name="connsiteY2" fmla="*/ 1741017 h 2070201"/>
              <a:gd name="connsiteX3" fmla="*/ 687628 w 1404608"/>
              <a:gd name="connsiteY3" fmla="*/ 2070201 h 2070201"/>
              <a:gd name="connsiteX4" fmla="*/ 1294790 w 1404608"/>
              <a:gd name="connsiteY4" fmla="*/ 2055571 h 2070201"/>
              <a:gd name="connsiteX5" fmla="*/ 1404518 w 1404608"/>
              <a:gd name="connsiteY5" fmla="*/ 1155801 h 2070201"/>
              <a:gd name="connsiteX6" fmla="*/ 1221638 w 1404608"/>
              <a:gd name="connsiteY6" fmla="*/ 768096 h 2070201"/>
              <a:gd name="connsiteX7" fmla="*/ 1177747 w 1404608"/>
              <a:gd name="connsiteY7" fmla="*/ 965606 h 2070201"/>
              <a:gd name="connsiteX8" fmla="*/ 980236 w 1404608"/>
              <a:gd name="connsiteY8" fmla="*/ 694944 h 2070201"/>
              <a:gd name="connsiteX9" fmla="*/ 921715 w 1404608"/>
              <a:gd name="connsiteY9" fmla="*/ 929030 h 2070201"/>
              <a:gd name="connsiteX10" fmla="*/ 738836 w 1404608"/>
              <a:gd name="connsiteY10" fmla="*/ 592531 h 2070201"/>
              <a:gd name="connsiteX11" fmla="*/ 709574 w 1404608"/>
              <a:gd name="connsiteY11" fmla="*/ 936345 h 2070201"/>
              <a:gd name="connsiteX12" fmla="*/ 702259 w 1404608"/>
              <a:gd name="connsiteY12" fmla="*/ 629107 h 2070201"/>
              <a:gd name="connsiteX13" fmla="*/ 526694 w 1404608"/>
              <a:gd name="connsiteY13" fmla="*/ 0 h 2070201"/>
              <a:gd name="connsiteX14" fmla="*/ 468172 w 1404608"/>
              <a:gd name="connsiteY14" fmla="*/ 1338681 h 2070201"/>
              <a:gd name="connsiteX15" fmla="*/ 321868 w 1404608"/>
              <a:gd name="connsiteY15" fmla="*/ 1287475 h 2070201"/>
              <a:gd name="connsiteX16" fmla="*/ 0 w 1404608"/>
              <a:gd name="connsiteY16" fmla="*/ 1053388 h 2070201"/>
              <a:gd name="connsiteX0" fmla="*/ 0 w 1404608"/>
              <a:gd name="connsiteY0" fmla="*/ 1056935 h 2073748"/>
              <a:gd name="connsiteX1" fmla="*/ 124358 w 1404608"/>
              <a:gd name="connsiteY1" fmla="*/ 1386119 h 2073748"/>
              <a:gd name="connsiteX2" fmla="*/ 292608 w 1404608"/>
              <a:gd name="connsiteY2" fmla="*/ 1744564 h 2073748"/>
              <a:gd name="connsiteX3" fmla="*/ 687628 w 1404608"/>
              <a:gd name="connsiteY3" fmla="*/ 2073748 h 2073748"/>
              <a:gd name="connsiteX4" fmla="*/ 1294790 w 1404608"/>
              <a:gd name="connsiteY4" fmla="*/ 2059118 h 2073748"/>
              <a:gd name="connsiteX5" fmla="*/ 1404518 w 1404608"/>
              <a:gd name="connsiteY5" fmla="*/ 1159348 h 2073748"/>
              <a:gd name="connsiteX6" fmla="*/ 1221638 w 1404608"/>
              <a:gd name="connsiteY6" fmla="*/ 771643 h 2073748"/>
              <a:gd name="connsiteX7" fmla="*/ 1177747 w 1404608"/>
              <a:gd name="connsiteY7" fmla="*/ 969153 h 2073748"/>
              <a:gd name="connsiteX8" fmla="*/ 980236 w 1404608"/>
              <a:gd name="connsiteY8" fmla="*/ 698491 h 2073748"/>
              <a:gd name="connsiteX9" fmla="*/ 921715 w 1404608"/>
              <a:gd name="connsiteY9" fmla="*/ 932577 h 2073748"/>
              <a:gd name="connsiteX10" fmla="*/ 738836 w 1404608"/>
              <a:gd name="connsiteY10" fmla="*/ 596078 h 2073748"/>
              <a:gd name="connsiteX11" fmla="*/ 709574 w 1404608"/>
              <a:gd name="connsiteY11" fmla="*/ 939892 h 2073748"/>
              <a:gd name="connsiteX12" fmla="*/ 526694 w 1404608"/>
              <a:gd name="connsiteY12" fmla="*/ 3547 h 2073748"/>
              <a:gd name="connsiteX13" fmla="*/ 468172 w 1404608"/>
              <a:gd name="connsiteY13" fmla="*/ 1342228 h 2073748"/>
              <a:gd name="connsiteX14" fmla="*/ 321868 w 1404608"/>
              <a:gd name="connsiteY14" fmla="*/ 1291022 h 2073748"/>
              <a:gd name="connsiteX15" fmla="*/ 0 w 1404608"/>
              <a:gd name="connsiteY15" fmla="*/ 1056935 h 2073748"/>
              <a:gd name="connsiteX0" fmla="*/ 0 w 1404608"/>
              <a:gd name="connsiteY0" fmla="*/ 1056935 h 2073748"/>
              <a:gd name="connsiteX1" fmla="*/ 124358 w 1404608"/>
              <a:gd name="connsiteY1" fmla="*/ 1386119 h 2073748"/>
              <a:gd name="connsiteX2" fmla="*/ 292608 w 1404608"/>
              <a:gd name="connsiteY2" fmla="*/ 1744564 h 2073748"/>
              <a:gd name="connsiteX3" fmla="*/ 687628 w 1404608"/>
              <a:gd name="connsiteY3" fmla="*/ 2073748 h 2073748"/>
              <a:gd name="connsiteX4" fmla="*/ 1294790 w 1404608"/>
              <a:gd name="connsiteY4" fmla="*/ 2059118 h 2073748"/>
              <a:gd name="connsiteX5" fmla="*/ 1404518 w 1404608"/>
              <a:gd name="connsiteY5" fmla="*/ 1159348 h 2073748"/>
              <a:gd name="connsiteX6" fmla="*/ 1221638 w 1404608"/>
              <a:gd name="connsiteY6" fmla="*/ 771643 h 2073748"/>
              <a:gd name="connsiteX7" fmla="*/ 1177747 w 1404608"/>
              <a:gd name="connsiteY7" fmla="*/ 969153 h 2073748"/>
              <a:gd name="connsiteX8" fmla="*/ 980236 w 1404608"/>
              <a:gd name="connsiteY8" fmla="*/ 698491 h 2073748"/>
              <a:gd name="connsiteX9" fmla="*/ 921715 w 1404608"/>
              <a:gd name="connsiteY9" fmla="*/ 932577 h 2073748"/>
              <a:gd name="connsiteX10" fmla="*/ 738836 w 1404608"/>
              <a:gd name="connsiteY10" fmla="*/ 596078 h 2073748"/>
              <a:gd name="connsiteX11" fmla="*/ 709574 w 1404608"/>
              <a:gd name="connsiteY11" fmla="*/ 939892 h 2073748"/>
              <a:gd name="connsiteX12" fmla="*/ 526694 w 1404608"/>
              <a:gd name="connsiteY12" fmla="*/ 3547 h 2073748"/>
              <a:gd name="connsiteX13" fmla="*/ 468172 w 1404608"/>
              <a:gd name="connsiteY13" fmla="*/ 1342228 h 2073748"/>
              <a:gd name="connsiteX14" fmla="*/ 321868 w 1404608"/>
              <a:gd name="connsiteY14" fmla="*/ 1291022 h 2073748"/>
              <a:gd name="connsiteX15" fmla="*/ 0 w 1404608"/>
              <a:gd name="connsiteY15" fmla="*/ 1056935 h 2073748"/>
              <a:gd name="connsiteX0" fmla="*/ 0 w 1404608"/>
              <a:gd name="connsiteY0" fmla="*/ 1056935 h 2073748"/>
              <a:gd name="connsiteX1" fmla="*/ 124358 w 1404608"/>
              <a:gd name="connsiteY1" fmla="*/ 1386119 h 2073748"/>
              <a:gd name="connsiteX2" fmla="*/ 292608 w 1404608"/>
              <a:gd name="connsiteY2" fmla="*/ 1744564 h 2073748"/>
              <a:gd name="connsiteX3" fmla="*/ 687628 w 1404608"/>
              <a:gd name="connsiteY3" fmla="*/ 2073748 h 2073748"/>
              <a:gd name="connsiteX4" fmla="*/ 1294790 w 1404608"/>
              <a:gd name="connsiteY4" fmla="*/ 2059118 h 2073748"/>
              <a:gd name="connsiteX5" fmla="*/ 1404518 w 1404608"/>
              <a:gd name="connsiteY5" fmla="*/ 1159348 h 2073748"/>
              <a:gd name="connsiteX6" fmla="*/ 1221638 w 1404608"/>
              <a:gd name="connsiteY6" fmla="*/ 771643 h 2073748"/>
              <a:gd name="connsiteX7" fmla="*/ 1177747 w 1404608"/>
              <a:gd name="connsiteY7" fmla="*/ 969153 h 2073748"/>
              <a:gd name="connsiteX8" fmla="*/ 980236 w 1404608"/>
              <a:gd name="connsiteY8" fmla="*/ 698491 h 2073748"/>
              <a:gd name="connsiteX9" fmla="*/ 921715 w 1404608"/>
              <a:gd name="connsiteY9" fmla="*/ 932577 h 2073748"/>
              <a:gd name="connsiteX10" fmla="*/ 738836 w 1404608"/>
              <a:gd name="connsiteY10" fmla="*/ 596078 h 2073748"/>
              <a:gd name="connsiteX11" fmla="*/ 709574 w 1404608"/>
              <a:gd name="connsiteY11" fmla="*/ 939892 h 2073748"/>
              <a:gd name="connsiteX12" fmla="*/ 526694 w 1404608"/>
              <a:gd name="connsiteY12" fmla="*/ 3547 h 2073748"/>
              <a:gd name="connsiteX13" fmla="*/ 468172 w 1404608"/>
              <a:gd name="connsiteY13" fmla="*/ 1342228 h 2073748"/>
              <a:gd name="connsiteX14" fmla="*/ 321868 w 1404608"/>
              <a:gd name="connsiteY14" fmla="*/ 1291022 h 2073748"/>
              <a:gd name="connsiteX15" fmla="*/ 0 w 1404608"/>
              <a:gd name="connsiteY15" fmla="*/ 1056935 h 2073748"/>
              <a:gd name="connsiteX0" fmla="*/ 0 w 1404608"/>
              <a:gd name="connsiteY0" fmla="*/ 1058942 h 2075755"/>
              <a:gd name="connsiteX1" fmla="*/ 124358 w 1404608"/>
              <a:gd name="connsiteY1" fmla="*/ 1388126 h 2075755"/>
              <a:gd name="connsiteX2" fmla="*/ 292608 w 1404608"/>
              <a:gd name="connsiteY2" fmla="*/ 1746571 h 2075755"/>
              <a:gd name="connsiteX3" fmla="*/ 687628 w 1404608"/>
              <a:gd name="connsiteY3" fmla="*/ 2075755 h 2075755"/>
              <a:gd name="connsiteX4" fmla="*/ 1294790 w 1404608"/>
              <a:gd name="connsiteY4" fmla="*/ 2061125 h 2075755"/>
              <a:gd name="connsiteX5" fmla="*/ 1404518 w 1404608"/>
              <a:gd name="connsiteY5" fmla="*/ 1161355 h 2075755"/>
              <a:gd name="connsiteX6" fmla="*/ 1221638 w 1404608"/>
              <a:gd name="connsiteY6" fmla="*/ 773650 h 2075755"/>
              <a:gd name="connsiteX7" fmla="*/ 1177747 w 1404608"/>
              <a:gd name="connsiteY7" fmla="*/ 971160 h 2075755"/>
              <a:gd name="connsiteX8" fmla="*/ 980236 w 1404608"/>
              <a:gd name="connsiteY8" fmla="*/ 700498 h 2075755"/>
              <a:gd name="connsiteX9" fmla="*/ 921715 w 1404608"/>
              <a:gd name="connsiteY9" fmla="*/ 934584 h 2075755"/>
              <a:gd name="connsiteX10" fmla="*/ 738836 w 1404608"/>
              <a:gd name="connsiteY10" fmla="*/ 598085 h 2075755"/>
              <a:gd name="connsiteX11" fmla="*/ 709574 w 1404608"/>
              <a:gd name="connsiteY11" fmla="*/ 941899 h 2075755"/>
              <a:gd name="connsiteX12" fmla="*/ 526694 w 1404608"/>
              <a:gd name="connsiteY12" fmla="*/ 5554 h 2075755"/>
              <a:gd name="connsiteX13" fmla="*/ 468172 w 1404608"/>
              <a:gd name="connsiteY13" fmla="*/ 1344235 h 2075755"/>
              <a:gd name="connsiteX14" fmla="*/ 321868 w 1404608"/>
              <a:gd name="connsiteY14" fmla="*/ 1293029 h 2075755"/>
              <a:gd name="connsiteX15" fmla="*/ 0 w 1404608"/>
              <a:gd name="connsiteY15" fmla="*/ 1058942 h 2075755"/>
              <a:gd name="connsiteX0" fmla="*/ 0 w 1404608"/>
              <a:gd name="connsiteY0" fmla="*/ 1029958 h 2046771"/>
              <a:gd name="connsiteX1" fmla="*/ 124358 w 1404608"/>
              <a:gd name="connsiteY1" fmla="*/ 1359142 h 2046771"/>
              <a:gd name="connsiteX2" fmla="*/ 292608 w 1404608"/>
              <a:gd name="connsiteY2" fmla="*/ 1717587 h 2046771"/>
              <a:gd name="connsiteX3" fmla="*/ 687628 w 1404608"/>
              <a:gd name="connsiteY3" fmla="*/ 2046771 h 2046771"/>
              <a:gd name="connsiteX4" fmla="*/ 1294790 w 1404608"/>
              <a:gd name="connsiteY4" fmla="*/ 2032141 h 2046771"/>
              <a:gd name="connsiteX5" fmla="*/ 1404518 w 1404608"/>
              <a:gd name="connsiteY5" fmla="*/ 1132371 h 2046771"/>
              <a:gd name="connsiteX6" fmla="*/ 1221638 w 1404608"/>
              <a:gd name="connsiteY6" fmla="*/ 744666 h 2046771"/>
              <a:gd name="connsiteX7" fmla="*/ 1177747 w 1404608"/>
              <a:gd name="connsiteY7" fmla="*/ 942176 h 2046771"/>
              <a:gd name="connsiteX8" fmla="*/ 980236 w 1404608"/>
              <a:gd name="connsiteY8" fmla="*/ 671514 h 2046771"/>
              <a:gd name="connsiteX9" fmla="*/ 921715 w 1404608"/>
              <a:gd name="connsiteY9" fmla="*/ 905600 h 2046771"/>
              <a:gd name="connsiteX10" fmla="*/ 738836 w 1404608"/>
              <a:gd name="connsiteY10" fmla="*/ 569101 h 2046771"/>
              <a:gd name="connsiteX11" fmla="*/ 709574 w 1404608"/>
              <a:gd name="connsiteY11" fmla="*/ 912915 h 2046771"/>
              <a:gd name="connsiteX12" fmla="*/ 526694 w 1404608"/>
              <a:gd name="connsiteY12" fmla="*/ 5831 h 2046771"/>
              <a:gd name="connsiteX13" fmla="*/ 468172 w 1404608"/>
              <a:gd name="connsiteY13" fmla="*/ 1315251 h 2046771"/>
              <a:gd name="connsiteX14" fmla="*/ 321868 w 1404608"/>
              <a:gd name="connsiteY14" fmla="*/ 1264045 h 2046771"/>
              <a:gd name="connsiteX15" fmla="*/ 0 w 1404608"/>
              <a:gd name="connsiteY15" fmla="*/ 1029958 h 2046771"/>
              <a:gd name="connsiteX0" fmla="*/ 0 w 1404608"/>
              <a:gd name="connsiteY0" fmla="*/ 1024127 h 2040940"/>
              <a:gd name="connsiteX1" fmla="*/ 124358 w 1404608"/>
              <a:gd name="connsiteY1" fmla="*/ 1353311 h 2040940"/>
              <a:gd name="connsiteX2" fmla="*/ 292608 w 1404608"/>
              <a:gd name="connsiteY2" fmla="*/ 1711756 h 2040940"/>
              <a:gd name="connsiteX3" fmla="*/ 687628 w 1404608"/>
              <a:gd name="connsiteY3" fmla="*/ 2040940 h 2040940"/>
              <a:gd name="connsiteX4" fmla="*/ 1294790 w 1404608"/>
              <a:gd name="connsiteY4" fmla="*/ 2026310 h 2040940"/>
              <a:gd name="connsiteX5" fmla="*/ 1404518 w 1404608"/>
              <a:gd name="connsiteY5" fmla="*/ 1126540 h 2040940"/>
              <a:gd name="connsiteX6" fmla="*/ 1221638 w 1404608"/>
              <a:gd name="connsiteY6" fmla="*/ 738835 h 2040940"/>
              <a:gd name="connsiteX7" fmla="*/ 1177747 w 1404608"/>
              <a:gd name="connsiteY7" fmla="*/ 936345 h 2040940"/>
              <a:gd name="connsiteX8" fmla="*/ 980236 w 1404608"/>
              <a:gd name="connsiteY8" fmla="*/ 665683 h 2040940"/>
              <a:gd name="connsiteX9" fmla="*/ 921715 w 1404608"/>
              <a:gd name="connsiteY9" fmla="*/ 899769 h 2040940"/>
              <a:gd name="connsiteX10" fmla="*/ 738836 w 1404608"/>
              <a:gd name="connsiteY10" fmla="*/ 563270 h 2040940"/>
              <a:gd name="connsiteX11" fmla="*/ 709574 w 1404608"/>
              <a:gd name="connsiteY11" fmla="*/ 907084 h 2040940"/>
              <a:gd name="connsiteX12" fmla="*/ 526694 w 1404608"/>
              <a:gd name="connsiteY12" fmla="*/ 0 h 2040940"/>
              <a:gd name="connsiteX13" fmla="*/ 468172 w 1404608"/>
              <a:gd name="connsiteY13" fmla="*/ 1309420 h 2040940"/>
              <a:gd name="connsiteX14" fmla="*/ 321868 w 1404608"/>
              <a:gd name="connsiteY14" fmla="*/ 1258214 h 2040940"/>
              <a:gd name="connsiteX15" fmla="*/ 0 w 1404608"/>
              <a:gd name="connsiteY15" fmla="*/ 1024127 h 2040940"/>
              <a:gd name="connsiteX0" fmla="*/ 0 w 1404608"/>
              <a:gd name="connsiteY0" fmla="*/ 1024614 h 2041427"/>
              <a:gd name="connsiteX1" fmla="*/ 124358 w 1404608"/>
              <a:gd name="connsiteY1" fmla="*/ 1353798 h 2041427"/>
              <a:gd name="connsiteX2" fmla="*/ 292608 w 1404608"/>
              <a:gd name="connsiteY2" fmla="*/ 1712243 h 2041427"/>
              <a:gd name="connsiteX3" fmla="*/ 687628 w 1404608"/>
              <a:gd name="connsiteY3" fmla="*/ 2041427 h 2041427"/>
              <a:gd name="connsiteX4" fmla="*/ 1294790 w 1404608"/>
              <a:gd name="connsiteY4" fmla="*/ 2026797 h 2041427"/>
              <a:gd name="connsiteX5" fmla="*/ 1404518 w 1404608"/>
              <a:gd name="connsiteY5" fmla="*/ 1127027 h 2041427"/>
              <a:gd name="connsiteX6" fmla="*/ 1221638 w 1404608"/>
              <a:gd name="connsiteY6" fmla="*/ 739322 h 2041427"/>
              <a:gd name="connsiteX7" fmla="*/ 1177747 w 1404608"/>
              <a:gd name="connsiteY7" fmla="*/ 936832 h 2041427"/>
              <a:gd name="connsiteX8" fmla="*/ 980236 w 1404608"/>
              <a:gd name="connsiteY8" fmla="*/ 666170 h 2041427"/>
              <a:gd name="connsiteX9" fmla="*/ 921715 w 1404608"/>
              <a:gd name="connsiteY9" fmla="*/ 900256 h 2041427"/>
              <a:gd name="connsiteX10" fmla="*/ 738836 w 1404608"/>
              <a:gd name="connsiteY10" fmla="*/ 563757 h 2041427"/>
              <a:gd name="connsiteX11" fmla="*/ 709574 w 1404608"/>
              <a:gd name="connsiteY11" fmla="*/ 907571 h 2041427"/>
              <a:gd name="connsiteX12" fmla="*/ 526694 w 1404608"/>
              <a:gd name="connsiteY12" fmla="*/ 487 h 2041427"/>
              <a:gd name="connsiteX13" fmla="*/ 468172 w 1404608"/>
              <a:gd name="connsiteY13" fmla="*/ 1309907 h 2041427"/>
              <a:gd name="connsiteX14" fmla="*/ 321868 w 1404608"/>
              <a:gd name="connsiteY14" fmla="*/ 1258701 h 2041427"/>
              <a:gd name="connsiteX15" fmla="*/ 0 w 1404608"/>
              <a:gd name="connsiteY15" fmla="*/ 1024614 h 2041427"/>
              <a:gd name="connsiteX0" fmla="*/ 0 w 1404608"/>
              <a:gd name="connsiteY0" fmla="*/ 1024614 h 2041427"/>
              <a:gd name="connsiteX1" fmla="*/ 124358 w 1404608"/>
              <a:gd name="connsiteY1" fmla="*/ 1353798 h 2041427"/>
              <a:gd name="connsiteX2" fmla="*/ 292608 w 1404608"/>
              <a:gd name="connsiteY2" fmla="*/ 1712243 h 2041427"/>
              <a:gd name="connsiteX3" fmla="*/ 687628 w 1404608"/>
              <a:gd name="connsiteY3" fmla="*/ 2041427 h 2041427"/>
              <a:gd name="connsiteX4" fmla="*/ 1294790 w 1404608"/>
              <a:gd name="connsiteY4" fmla="*/ 2026797 h 2041427"/>
              <a:gd name="connsiteX5" fmla="*/ 1404518 w 1404608"/>
              <a:gd name="connsiteY5" fmla="*/ 1127027 h 2041427"/>
              <a:gd name="connsiteX6" fmla="*/ 1221638 w 1404608"/>
              <a:gd name="connsiteY6" fmla="*/ 739322 h 2041427"/>
              <a:gd name="connsiteX7" fmla="*/ 1177747 w 1404608"/>
              <a:gd name="connsiteY7" fmla="*/ 936832 h 2041427"/>
              <a:gd name="connsiteX8" fmla="*/ 980236 w 1404608"/>
              <a:gd name="connsiteY8" fmla="*/ 666170 h 2041427"/>
              <a:gd name="connsiteX9" fmla="*/ 921715 w 1404608"/>
              <a:gd name="connsiteY9" fmla="*/ 900256 h 2041427"/>
              <a:gd name="connsiteX10" fmla="*/ 738836 w 1404608"/>
              <a:gd name="connsiteY10" fmla="*/ 563757 h 2041427"/>
              <a:gd name="connsiteX11" fmla="*/ 709574 w 1404608"/>
              <a:gd name="connsiteY11" fmla="*/ 907571 h 2041427"/>
              <a:gd name="connsiteX12" fmla="*/ 526694 w 1404608"/>
              <a:gd name="connsiteY12" fmla="*/ 487 h 2041427"/>
              <a:gd name="connsiteX13" fmla="*/ 468172 w 1404608"/>
              <a:gd name="connsiteY13" fmla="*/ 1309907 h 2041427"/>
              <a:gd name="connsiteX14" fmla="*/ 321868 w 1404608"/>
              <a:gd name="connsiteY14" fmla="*/ 1258701 h 2041427"/>
              <a:gd name="connsiteX15" fmla="*/ 0 w 1404608"/>
              <a:gd name="connsiteY15" fmla="*/ 1024614 h 2041427"/>
              <a:gd name="connsiteX0" fmla="*/ 0 w 1404608"/>
              <a:gd name="connsiteY0" fmla="*/ 1024370 h 2041183"/>
              <a:gd name="connsiteX1" fmla="*/ 124358 w 1404608"/>
              <a:gd name="connsiteY1" fmla="*/ 1353554 h 2041183"/>
              <a:gd name="connsiteX2" fmla="*/ 292608 w 1404608"/>
              <a:gd name="connsiteY2" fmla="*/ 1711999 h 2041183"/>
              <a:gd name="connsiteX3" fmla="*/ 687628 w 1404608"/>
              <a:gd name="connsiteY3" fmla="*/ 2041183 h 2041183"/>
              <a:gd name="connsiteX4" fmla="*/ 1294790 w 1404608"/>
              <a:gd name="connsiteY4" fmla="*/ 2026553 h 2041183"/>
              <a:gd name="connsiteX5" fmla="*/ 1404518 w 1404608"/>
              <a:gd name="connsiteY5" fmla="*/ 1126783 h 2041183"/>
              <a:gd name="connsiteX6" fmla="*/ 1221638 w 1404608"/>
              <a:gd name="connsiteY6" fmla="*/ 739078 h 2041183"/>
              <a:gd name="connsiteX7" fmla="*/ 1177747 w 1404608"/>
              <a:gd name="connsiteY7" fmla="*/ 936588 h 2041183"/>
              <a:gd name="connsiteX8" fmla="*/ 980236 w 1404608"/>
              <a:gd name="connsiteY8" fmla="*/ 665926 h 2041183"/>
              <a:gd name="connsiteX9" fmla="*/ 921715 w 1404608"/>
              <a:gd name="connsiteY9" fmla="*/ 900012 h 2041183"/>
              <a:gd name="connsiteX10" fmla="*/ 738836 w 1404608"/>
              <a:gd name="connsiteY10" fmla="*/ 563513 h 2041183"/>
              <a:gd name="connsiteX11" fmla="*/ 709574 w 1404608"/>
              <a:gd name="connsiteY11" fmla="*/ 907327 h 2041183"/>
              <a:gd name="connsiteX12" fmla="*/ 526694 w 1404608"/>
              <a:gd name="connsiteY12" fmla="*/ 243 h 2041183"/>
              <a:gd name="connsiteX13" fmla="*/ 468172 w 1404608"/>
              <a:gd name="connsiteY13" fmla="*/ 1309663 h 2041183"/>
              <a:gd name="connsiteX14" fmla="*/ 321868 w 1404608"/>
              <a:gd name="connsiteY14" fmla="*/ 1258457 h 2041183"/>
              <a:gd name="connsiteX15" fmla="*/ 0 w 1404608"/>
              <a:gd name="connsiteY15" fmla="*/ 1024370 h 2041183"/>
              <a:gd name="connsiteX0" fmla="*/ 0 w 1404608"/>
              <a:gd name="connsiteY0" fmla="*/ 1024383 h 2041196"/>
              <a:gd name="connsiteX1" fmla="*/ 124358 w 1404608"/>
              <a:gd name="connsiteY1" fmla="*/ 1353567 h 2041196"/>
              <a:gd name="connsiteX2" fmla="*/ 292608 w 1404608"/>
              <a:gd name="connsiteY2" fmla="*/ 1712012 h 2041196"/>
              <a:gd name="connsiteX3" fmla="*/ 687628 w 1404608"/>
              <a:gd name="connsiteY3" fmla="*/ 2041196 h 2041196"/>
              <a:gd name="connsiteX4" fmla="*/ 1294790 w 1404608"/>
              <a:gd name="connsiteY4" fmla="*/ 2026566 h 2041196"/>
              <a:gd name="connsiteX5" fmla="*/ 1404518 w 1404608"/>
              <a:gd name="connsiteY5" fmla="*/ 1126796 h 2041196"/>
              <a:gd name="connsiteX6" fmla="*/ 1221638 w 1404608"/>
              <a:gd name="connsiteY6" fmla="*/ 739091 h 2041196"/>
              <a:gd name="connsiteX7" fmla="*/ 1177747 w 1404608"/>
              <a:gd name="connsiteY7" fmla="*/ 936601 h 2041196"/>
              <a:gd name="connsiteX8" fmla="*/ 980236 w 1404608"/>
              <a:gd name="connsiteY8" fmla="*/ 665939 h 2041196"/>
              <a:gd name="connsiteX9" fmla="*/ 921715 w 1404608"/>
              <a:gd name="connsiteY9" fmla="*/ 900025 h 2041196"/>
              <a:gd name="connsiteX10" fmla="*/ 738836 w 1404608"/>
              <a:gd name="connsiteY10" fmla="*/ 563526 h 2041196"/>
              <a:gd name="connsiteX11" fmla="*/ 709574 w 1404608"/>
              <a:gd name="connsiteY11" fmla="*/ 907340 h 2041196"/>
              <a:gd name="connsiteX12" fmla="*/ 526694 w 1404608"/>
              <a:gd name="connsiteY12" fmla="*/ 256 h 2041196"/>
              <a:gd name="connsiteX13" fmla="*/ 453541 w 1404608"/>
              <a:gd name="connsiteY13" fmla="*/ 1258469 h 2041196"/>
              <a:gd name="connsiteX14" fmla="*/ 321868 w 1404608"/>
              <a:gd name="connsiteY14" fmla="*/ 1258470 h 2041196"/>
              <a:gd name="connsiteX15" fmla="*/ 0 w 1404608"/>
              <a:gd name="connsiteY15" fmla="*/ 1024383 h 2041196"/>
              <a:gd name="connsiteX0" fmla="*/ 0 w 1404608"/>
              <a:gd name="connsiteY0" fmla="*/ 1024383 h 2041196"/>
              <a:gd name="connsiteX1" fmla="*/ 124358 w 1404608"/>
              <a:gd name="connsiteY1" fmla="*/ 1353567 h 2041196"/>
              <a:gd name="connsiteX2" fmla="*/ 292608 w 1404608"/>
              <a:gd name="connsiteY2" fmla="*/ 1712012 h 2041196"/>
              <a:gd name="connsiteX3" fmla="*/ 687628 w 1404608"/>
              <a:gd name="connsiteY3" fmla="*/ 2041196 h 2041196"/>
              <a:gd name="connsiteX4" fmla="*/ 1294790 w 1404608"/>
              <a:gd name="connsiteY4" fmla="*/ 2026566 h 2041196"/>
              <a:gd name="connsiteX5" fmla="*/ 1404518 w 1404608"/>
              <a:gd name="connsiteY5" fmla="*/ 1126796 h 2041196"/>
              <a:gd name="connsiteX6" fmla="*/ 1221638 w 1404608"/>
              <a:gd name="connsiteY6" fmla="*/ 739091 h 2041196"/>
              <a:gd name="connsiteX7" fmla="*/ 1177747 w 1404608"/>
              <a:gd name="connsiteY7" fmla="*/ 936601 h 2041196"/>
              <a:gd name="connsiteX8" fmla="*/ 980236 w 1404608"/>
              <a:gd name="connsiteY8" fmla="*/ 665939 h 2041196"/>
              <a:gd name="connsiteX9" fmla="*/ 921715 w 1404608"/>
              <a:gd name="connsiteY9" fmla="*/ 900025 h 2041196"/>
              <a:gd name="connsiteX10" fmla="*/ 738836 w 1404608"/>
              <a:gd name="connsiteY10" fmla="*/ 563526 h 2041196"/>
              <a:gd name="connsiteX11" fmla="*/ 709574 w 1404608"/>
              <a:gd name="connsiteY11" fmla="*/ 907340 h 2041196"/>
              <a:gd name="connsiteX12" fmla="*/ 526694 w 1404608"/>
              <a:gd name="connsiteY12" fmla="*/ 256 h 2041196"/>
              <a:gd name="connsiteX13" fmla="*/ 453541 w 1404608"/>
              <a:gd name="connsiteY13" fmla="*/ 1258469 h 2041196"/>
              <a:gd name="connsiteX14" fmla="*/ 321868 w 1404608"/>
              <a:gd name="connsiteY14" fmla="*/ 1258470 h 2041196"/>
              <a:gd name="connsiteX15" fmla="*/ 0 w 1404608"/>
              <a:gd name="connsiteY15" fmla="*/ 1024383 h 2041196"/>
              <a:gd name="connsiteX0" fmla="*/ 0 w 1404608"/>
              <a:gd name="connsiteY0" fmla="*/ 1024369 h 2041182"/>
              <a:gd name="connsiteX1" fmla="*/ 124358 w 1404608"/>
              <a:gd name="connsiteY1" fmla="*/ 1353553 h 2041182"/>
              <a:gd name="connsiteX2" fmla="*/ 292608 w 1404608"/>
              <a:gd name="connsiteY2" fmla="*/ 1711998 h 2041182"/>
              <a:gd name="connsiteX3" fmla="*/ 687628 w 1404608"/>
              <a:gd name="connsiteY3" fmla="*/ 2041182 h 2041182"/>
              <a:gd name="connsiteX4" fmla="*/ 1294790 w 1404608"/>
              <a:gd name="connsiteY4" fmla="*/ 2026552 h 2041182"/>
              <a:gd name="connsiteX5" fmla="*/ 1404518 w 1404608"/>
              <a:gd name="connsiteY5" fmla="*/ 1126782 h 2041182"/>
              <a:gd name="connsiteX6" fmla="*/ 1221638 w 1404608"/>
              <a:gd name="connsiteY6" fmla="*/ 739077 h 2041182"/>
              <a:gd name="connsiteX7" fmla="*/ 1177747 w 1404608"/>
              <a:gd name="connsiteY7" fmla="*/ 936587 h 2041182"/>
              <a:gd name="connsiteX8" fmla="*/ 980236 w 1404608"/>
              <a:gd name="connsiteY8" fmla="*/ 665925 h 2041182"/>
              <a:gd name="connsiteX9" fmla="*/ 921715 w 1404608"/>
              <a:gd name="connsiteY9" fmla="*/ 900011 h 2041182"/>
              <a:gd name="connsiteX10" fmla="*/ 738836 w 1404608"/>
              <a:gd name="connsiteY10" fmla="*/ 563512 h 2041182"/>
              <a:gd name="connsiteX11" fmla="*/ 709574 w 1404608"/>
              <a:gd name="connsiteY11" fmla="*/ 907326 h 2041182"/>
              <a:gd name="connsiteX12" fmla="*/ 526694 w 1404608"/>
              <a:gd name="connsiteY12" fmla="*/ 242 h 2041182"/>
              <a:gd name="connsiteX13" fmla="*/ 456712 w 1404608"/>
              <a:gd name="connsiteY13" fmla="*/ 1312361 h 2041182"/>
              <a:gd name="connsiteX14" fmla="*/ 321868 w 1404608"/>
              <a:gd name="connsiteY14" fmla="*/ 1258456 h 2041182"/>
              <a:gd name="connsiteX15" fmla="*/ 0 w 1404608"/>
              <a:gd name="connsiteY15" fmla="*/ 1024369 h 2041182"/>
              <a:gd name="connsiteX0" fmla="*/ 0 w 1404608"/>
              <a:gd name="connsiteY0" fmla="*/ 1024369 h 2041182"/>
              <a:gd name="connsiteX1" fmla="*/ 124358 w 1404608"/>
              <a:gd name="connsiteY1" fmla="*/ 1353553 h 2041182"/>
              <a:gd name="connsiteX2" fmla="*/ 292608 w 1404608"/>
              <a:gd name="connsiteY2" fmla="*/ 1711998 h 2041182"/>
              <a:gd name="connsiteX3" fmla="*/ 687628 w 1404608"/>
              <a:gd name="connsiteY3" fmla="*/ 2041182 h 2041182"/>
              <a:gd name="connsiteX4" fmla="*/ 1294790 w 1404608"/>
              <a:gd name="connsiteY4" fmla="*/ 2026552 h 2041182"/>
              <a:gd name="connsiteX5" fmla="*/ 1404518 w 1404608"/>
              <a:gd name="connsiteY5" fmla="*/ 1126782 h 2041182"/>
              <a:gd name="connsiteX6" fmla="*/ 1221638 w 1404608"/>
              <a:gd name="connsiteY6" fmla="*/ 739077 h 2041182"/>
              <a:gd name="connsiteX7" fmla="*/ 1177747 w 1404608"/>
              <a:gd name="connsiteY7" fmla="*/ 936587 h 2041182"/>
              <a:gd name="connsiteX8" fmla="*/ 980236 w 1404608"/>
              <a:gd name="connsiteY8" fmla="*/ 665925 h 2041182"/>
              <a:gd name="connsiteX9" fmla="*/ 921715 w 1404608"/>
              <a:gd name="connsiteY9" fmla="*/ 900011 h 2041182"/>
              <a:gd name="connsiteX10" fmla="*/ 738836 w 1404608"/>
              <a:gd name="connsiteY10" fmla="*/ 563512 h 2041182"/>
              <a:gd name="connsiteX11" fmla="*/ 709574 w 1404608"/>
              <a:gd name="connsiteY11" fmla="*/ 907326 h 2041182"/>
              <a:gd name="connsiteX12" fmla="*/ 526694 w 1404608"/>
              <a:gd name="connsiteY12" fmla="*/ 242 h 2041182"/>
              <a:gd name="connsiteX13" fmla="*/ 456712 w 1404608"/>
              <a:gd name="connsiteY13" fmla="*/ 1312361 h 2041182"/>
              <a:gd name="connsiteX14" fmla="*/ 321868 w 1404608"/>
              <a:gd name="connsiteY14" fmla="*/ 1258456 h 2041182"/>
              <a:gd name="connsiteX15" fmla="*/ 0 w 1404608"/>
              <a:gd name="connsiteY15" fmla="*/ 1024369 h 2041182"/>
              <a:gd name="connsiteX0" fmla="*/ 0 w 1404608"/>
              <a:gd name="connsiteY0" fmla="*/ 1024369 h 2041182"/>
              <a:gd name="connsiteX1" fmla="*/ 124358 w 1404608"/>
              <a:gd name="connsiteY1" fmla="*/ 1353553 h 2041182"/>
              <a:gd name="connsiteX2" fmla="*/ 292608 w 1404608"/>
              <a:gd name="connsiteY2" fmla="*/ 1711998 h 2041182"/>
              <a:gd name="connsiteX3" fmla="*/ 687628 w 1404608"/>
              <a:gd name="connsiteY3" fmla="*/ 2041182 h 2041182"/>
              <a:gd name="connsiteX4" fmla="*/ 1294790 w 1404608"/>
              <a:gd name="connsiteY4" fmla="*/ 2026552 h 2041182"/>
              <a:gd name="connsiteX5" fmla="*/ 1404518 w 1404608"/>
              <a:gd name="connsiteY5" fmla="*/ 1126782 h 2041182"/>
              <a:gd name="connsiteX6" fmla="*/ 1221638 w 1404608"/>
              <a:gd name="connsiteY6" fmla="*/ 739077 h 2041182"/>
              <a:gd name="connsiteX7" fmla="*/ 1177747 w 1404608"/>
              <a:gd name="connsiteY7" fmla="*/ 936587 h 2041182"/>
              <a:gd name="connsiteX8" fmla="*/ 980236 w 1404608"/>
              <a:gd name="connsiteY8" fmla="*/ 665925 h 2041182"/>
              <a:gd name="connsiteX9" fmla="*/ 921715 w 1404608"/>
              <a:gd name="connsiteY9" fmla="*/ 900011 h 2041182"/>
              <a:gd name="connsiteX10" fmla="*/ 738836 w 1404608"/>
              <a:gd name="connsiteY10" fmla="*/ 563512 h 2041182"/>
              <a:gd name="connsiteX11" fmla="*/ 709574 w 1404608"/>
              <a:gd name="connsiteY11" fmla="*/ 907326 h 2041182"/>
              <a:gd name="connsiteX12" fmla="*/ 526694 w 1404608"/>
              <a:gd name="connsiteY12" fmla="*/ 242 h 2041182"/>
              <a:gd name="connsiteX13" fmla="*/ 456712 w 1404608"/>
              <a:gd name="connsiteY13" fmla="*/ 1312361 h 2041182"/>
              <a:gd name="connsiteX14" fmla="*/ 321868 w 1404608"/>
              <a:gd name="connsiteY14" fmla="*/ 1258456 h 2041182"/>
              <a:gd name="connsiteX15" fmla="*/ 0 w 1404608"/>
              <a:gd name="connsiteY15" fmla="*/ 1024369 h 2041182"/>
              <a:gd name="connsiteX0" fmla="*/ 0 w 1420463"/>
              <a:gd name="connsiteY0" fmla="*/ 957779 h 2041182"/>
              <a:gd name="connsiteX1" fmla="*/ 140213 w 1420463"/>
              <a:gd name="connsiteY1" fmla="*/ 1353553 h 2041182"/>
              <a:gd name="connsiteX2" fmla="*/ 308463 w 1420463"/>
              <a:gd name="connsiteY2" fmla="*/ 1711998 h 2041182"/>
              <a:gd name="connsiteX3" fmla="*/ 703483 w 1420463"/>
              <a:gd name="connsiteY3" fmla="*/ 2041182 h 2041182"/>
              <a:gd name="connsiteX4" fmla="*/ 1310645 w 1420463"/>
              <a:gd name="connsiteY4" fmla="*/ 2026552 h 2041182"/>
              <a:gd name="connsiteX5" fmla="*/ 1420373 w 1420463"/>
              <a:gd name="connsiteY5" fmla="*/ 1126782 h 2041182"/>
              <a:gd name="connsiteX6" fmla="*/ 1237493 w 1420463"/>
              <a:gd name="connsiteY6" fmla="*/ 739077 h 2041182"/>
              <a:gd name="connsiteX7" fmla="*/ 1193602 w 1420463"/>
              <a:gd name="connsiteY7" fmla="*/ 936587 h 2041182"/>
              <a:gd name="connsiteX8" fmla="*/ 996091 w 1420463"/>
              <a:gd name="connsiteY8" fmla="*/ 665925 h 2041182"/>
              <a:gd name="connsiteX9" fmla="*/ 937570 w 1420463"/>
              <a:gd name="connsiteY9" fmla="*/ 900011 h 2041182"/>
              <a:gd name="connsiteX10" fmla="*/ 754691 w 1420463"/>
              <a:gd name="connsiteY10" fmla="*/ 563512 h 2041182"/>
              <a:gd name="connsiteX11" fmla="*/ 725429 w 1420463"/>
              <a:gd name="connsiteY11" fmla="*/ 907326 h 2041182"/>
              <a:gd name="connsiteX12" fmla="*/ 542549 w 1420463"/>
              <a:gd name="connsiteY12" fmla="*/ 242 h 2041182"/>
              <a:gd name="connsiteX13" fmla="*/ 472567 w 1420463"/>
              <a:gd name="connsiteY13" fmla="*/ 1312361 h 2041182"/>
              <a:gd name="connsiteX14" fmla="*/ 337723 w 1420463"/>
              <a:gd name="connsiteY14" fmla="*/ 1258456 h 2041182"/>
              <a:gd name="connsiteX15" fmla="*/ 0 w 1420463"/>
              <a:gd name="connsiteY15" fmla="*/ 957779 h 2041182"/>
              <a:gd name="connsiteX0" fmla="*/ 0 w 1420463"/>
              <a:gd name="connsiteY0" fmla="*/ 957779 h 2041182"/>
              <a:gd name="connsiteX1" fmla="*/ 140213 w 1420463"/>
              <a:gd name="connsiteY1" fmla="*/ 1353553 h 2041182"/>
              <a:gd name="connsiteX2" fmla="*/ 308463 w 1420463"/>
              <a:gd name="connsiteY2" fmla="*/ 1711998 h 2041182"/>
              <a:gd name="connsiteX3" fmla="*/ 703483 w 1420463"/>
              <a:gd name="connsiteY3" fmla="*/ 2041182 h 2041182"/>
              <a:gd name="connsiteX4" fmla="*/ 1310645 w 1420463"/>
              <a:gd name="connsiteY4" fmla="*/ 2026552 h 2041182"/>
              <a:gd name="connsiteX5" fmla="*/ 1420373 w 1420463"/>
              <a:gd name="connsiteY5" fmla="*/ 1126782 h 2041182"/>
              <a:gd name="connsiteX6" fmla="*/ 1237493 w 1420463"/>
              <a:gd name="connsiteY6" fmla="*/ 739077 h 2041182"/>
              <a:gd name="connsiteX7" fmla="*/ 1193602 w 1420463"/>
              <a:gd name="connsiteY7" fmla="*/ 936587 h 2041182"/>
              <a:gd name="connsiteX8" fmla="*/ 996091 w 1420463"/>
              <a:gd name="connsiteY8" fmla="*/ 665925 h 2041182"/>
              <a:gd name="connsiteX9" fmla="*/ 937570 w 1420463"/>
              <a:gd name="connsiteY9" fmla="*/ 900011 h 2041182"/>
              <a:gd name="connsiteX10" fmla="*/ 754691 w 1420463"/>
              <a:gd name="connsiteY10" fmla="*/ 563512 h 2041182"/>
              <a:gd name="connsiteX11" fmla="*/ 725429 w 1420463"/>
              <a:gd name="connsiteY11" fmla="*/ 907326 h 2041182"/>
              <a:gd name="connsiteX12" fmla="*/ 542549 w 1420463"/>
              <a:gd name="connsiteY12" fmla="*/ 242 h 2041182"/>
              <a:gd name="connsiteX13" fmla="*/ 472567 w 1420463"/>
              <a:gd name="connsiteY13" fmla="*/ 1312361 h 2041182"/>
              <a:gd name="connsiteX14" fmla="*/ 337723 w 1420463"/>
              <a:gd name="connsiteY14" fmla="*/ 1258456 h 2041182"/>
              <a:gd name="connsiteX15" fmla="*/ 0 w 1420463"/>
              <a:gd name="connsiteY15" fmla="*/ 957779 h 2041182"/>
              <a:gd name="connsiteX0" fmla="*/ 719 w 1421182"/>
              <a:gd name="connsiteY0" fmla="*/ 957779 h 2041182"/>
              <a:gd name="connsiteX1" fmla="*/ 140932 w 1421182"/>
              <a:gd name="connsiteY1" fmla="*/ 1353553 h 2041182"/>
              <a:gd name="connsiteX2" fmla="*/ 309182 w 1421182"/>
              <a:gd name="connsiteY2" fmla="*/ 1711998 h 2041182"/>
              <a:gd name="connsiteX3" fmla="*/ 704202 w 1421182"/>
              <a:gd name="connsiteY3" fmla="*/ 2041182 h 2041182"/>
              <a:gd name="connsiteX4" fmla="*/ 1311364 w 1421182"/>
              <a:gd name="connsiteY4" fmla="*/ 2026552 h 2041182"/>
              <a:gd name="connsiteX5" fmla="*/ 1421092 w 1421182"/>
              <a:gd name="connsiteY5" fmla="*/ 1126782 h 2041182"/>
              <a:gd name="connsiteX6" fmla="*/ 1238212 w 1421182"/>
              <a:gd name="connsiteY6" fmla="*/ 739077 h 2041182"/>
              <a:gd name="connsiteX7" fmla="*/ 1194321 w 1421182"/>
              <a:gd name="connsiteY7" fmla="*/ 936587 h 2041182"/>
              <a:gd name="connsiteX8" fmla="*/ 996810 w 1421182"/>
              <a:gd name="connsiteY8" fmla="*/ 665925 h 2041182"/>
              <a:gd name="connsiteX9" fmla="*/ 938289 w 1421182"/>
              <a:gd name="connsiteY9" fmla="*/ 900011 h 2041182"/>
              <a:gd name="connsiteX10" fmla="*/ 755410 w 1421182"/>
              <a:gd name="connsiteY10" fmla="*/ 563512 h 2041182"/>
              <a:gd name="connsiteX11" fmla="*/ 726148 w 1421182"/>
              <a:gd name="connsiteY11" fmla="*/ 907326 h 2041182"/>
              <a:gd name="connsiteX12" fmla="*/ 543268 w 1421182"/>
              <a:gd name="connsiteY12" fmla="*/ 242 h 2041182"/>
              <a:gd name="connsiteX13" fmla="*/ 473286 w 1421182"/>
              <a:gd name="connsiteY13" fmla="*/ 1312361 h 2041182"/>
              <a:gd name="connsiteX14" fmla="*/ 338442 w 1421182"/>
              <a:gd name="connsiteY14" fmla="*/ 1258456 h 2041182"/>
              <a:gd name="connsiteX15" fmla="*/ 719 w 1421182"/>
              <a:gd name="connsiteY15" fmla="*/ 957779 h 2041182"/>
              <a:gd name="connsiteX0" fmla="*/ 719 w 1421182"/>
              <a:gd name="connsiteY0" fmla="*/ 957779 h 2041182"/>
              <a:gd name="connsiteX1" fmla="*/ 140932 w 1421182"/>
              <a:gd name="connsiteY1" fmla="*/ 1353553 h 2041182"/>
              <a:gd name="connsiteX2" fmla="*/ 309182 w 1421182"/>
              <a:gd name="connsiteY2" fmla="*/ 1711998 h 2041182"/>
              <a:gd name="connsiteX3" fmla="*/ 704202 w 1421182"/>
              <a:gd name="connsiteY3" fmla="*/ 2041182 h 2041182"/>
              <a:gd name="connsiteX4" fmla="*/ 1311364 w 1421182"/>
              <a:gd name="connsiteY4" fmla="*/ 2026552 h 2041182"/>
              <a:gd name="connsiteX5" fmla="*/ 1421092 w 1421182"/>
              <a:gd name="connsiteY5" fmla="*/ 1126782 h 2041182"/>
              <a:gd name="connsiteX6" fmla="*/ 1238212 w 1421182"/>
              <a:gd name="connsiteY6" fmla="*/ 739077 h 2041182"/>
              <a:gd name="connsiteX7" fmla="*/ 1194321 w 1421182"/>
              <a:gd name="connsiteY7" fmla="*/ 936587 h 2041182"/>
              <a:gd name="connsiteX8" fmla="*/ 996810 w 1421182"/>
              <a:gd name="connsiteY8" fmla="*/ 665925 h 2041182"/>
              <a:gd name="connsiteX9" fmla="*/ 938289 w 1421182"/>
              <a:gd name="connsiteY9" fmla="*/ 900011 h 2041182"/>
              <a:gd name="connsiteX10" fmla="*/ 736384 w 1421182"/>
              <a:gd name="connsiteY10" fmla="*/ 563512 h 2041182"/>
              <a:gd name="connsiteX11" fmla="*/ 726148 w 1421182"/>
              <a:gd name="connsiteY11" fmla="*/ 907326 h 2041182"/>
              <a:gd name="connsiteX12" fmla="*/ 543268 w 1421182"/>
              <a:gd name="connsiteY12" fmla="*/ 242 h 2041182"/>
              <a:gd name="connsiteX13" fmla="*/ 473286 w 1421182"/>
              <a:gd name="connsiteY13" fmla="*/ 1312361 h 2041182"/>
              <a:gd name="connsiteX14" fmla="*/ 338442 w 1421182"/>
              <a:gd name="connsiteY14" fmla="*/ 1258456 h 2041182"/>
              <a:gd name="connsiteX15" fmla="*/ 719 w 1421182"/>
              <a:gd name="connsiteY15" fmla="*/ 957779 h 2041182"/>
              <a:gd name="connsiteX0" fmla="*/ 719 w 1421182"/>
              <a:gd name="connsiteY0" fmla="*/ 957779 h 2041182"/>
              <a:gd name="connsiteX1" fmla="*/ 140932 w 1421182"/>
              <a:gd name="connsiteY1" fmla="*/ 1353553 h 2041182"/>
              <a:gd name="connsiteX2" fmla="*/ 309182 w 1421182"/>
              <a:gd name="connsiteY2" fmla="*/ 1711998 h 2041182"/>
              <a:gd name="connsiteX3" fmla="*/ 704202 w 1421182"/>
              <a:gd name="connsiteY3" fmla="*/ 2041182 h 2041182"/>
              <a:gd name="connsiteX4" fmla="*/ 1311364 w 1421182"/>
              <a:gd name="connsiteY4" fmla="*/ 2026552 h 2041182"/>
              <a:gd name="connsiteX5" fmla="*/ 1421092 w 1421182"/>
              <a:gd name="connsiteY5" fmla="*/ 1126782 h 2041182"/>
              <a:gd name="connsiteX6" fmla="*/ 1238212 w 1421182"/>
              <a:gd name="connsiteY6" fmla="*/ 739077 h 2041182"/>
              <a:gd name="connsiteX7" fmla="*/ 1194321 w 1421182"/>
              <a:gd name="connsiteY7" fmla="*/ 936587 h 2041182"/>
              <a:gd name="connsiteX8" fmla="*/ 996810 w 1421182"/>
              <a:gd name="connsiteY8" fmla="*/ 665925 h 2041182"/>
              <a:gd name="connsiteX9" fmla="*/ 938289 w 1421182"/>
              <a:gd name="connsiteY9" fmla="*/ 900011 h 2041182"/>
              <a:gd name="connsiteX10" fmla="*/ 711016 w 1421182"/>
              <a:gd name="connsiteY10" fmla="*/ 569854 h 2041182"/>
              <a:gd name="connsiteX11" fmla="*/ 726148 w 1421182"/>
              <a:gd name="connsiteY11" fmla="*/ 907326 h 2041182"/>
              <a:gd name="connsiteX12" fmla="*/ 543268 w 1421182"/>
              <a:gd name="connsiteY12" fmla="*/ 242 h 2041182"/>
              <a:gd name="connsiteX13" fmla="*/ 473286 w 1421182"/>
              <a:gd name="connsiteY13" fmla="*/ 1312361 h 2041182"/>
              <a:gd name="connsiteX14" fmla="*/ 338442 w 1421182"/>
              <a:gd name="connsiteY14" fmla="*/ 1258456 h 2041182"/>
              <a:gd name="connsiteX15" fmla="*/ 719 w 1421182"/>
              <a:gd name="connsiteY15" fmla="*/ 957779 h 2041182"/>
              <a:gd name="connsiteX0" fmla="*/ 719 w 1421182"/>
              <a:gd name="connsiteY0" fmla="*/ 957779 h 2041182"/>
              <a:gd name="connsiteX1" fmla="*/ 140932 w 1421182"/>
              <a:gd name="connsiteY1" fmla="*/ 1353553 h 2041182"/>
              <a:gd name="connsiteX2" fmla="*/ 309182 w 1421182"/>
              <a:gd name="connsiteY2" fmla="*/ 1711998 h 2041182"/>
              <a:gd name="connsiteX3" fmla="*/ 704202 w 1421182"/>
              <a:gd name="connsiteY3" fmla="*/ 2041182 h 2041182"/>
              <a:gd name="connsiteX4" fmla="*/ 1311364 w 1421182"/>
              <a:gd name="connsiteY4" fmla="*/ 2026552 h 2041182"/>
              <a:gd name="connsiteX5" fmla="*/ 1421092 w 1421182"/>
              <a:gd name="connsiteY5" fmla="*/ 1126782 h 2041182"/>
              <a:gd name="connsiteX6" fmla="*/ 1238212 w 1421182"/>
              <a:gd name="connsiteY6" fmla="*/ 739077 h 2041182"/>
              <a:gd name="connsiteX7" fmla="*/ 1194321 w 1421182"/>
              <a:gd name="connsiteY7" fmla="*/ 936587 h 2041182"/>
              <a:gd name="connsiteX8" fmla="*/ 996810 w 1421182"/>
              <a:gd name="connsiteY8" fmla="*/ 665925 h 2041182"/>
              <a:gd name="connsiteX9" fmla="*/ 938289 w 1421182"/>
              <a:gd name="connsiteY9" fmla="*/ 900011 h 2041182"/>
              <a:gd name="connsiteX10" fmla="*/ 711016 w 1421182"/>
              <a:gd name="connsiteY10" fmla="*/ 569854 h 2041182"/>
              <a:gd name="connsiteX11" fmla="*/ 726148 w 1421182"/>
              <a:gd name="connsiteY11" fmla="*/ 907326 h 2041182"/>
              <a:gd name="connsiteX12" fmla="*/ 543268 w 1421182"/>
              <a:gd name="connsiteY12" fmla="*/ 242 h 2041182"/>
              <a:gd name="connsiteX13" fmla="*/ 473286 w 1421182"/>
              <a:gd name="connsiteY13" fmla="*/ 1312361 h 2041182"/>
              <a:gd name="connsiteX14" fmla="*/ 338442 w 1421182"/>
              <a:gd name="connsiteY14" fmla="*/ 1258456 h 2041182"/>
              <a:gd name="connsiteX15" fmla="*/ 719 w 1421182"/>
              <a:gd name="connsiteY15" fmla="*/ 957779 h 2041182"/>
              <a:gd name="connsiteX0" fmla="*/ 719 w 1421182"/>
              <a:gd name="connsiteY0" fmla="*/ 957779 h 2041182"/>
              <a:gd name="connsiteX1" fmla="*/ 140932 w 1421182"/>
              <a:gd name="connsiteY1" fmla="*/ 1353553 h 2041182"/>
              <a:gd name="connsiteX2" fmla="*/ 309182 w 1421182"/>
              <a:gd name="connsiteY2" fmla="*/ 1711998 h 2041182"/>
              <a:gd name="connsiteX3" fmla="*/ 704202 w 1421182"/>
              <a:gd name="connsiteY3" fmla="*/ 2041182 h 2041182"/>
              <a:gd name="connsiteX4" fmla="*/ 1311364 w 1421182"/>
              <a:gd name="connsiteY4" fmla="*/ 2026552 h 2041182"/>
              <a:gd name="connsiteX5" fmla="*/ 1421092 w 1421182"/>
              <a:gd name="connsiteY5" fmla="*/ 1126782 h 2041182"/>
              <a:gd name="connsiteX6" fmla="*/ 1238212 w 1421182"/>
              <a:gd name="connsiteY6" fmla="*/ 739077 h 2041182"/>
              <a:gd name="connsiteX7" fmla="*/ 1194321 w 1421182"/>
              <a:gd name="connsiteY7" fmla="*/ 936587 h 2041182"/>
              <a:gd name="connsiteX8" fmla="*/ 996810 w 1421182"/>
              <a:gd name="connsiteY8" fmla="*/ 665925 h 2041182"/>
              <a:gd name="connsiteX9" fmla="*/ 938289 w 1421182"/>
              <a:gd name="connsiteY9" fmla="*/ 900011 h 2041182"/>
              <a:gd name="connsiteX10" fmla="*/ 711016 w 1421182"/>
              <a:gd name="connsiteY10" fmla="*/ 569854 h 2041182"/>
              <a:gd name="connsiteX11" fmla="*/ 726148 w 1421182"/>
              <a:gd name="connsiteY11" fmla="*/ 907326 h 2041182"/>
              <a:gd name="connsiteX12" fmla="*/ 543268 w 1421182"/>
              <a:gd name="connsiteY12" fmla="*/ 242 h 2041182"/>
              <a:gd name="connsiteX13" fmla="*/ 473286 w 1421182"/>
              <a:gd name="connsiteY13" fmla="*/ 1312361 h 2041182"/>
              <a:gd name="connsiteX14" fmla="*/ 338442 w 1421182"/>
              <a:gd name="connsiteY14" fmla="*/ 1258456 h 2041182"/>
              <a:gd name="connsiteX15" fmla="*/ 719 w 1421182"/>
              <a:gd name="connsiteY15" fmla="*/ 957779 h 2041182"/>
              <a:gd name="connsiteX0" fmla="*/ 719 w 1421182"/>
              <a:gd name="connsiteY0" fmla="*/ 957779 h 2041182"/>
              <a:gd name="connsiteX1" fmla="*/ 140932 w 1421182"/>
              <a:gd name="connsiteY1" fmla="*/ 1353553 h 2041182"/>
              <a:gd name="connsiteX2" fmla="*/ 309182 w 1421182"/>
              <a:gd name="connsiteY2" fmla="*/ 1711998 h 2041182"/>
              <a:gd name="connsiteX3" fmla="*/ 704202 w 1421182"/>
              <a:gd name="connsiteY3" fmla="*/ 2041182 h 2041182"/>
              <a:gd name="connsiteX4" fmla="*/ 1311364 w 1421182"/>
              <a:gd name="connsiteY4" fmla="*/ 2026552 h 2041182"/>
              <a:gd name="connsiteX5" fmla="*/ 1421092 w 1421182"/>
              <a:gd name="connsiteY5" fmla="*/ 1126782 h 2041182"/>
              <a:gd name="connsiteX6" fmla="*/ 1238212 w 1421182"/>
              <a:gd name="connsiteY6" fmla="*/ 739077 h 2041182"/>
              <a:gd name="connsiteX7" fmla="*/ 1194321 w 1421182"/>
              <a:gd name="connsiteY7" fmla="*/ 936587 h 2041182"/>
              <a:gd name="connsiteX8" fmla="*/ 996810 w 1421182"/>
              <a:gd name="connsiteY8" fmla="*/ 665925 h 2041182"/>
              <a:gd name="connsiteX9" fmla="*/ 938289 w 1421182"/>
              <a:gd name="connsiteY9" fmla="*/ 900011 h 2041182"/>
              <a:gd name="connsiteX10" fmla="*/ 711016 w 1421182"/>
              <a:gd name="connsiteY10" fmla="*/ 569854 h 2041182"/>
              <a:gd name="connsiteX11" fmla="*/ 726148 w 1421182"/>
              <a:gd name="connsiteY11" fmla="*/ 907326 h 2041182"/>
              <a:gd name="connsiteX12" fmla="*/ 543268 w 1421182"/>
              <a:gd name="connsiteY12" fmla="*/ 242 h 2041182"/>
              <a:gd name="connsiteX13" fmla="*/ 473286 w 1421182"/>
              <a:gd name="connsiteY13" fmla="*/ 1312361 h 2041182"/>
              <a:gd name="connsiteX14" fmla="*/ 338442 w 1421182"/>
              <a:gd name="connsiteY14" fmla="*/ 1258456 h 2041182"/>
              <a:gd name="connsiteX15" fmla="*/ 719 w 1421182"/>
              <a:gd name="connsiteY15" fmla="*/ 957779 h 2041182"/>
              <a:gd name="connsiteX0" fmla="*/ 719 w 1421182"/>
              <a:gd name="connsiteY0" fmla="*/ 957779 h 2041182"/>
              <a:gd name="connsiteX1" fmla="*/ 140932 w 1421182"/>
              <a:gd name="connsiteY1" fmla="*/ 1353553 h 2041182"/>
              <a:gd name="connsiteX2" fmla="*/ 309182 w 1421182"/>
              <a:gd name="connsiteY2" fmla="*/ 1711998 h 2041182"/>
              <a:gd name="connsiteX3" fmla="*/ 704202 w 1421182"/>
              <a:gd name="connsiteY3" fmla="*/ 2041182 h 2041182"/>
              <a:gd name="connsiteX4" fmla="*/ 1311364 w 1421182"/>
              <a:gd name="connsiteY4" fmla="*/ 2026552 h 2041182"/>
              <a:gd name="connsiteX5" fmla="*/ 1421092 w 1421182"/>
              <a:gd name="connsiteY5" fmla="*/ 1126782 h 2041182"/>
              <a:gd name="connsiteX6" fmla="*/ 1238212 w 1421182"/>
              <a:gd name="connsiteY6" fmla="*/ 739077 h 2041182"/>
              <a:gd name="connsiteX7" fmla="*/ 1194321 w 1421182"/>
              <a:gd name="connsiteY7" fmla="*/ 936587 h 2041182"/>
              <a:gd name="connsiteX8" fmla="*/ 996810 w 1421182"/>
              <a:gd name="connsiteY8" fmla="*/ 665925 h 2041182"/>
              <a:gd name="connsiteX9" fmla="*/ 947802 w 1421182"/>
              <a:gd name="connsiteY9" fmla="*/ 906353 h 2041182"/>
              <a:gd name="connsiteX10" fmla="*/ 711016 w 1421182"/>
              <a:gd name="connsiteY10" fmla="*/ 569854 h 2041182"/>
              <a:gd name="connsiteX11" fmla="*/ 726148 w 1421182"/>
              <a:gd name="connsiteY11" fmla="*/ 907326 h 2041182"/>
              <a:gd name="connsiteX12" fmla="*/ 543268 w 1421182"/>
              <a:gd name="connsiteY12" fmla="*/ 242 h 2041182"/>
              <a:gd name="connsiteX13" fmla="*/ 473286 w 1421182"/>
              <a:gd name="connsiteY13" fmla="*/ 1312361 h 2041182"/>
              <a:gd name="connsiteX14" fmla="*/ 338442 w 1421182"/>
              <a:gd name="connsiteY14" fmla="*/ 1258456 h 2041182"/>
              <a:gd name="connsiteX15" fmla="*/ 719 w 1421182"/>
              <a:gd name="connsiteY15" fmla="*/ 957779 h 2041182"/>
              <a:gd name="connsiteX0" fmla="*/ 719 w 1421182"/>
              <a:gd name="connsiteY0" fmla="*/ 957779 h 2041182"/>
              <a:gd name="connsiteX1" fmla="*/ 140932 w 1421182"/>
              <a:gd name="connsiteY1" fmla="*/ 1353553 h 2041182"/>
              <a:gd name="connsiteX2" fmla="*/ 309182 w 1421182"/>
              <a:gd name="connsiteY2" fmla="*/ 1711998 h 2041182"/>
              <a:gd name="connsiteX3" fmla="*/ 704202 w 1421182"/>
              <a:gd name="connsiteY3" fmla="*/ 2041182 h 2041182"/>
              <a:gd name="connsiteX4" fmla="*/ 1311364 w 1421182"/>
              <a:gd name="connsiteY4" fmla="*/ 2026552 h 2041182"/>
              <a:gd name="connsiteX5" fmla="*/ 1421092 w 1421182"/>
              <a:gd name="connsiteY5" fmla="*/ 1126782 h 2041182"/>
              <a:gd name="connsiteX6" fmla="*/ 1238212 w 1421182"/>
              <a:gd name="connsiteY6" fmla="*/ 739077 h 2041182"/>
              <a:gd name="connsiteX7" fmla="*/ 1194321 w 1421182"/>
              <a:gd name="connsiteY7" fmla="*/ 936587 h 2041182"/>
              <a:gd name="connsiteX8" fmla="*/ 996810 w 1421182"/>
              <a:gd name="connsiteY8" fmla="*/ 665925 h 2041182"/>
              <a:gd name="connsiteX9" fmla="*/ 947802 w 1421182"/>
              <a:gd name="connsiteY9" fmla="*/ 906353 h 2041182"/>
              <a:gd name="connsiteX10" fmla="*/ 711016 w 1421182"/>
              <a:gd name="connsiteY10" fmla="*/ 569854 h 2041182"/>
              <a:gd name="connsiteX11" fmla="*/ 726148 w 1421182"/>
              <a:gd name="connsiteY11" fmla="*/ 907326 h 2041182"/>
              <a:gd name="connsiteX12" fmla="*/ 543268 w 1421182"/>
              <a:gd name="connsiteY12" fmla="*/ 242 h 2041182"/>
              <a:gd name="connsiteX13" fmla="*/ 473286 w 1421182"/>
              <a:gd name="connsiteY13" fmla="*/ 1312361 h 2041182"/>
              <a:gd name="connsiteX14" fmla="*/ 338442 w 1421182"/>
              <a:gd name="connsiteY14" fmla="*/ 1258456 h 2041182"/>
              <a:gd name="connsiteX15" fmla="*/ 719 w 1421182"/>
              <a:gd name="connsiteY15" fmla="*/ 957779 h 2041182"/>
              <a:gd name="connsiteX0" fmla="*/ 719 w 1421182"/>
              <a:gd name="connsiteY0" fmla="*/ 957779 h 2041182"/>
              <a:gd name="connsiteX1" fmla="*/ 140932 w 1421182"/>
              <a:gd name="connsiteY1" fmla="*/ 1353553 h 2041182"/>
              <a:gd name="connsiteX2" fmla="*/ 309182 w 1421182"/>
              <a:gd name="connsiteY2" fmla="*/ 1711998 h 2041182"/>
              <a:gd name="connsiteX3" fmla="*/ 704202 w 1421182"/>
              <a:gd name="connsiteY3" fmla="*/ 2041182 h 2041182"/>
              <a:gd name="connsiteX4" fmla="*/ 1311364 w 1421182"/>
              <a:gd name="connsiteY4" fmla="*/ 2026552 h 2041182"/>
              <a:gd name="connsiteX5" fmla="*/ 1421092 w 1421182"/>
              <a:gd name="connsiteY5" fmla="*/ 1126782 h 2041182"/>
              <a:gd name="connsiteX6" fmla="*/ 1238212 w 1421182"/>
              <a:gd name="connsiteY6" fmla="*/ 739077 h 2041182"/>
              <a:gd name="connsiteX7" fmla="*/ 1194321 w 1421182"/>
              <a:gd name="connsiteY7" fmla="*/ 936587 h 2041182"/>
              <a:gd name="connsiteX8" fmla="*/ 996810 w 1421182"/>
              <a:gd name="connsiteY8" fmla="*/ 665925 h 2041182"/>
              <a:gd name="connsiteX9" fmla="*/ 947802 w 1421182"/>
              <a:gd name="connsiteY9" fmla="*/ 906353 h 2041182"/>
              <a:gd name="connsiteX10" fmla="*/ 711016 w 1421182"/>
              <a:gd name="connsiteY10" fmla="*/ 569854 h 2041182"/>
              <a:gd name="connsiteX11" fmla="*/ 726148 w 1421182"/>
              <a:gd name="connsiteY11" fmla="*/ 907326 h 2041182"/>
              <a:gd name="connsiteX12" fmla="*/ 543268 w 1421182"/>
              <a:gd name="connsiteY12" fmla="*/ 242 h 2041182"/>
              <a:gd name="connsiteX13" fmla="*/ 473286 w 1421182"/>
              <a:gd name="connsiteY13" fmla="*/ 1312361 h 2041182"/>
              <a:gd name="connsiteX14" fmla="*/ 338442 w 1421182"/>
              <a:gd name="connsiteY14" fmla="*/ 1258456 h 2041182"/>
              <a:gd name="connsiteX15" fmla="*/ 719 w 1421182"/>
              <a:gd name="connsiteY15" fmla="*/ 957779 h 2041182"/>
              <a:gd name="connsiteX0" fmla="*/ 719 w 1421182"/>
              <a:gd name="connsiteY0" fmla="*/ 957779 h 2041182"/>
              <a:gd name="connsiteX1" fmla="*/ 140932 w 1421182"/>
              <a:gd name="connsiteY1" fmla="*/ 1353553 h 2041182"/>
              <a:gd name="connsiteX2" fmla="*/ 309182 w 1421182"/>
              <a:gd name="connsiteY2" fmla="*/ 1711998 h 2041182"/>
              <a:gd name="connsiteX3" fmla="*/ 704202 w 1421182"/>
              <a:gd name="connsiteY3" fmla="*/ 2041182 h 2041182"/>
              <a:gd name="connsiteX4" fmla="*/ 1311364 w 1421182"/>
              <a:gd name="connsiteY4" fmla="*/ 2026552 h 2041182"/>
              <a:gd name="connsiteX5" fmla="*/ 1421092 w 1421182"/>
              <a:gd name="connsiteY5" fmla="*/ 1126782 h 2041182"/>
              <a:gd name="connsiteX6" fmla="*/ 1238212 w 1421182"/>
              <a:gd name="connsiteY6" fmla="*/ 739077 h 2041182"/>
              <a:gd name="connsiteX7" fmla="*/ 1194321 w 1421182"/>
              <a:gd name="connsiteY7" fmla="*/ 936587 h 2041182"/>
              <a:gd name="connsiteX8" fmla="*/ 996810 w 1421182"/>
              <a:gd name="connsiteY8" fmla="*/ 665925 h 2041182"/>
              <a:gd name="connsiteX9" fmla="*/ 947802 w 1421182"/>
              <a:gd name="connsiteY9" fmla="*/ 906353 h 2041182"/>
              <a:gd name="connsiteX10" fmla="*/ 711016 w 1421182"/>
              <a:gd name="connsiteY10" fmla="*/ 569854 h 2041182"/>
              <a:gd name="connsiteX11" fmla="*/ 726148 w 1421182"/>
              <a:gd name="connsiteY11" fmla="*/ 907326 h 2041182"/>
              <a:gd name="connsiteX12" fmla="*/ 543268 w 1421182"/>
              <a:gd name="connsiteY12" fmla="*/ 242 h 2041182"/>
              <a:gd name="connsiteX13" fmla="*/ 473286 w 1421182"/>
              <a:gd name="connsiteY13" fmla="*/ 1312361 h 2041182"/>
              <a:gd name="connsiteX14" fmla="*/ 338442 w 1421182"/>
              <a:gd name="connsiteY14" fmla="*/ 1258456 h 2041182"/>
              <a:gd name="connsiteX15" fmla="*/ 719 w 1421182"/>
              <a:gd name="connsiteY15" fmla="*/ 957779 h 2041182"/>
              <a:gd name="connsiteX0" fmla="*/ 719 w 1421182"/>
              <a:gd name="connsiteY0" fmla="*/ 957779 h 2041182"/>
              <a:gd name="connsiteX1" fmla="*/ 140932 w 1421182"/>
              <a:gd name="connsiteY1" fmla="*/ 1353553 h 2041182"/>
              <a:gd name="connsiteX2" fmla="*/ 309182 w 1421182"/>
              <a:gd name="connsiteY2" fmla="*/ 1711998 h 2041182"/>
              <a:gd name="connsiteX3" fmla="*/ 704202 w 1421182"/>
              <a:gd name="connsiteY3" fmla="*/ 2041182 h 2041182"/>
              <a:gd name="connsiteX4" fmla="*/ 1311364 w 1421182"/>
              <a:gd name="connsiteY4" fmla="*/ 2026552 h 2041182"/>
              <a:gd name="connsiteX5" fmla="*/ 1421092 w 1421182"/>
              <a:gd name="connsiteY5" fmla="*/ 1126782 h 2041182"/>
              <a:gd name="connsiteX6" fmla="*/ 1238212 w 1421182"/>
              <a:gd name="connsiteY6" fmla="*/ 739077 h 2041182"/>
              <a:gd name="connsiteX7" fmla="*/ 1194321 w 1421182"/>
              <a:gd name="connsiteY7" fmla="*/ 936587 h 2041182"/>
              <a:gd name="connsiteX8" fmla="*/ 955588 w 1421182"/>
              <a:gd name="connsiteY8" fmla="*/ 659583 h 2041182"/>
              <a:gd name="connsiteX9" fmla="*/ 947802 w 1421182"/>
              <a:gd name="connsiteY9" fmla="*/ 906353 h 2041182"/>
              <a:gd name="connsiteX10" fmla="*/ 711016 w 1421182"/>
              <a:gd name="connsiteY10" fmla="*/ 569854 h 2041182"/>
              <a:gd name="connsiteX11" fmla="*/ 726148 w 1421182"/>
              <a:gd name="connsiteY11" fmla="*/ 907326 h 2041182"/>
              <a:gd name="connsiteX12" fmla="*/ 543268 w 1421182"/>
              <a:gd name="connsiteY12" fmla="*/ 242 h 2041182"/>
              <a:gd name="connsiteX13" fmla="*/ 473286 w 1421182"/>
              <a:gd name="connsiteY13" fmla="*/ 1312361 h 2041182"/>
              <a:gd name="connsiteX14" fmla="*/ 338442 w 1421182"/>
              <a:gd name="connsiteY14" fmla="*/ 1258456 h 2041182"/>
              <a:gd name="connsiteX15" fmla="*/ 719 w 1421182"/>
              <a:gd name="connsiteY15" fmla="*/ 957779 h 2041182"/>
              <a:gd name="connsiteX0" fmla="*/ 719 w 1421182"/>
              <a:gd name="connsiteY0" fmla="*/ 957779 h 2041182"/>
              <a:gd name="connsiteX1" fmla="*/ 140932 w 1421182"/>
              <a:gd name="connsiteY1" fmla="*/ 1353553 h 2041182"/>
              <a:gd name="connsiteX2" fmla="*/ 309182 w 1421182"/>
              <a:gd name="connsiteY2" fmla="*/ 1711998 h 2041182"/>
              <a:gd name="connsiteX3" fmla="*/ 704202 w 1421182"/>
              <a:gd name="connsiteY3" fmla="*/ 2041182 h 2041182"/>
              <a:gd name="connsiteX4" fmla="*/ 1311364 w 1421182"/>
              <a:gd name="connsiteY4" fmla="*/ 2026552 h 2041182"/>
              <a:gd name="connsiteX5" fmla="*/ 1421092 w 1421182"/>
              <a:gd name="connsiteY5" fmla="*/ 1126782 h 2041182"/>
              <a:gd name="connsiteX6" fmla="*/ 1238212 w 1421182"/>
              <a:gd name="connsiteY6" fmla="*/ 739077 h 2041182"/>
              <a:gd name="connsiteX7" fmla="*/ 1178466 w 1421182"/>
              <a:gd name="connsiteY7" fmla="*/ 927074 h 2041182"/>
              <a:gd name="connsiteX8" fmla="*/ 955588 w 1421182"/>
              <a:gd name="connsiteY8" fmla="*/ 659583 h 2041182"/>
              <a:gd name="connsiteX9" fmla="*/ 947802 w 1421182"/>
              <a:gd name="connsiteY9" fmla="*/ 906353 h 2041182"/>
              <a:gd name="connsiteX10" fmla="*/ 711016 w 1421182"/>
              <a:gd name="connsiteY10" fmla="*/ 569854 h 2041182"/>
              <a:gd name="connsiteX11" fmla="*/ 726148 w 1421182"/>
              <a:gd name="connsiteY11" fmla="*/ 907326 h 2041182"/>
              <a:gd name="connsiteX12" fmla="*/ 543268 w 1421182"/>
              <a:gd name="connsiteY12" fmla="*/ 242 h 2041182"/>
              <a:gd name="connsiteX13" fmla="*/ 473286 w 1421182"/>
              <a:gd name="connsiteY13" fmla="*/ 1312361 h 2041182"/>
              <a:gd name="connsiteX14" fmla="*/ 338442 w 1421182"/>
              <a:gd name="connsiteY14" fmla="*/ 1258456 h 2041182"/>
              <a:gd name="connsiteX15" fmla="*/ 719 w 1421182"/>
              <a:gd name="connsiteY15" fmla="*/ 957779 h 2041182"/>
              <a:gd name="connsiteX0" fmla="*/ 719 w 1421182"/>
              <a:gd name="connsiteY0" fmla="*/ 957779 h 2041182"/>
              <a:gd name="connsiteX1" fmla="*/ 140932 w 1421182"/>
              <a:gd name="connsiteY1" fmla="*/ 1353553 h 2041182"/>
              <a:gd name="connsiteX2" fmla="*/ 309182 w 1421182"/>
              <a:gd name="connsiteY2" fmla="*/ 1711998 h 2041182"/>
              <a:gd name="connsiteX3" fmla="*/ 704202 w 1421182"/>
              <a:gd name="connsiteY3" fmla="*/ 2041182 h 2041182"/>
              <a:gd name="connsiteX4" fmla="*/ 1311364 w 1421182"/>
              <a:gd name="connsiteY4" fmla="*/ 2026552 h 2041182"/>
              <a:gd name="connsiteX5" fmla="*/ 1421092 w 1421182"/>
              <a:gd name="connsiteY5" fmla="*/ 1126782 h 2041182"/>
              <a:gd name="connsiteX6" fmla="*/ 1238212 w 1421182"/>
              <a:gd name="connsiteY6" fmla="*/ 739077 h 2041182"/>
              <a:gd name="connsiteX7" fmla="*/ 1178466 w 1421182"/>
              <a:gd name="connsiteY7" fmla="*/ 927074 h 2041182"/>
              <a:gd name="connsiteX8" fmla="*/ 955588 w 1421182"/>
              <a:gd name="connsiteY8" fmla="*/ 659583 h 2041182"/>
              <a:gd name="connsiteX9" fmla="*/ 947802 w 1421182"/>
              <a:gd name="connsiteY9" fmla="*/ 906353 h 2041182"/>
              <a:gd name="connsiteX10" fmla="*/ 711016 w 1421182"/>
              <a:gd name="connsiteY10" fmla="*/ 569854 h 2041182"/>
              <a:gd name="connsiteX11" fmla="*/ 726148 w 1421182"/>
              <a:gd name="connsiteY11" fmla="*/ 907326 h 2041182"/>
              <a:gd name="connsiteX12" fmla="*/ 543268 w 1421182"/>
              <a:gd name="connsiteY12" fmla="*/ 242 h 2041182"/>
              <a:gd name="connsiteX13" fmla="*/ 473286 w 1421182"/>
              <a:gd name="connsiteY13" fmla="*/ 1312361 h 2041182"/>
              <a:gd name="connsiteX14" fmla="*/ 338442 w 1421182"/>
              <a:gd name="connsiteY14" fmla="*/ 1258456 h 2041182"/>
              <a:gd name="connsiteX15" fmla="*/ 719 w 1421182"/>
              <a:gd name="connsiteY15" fmla="*/ 957779 h 2041182"/>
              <a:gd name="connsiteX0" fmla="*/ 719 w 1421182"/>
              <a:gd name="connsiteY0" fmla="*/ 957779 h 2041182"/>
              <a:gd name="connsiteX1" fmla="*/ 140932 w 1421182"/>
              <a:gd name="connsiteY1" fmla="*/ 1353553 h 2041182"/>
              <a:gd name="connsiteX2" fmla="*/ 309182 w 1421182"/>
              <a:gd name="connsiteY2" fmla="*/ 1711998 h 2041182"/>
              <a:gd name="connsiteX3" fmla="*/ 704202 w 1421182"/>
              <a:gd name="connsiteY3" fmla="*/ 2041182 h 2041182"/>
              <a:gd name="connsiteX4" fmla="*/ 1311364 w 1421182"/>
              <a:gd name="connsiteY4" fmla="*/ 2026552 h 2041182"/>
              <a:gd name="connsiteX5" fmla="*/ 1421092 w 1421182"/>
              <a:gd name="connsiteY5" fmla="*/ 1126782 h 2041182"/>
              <a:gd name="connsiteX6" fmla="*/ 1238212 w 1421182"/>
              <a:gd name="connsiteY6" fmla="*/ 739077 h 2041182"/>
              <a:gd name="connsiteX7" fmla="*/ 1178466 w 1421182"/>
              <a:gd name="connsiteY7" fmla="*/ 927074 h 2041182"/>
              <a:gd name="connsiteX8" fmla="*/ 955588 w 1421182"/>
              <a:gd name="connsiteY8" fmla="*/ 618361 h 2041182"/>
              <a:gd name="connsiteX9" fmla="*/ 947802 w 1421182"/>
              <a:gd name="connsiteY9" fmla="*/ 906353 h 2041182"/>
              <a:gd name="connsiteX10" fmla="*/ 711016 w 1421182"/>
              <a:gd name="connsiteY10" fmla="*/ 569854 h 2041182"/>
              <a:gd name="connsiteX11" fmla="*/ 726148 w 1421182"/>
              <a:gd name="connsiteY11" fmla="*/ 907326 h 2041182"/>
              <a:gd name="connsiteX12" fmla="*/ 543268 w 1421182"/>
              <a:gd name="connsiteY12" fmla="*/ 242 h 2041182"/>
              <a:gd name="connsiteX13" fmla="*/ 473286 w 1421182"/>
              <a:gd name="connsiteY13" fmla="*/ 1312361 h 2041182"/>
              <a:gd name="connsiteX14" fmla="*/ 338442 w 1421182"/>
              <a:gd name="connsiteY14" fmla="*/ 1258456 h 2041182"/>
              <a:gd name="connsiteX15" fmla="*/ 719 w 1421182"/>
              <a:gd name="connsiteY15" fmla="*/ 957779 h 2041182"/>
              <a:gd name="connsiteX0" fmla="*/ 719 w 1421182"/>
              <a:gd name="connsiteY0" fmla="*/ 957779 h 2041182"/>
              <a:gd name="connsiteX1" fmla="*/ 140932 w 1421182"/>
              <a:gd name="connsiteY1" fmla="*/ 1353553 h 2041182"/>
              <a:gd name="connsiteX2" fmla="*/ 309182 w 1421182"/>
              <a:gd name="connsiteY2" fmla="*/ 1711998 h 2041182"/>
              <a:gd name="connsiteX3" fmla="*/ 704202 w 1421182"/>
              <a:gd name="connsiteY3" fmla="*/ 2041182 h 2041182"/>
              <a:gd name="connsiteX4" fmla="*/ 1311364 w 1421182"/>
              <a:gd name="connsiteY4" fmla="*/ 2026552 h 2041182"/>
              <a:gd name="connsiteX5" fmla="*/ 1421092 w 1421182"/>
              <a:gd name="connsiteY5" fmla="*/ 1126782 h 2041182"/>
              <a:gd name="connsiteX6" fmla="*/ 1238212 w 1421182"/>
              <a:gd name="connsiteY6" fmla="*/ 739077 h 2041182"/>
              <a:gd name="connsiteX7" fmla="*/ 1178466 w 1421182"/>
              <a:gd name="connsiteY7" fmla="*/ 927074 h 2041182"/>
              <a:gd name="connsiteX8" fmla="*/ 955588 w 1421182"/>
              <a:gd name="connsiteY8" fmla="*/ 618361 h 2041182"/>
              <a:gd name="connsiteX9" fmla="*/ 947802 w 1421182"/>
              <a:gd name="connsiteY9" fmla="*/ 906353 h 2041182"/>
              <a:gd name="connsiteX10" fmla="*/ 711016 w 1421182"/>
              <a:gd name="connsiteY10" fmla="*/ 569854 h 2041182"/>
              <a:gd name="connsiteX11" fmla="*/ 726148 w 1421182"/>
              <a:gd name="connsiteY11" fmla="*/ 907326 h 2041182"/>
              <a:gd name="connsiteX12" fmla="*/ 543268 w 1421182"/>
              <a:gd name="connsiteY12" fmla="*/ 242 h 2041182"/>
              <a:gd name="connsiteX13" fmla="*/ 473286 w 1421182"/>
              <a:gd name="connsiteY13" fmla="*/ 1312361 h 2041182"/>
              <a:gd name="connsiteX14" fmla="*/ 338442 w 1421182"/>
              <a:gd name="connsiteY14" fmla="*/ 1258456 h 2041182"/>
              <a:gd name="connsiteX15" fmla="*/ 719 w 1421182"/>
              <a:gd name="connsiteY15" fmla="*/ 957779 h 2041182"/>
              <a:gd name="connsiteX0" fmla="*/ 719 w 1421182"/>
              <a:gd name="connsiteY0" fmla="*/ 957779 h 2041182"/>
              <a:gd name="connsiteX1" fmla="*/ 140932 w 1421182"/>
              <a:gd name="connsiteY1" fmla="*/ 1353553 h 2041182"/>
              <a:gd name="connsiteX2" fmla="*/ 309182 w 1421182"/>
              <a:gd name="connsiteY2" fmla="*/ 1711998 h 2041182"/>
              <a:gd name="connsiteX3" fmla="*/ 704202 w 1421182"/>
              <a:gd name="connsiteY3" fmla="*/ 2041182 h 2041182"/>
              <a:gd name="connsiteX4" fmla="*/ 1311364 w 1421182"/>
              <a:gd name="connsiteY4" fmla="*/ 2026552 h 2041182"/>
              <a:gd name="connsiteX5" fmla="*/ 1421092 w 1421182"/>
              <a:gd name="connsiteY5" fmla="*/ 1126782 h 2041182"/>
              <a:gd name="connsiteX6" fmla="*/ 1238212 w 1421182"/>
              <a:gd name="connsiteY6" fmla="*/ 739077 h 2041182"/>
              <a:gd name="connsiteX7" fmla="*/ 1178466 w 1421182"/>
              <a:gd name="connsiteY7" fmla="*/ 927074 h 2041182"/>
              <a:gd name="connsiteX8" fmla="*/ 955588 w 1421182"/>
              <a:gd name="connsiteY8" fmla="*/ 618361 h 2041182"/>
              <a:gd name="connsiteX9" fmla="*/ 947802 w 1421182"/>
              <a:gd name="connsiteY9" fmla="*/ 906353 h 2041182"/>
              <a:gd name="connsiteX10" fmla="*/ 711016 w 1421182"/>
              <a:gd name="connsiteY10" fmla="*/ 569854 h 2041182"/>
              <a:gd name="connsiteX11" fmla="*/ 726148 w 1421182"/>
              <a:gd name="connsiteY11" fmla="*/ 907326 h 2041182"/>
              <a:gd name="connsiteX12" fmla="*/ 543268 w 1421182"/>
              <a:gd name="connsiteY12" fmla="*/ 242 h 2041182"/>
              <a:gd name="connsiteX13" fmla="*/ 473286 w 1421182"/>
              <a:gd name="connsiteY13" fmla="*/ 1312361 h 2041182"/>
              <a:gd name="connsiteX14" fmla="*/ 338442 w 1421182"/>
              <a:gd name="connsiteY14" fmla="*/ 1258456 h 2041182"/>
              <a:gd name="connsiteX15" fmla="*/ 719 w 1421182"/>
              <a:gd name="connsiteY15" fmla="*/ 957779 h 2041182"/>
              <a:gd name="connsiteX0" fmla="*/ 719 w 1421182"/>
              <a:gd name="connsiteY0" fmla="*/ 957779 h 2041182"/>
              <a:gd name="connsiteX1" fmla="*/ 140932 w 1421182"/>
              <a:gd name="connsiteY1" fmla="*/ 1353553 h 2041182"/>
              <a:gd name="connsiteX2" fmla="*/ 309182 w 1421182"/>
              <a:gd name="connsiteY2" fmla="*/ 1711998 h 2041182"/>
              <a:gd name="connsiteX3" fmla="*/ 704202 w 1421182"/>
              <a:gd name="connsiteY3" fmla="*/ 2041182 h 2041182"/>
              <a:gd name="connsiteX4" fmla="*/ 1311364 w 1421182"/>
              <a:gd name="connsiteY4" fmla="*/ 2026552 h 2041182"/>
              <a:gd name="connsiteX5" fmla="*/ 1421092 w 1421182"/>
              <a:gd name="connsiteY5" fmla="*/ 1126782 h 2041182"/>
              <a:gd name="connsiteX6" fmla="*/ 1187477 w 1421182"/>
              <a:gd name="connsiteY6" fmla="*/ 691513 h 2041182"/>
              <a:gd name="connsiteX7" fmla="*/ 1178466 w 1421182"/>
              <a:gd name="connsiteY7" fmla="*/ 927074 h 2041182"/>
              <a:gd name="connsiteX8" fmla="*/ 955588 w 1421182"/>
              <a:gd name="connsiteY8" fmla="*/ 618361 h 2041182"/>
              <a:gd name="connsiteX9" fmla="*/ 947802 w 1421182"/>
              <a:gd name="connsiteY9" fmla="*/ 906353 h 2041182"/>
              <a:gd name="connsiteX10" fmla="*/ 711016 w 1421182"/>
              <a:gd name="connsiteY10" fmla="*/ 569854 h 2041182"/>
              <a:gd name="connsiteX11" fmla="*/ 726148 w 1421182"/>
              <a:gd name="connsiteY11" fmla="*/ 907326 h 2041182"/>
              <a:gd name="connsiteX12" fmla="*/ 543268 w 1421182"/>
              <a:gd name="connsiteY12" fmla="*/ 242 h 2041182"/>
              <a:gd name="connsiteX13" fmla="*/ 473286 w 1421182"/>
              <a:gd name="connsiteY13" fmla="*/ 1312361 h 2041182"/>
              <a:gd name="connsiteX14" fmla="*/ 338442 w 1421182"/>
              <a:gd name="connsiteY14" fmla="*/ 1258456 h 2041182"/>
              <a:gd name="connsiteX15" fmla="*/ 719 w 1421182"/>
              <a:gd name="connsiteY15" fmla="*/ 957779 h 2041182"/>
              <a:gd name="connsiteX0" fmla="*/ 719 w 1421182"/>
              <a:gd name="connsiteY0" fmla="*/ 957779 h 2041182"/>
              <a:gd name="connsiteX1" fmla="*/ 140932 w 1421182"/>
              <a:gd name="connsiteY1" fmla="*/ 1353553 h 2041182"/>
              <a:gd name="connsiteX2" fmla="*/ 309182 w 1421182"/>
              <a:gd name="connsiteY2" fmla="*/ 1711998 h 2041182"/>
              <a:gd name="connsiteX3" fmla="*/ 704202 w 1421182"/>
              <a:gd name="connsiteY3" fmla="*/ 2041182 h 2041182"/>
              <a:gd name="connsiteX4" fmla="*/ 1311364 w 1421182"/>
              <a:gd name="connsiteY4" fmla="*/ 2026552 h 2041182"/>
              <a:gd name="connsiteX5" fmla="*/ 1421092 w 1421182"/>
              <a:gd name="connsiteY5" fmla="*/ 1126782 h 2041182"/>
              <a:gd name="connsiteX6" fmla="*/ 1187477 w 1421182"/>
              <a:gd name="connsiteY6" fmla="*/ 691513 h 2041182"/>
              <a:gd name="connsiteX7" fmla="*/ 1178466 w 1421182"/>
              <a:gd name="connsiteY7" fmla="*/ 927074 h 2041182"/>
              <a:gd name="connsiteX8" fmla="*/ 955588 w 1421182"/>
              <a:gd name="connsiteY8" fmla="*/ 618361 h 2041182"/>
              <a:gd name="connsiteX9" fmla="*/ 947802 w 1421182"/>
              <a:gd name="connsiteY9" fmla="*/ 906353 h 2041182"/>
              <a:gd name="connsiteX10" fmla="*/ 711016 w 1421182"/>
              <a:gd name="connsiteY10" fmla="*/ 569854 h 2041182"/>
              <a:gd name="connsiteX11" fmla="*/ 726148 w 1421182"/>
              <a:gd name="connsiteY11" fmla="*/ 907326 h 2041182"/>
              <a:gd name="connsiteX12" fmla="*/ 543268 w 1421182"/>
              <a:gd name="connsiteY12" fmla="*/ 242 h 2041182"/>
              <a:gd name="connsiteX13" fmla="*/ 473286 w 1421182"/>
              <a:gd name="connsiteY13" fmla="*/ 1312361 h 2041182"/>
              <a:gd name="connsiteX14" fmla="*/ 338442 w 1421182"/>
              <a:gd name="connsiteY14" fmla="*/ 1258456 h 2041182"/>
              <a:gd name="connsiteX15" fmla="*/ 719 w 1421182"/>
              <a:gd name="connsiteY15" fmla="*/ 957779 h 2041182"/>
              <a:gd name="connsiteX0" fmla="*/ 719 w 1421182"/>
              <a:gd name="connsiteY0" fmla="*/ 957779 h 2041182"/>
              <a:gd name="connsiteX1" fmla="*/ 140932 w 1421182"/>
              <a:gd name="connsiteY1" fmla="*/ 1353553 h 2041182"/>
              <a:gd name="connsiteX2" fmla="*/ 309182 w 1421182"/>
              <a:gd name="connsiteY2" fmla="*/ 1711998 h 2041182"/>
              <a:gd name="connsiteX3" fmla="*/ 704202 w 1421182"/>
              <a:gd name="connsiteY3" fmla="*/ 2041182 h 2041182"/>
              <a:gd name="connsiteX4" fmla="*/ 1311364 w 1421182"/>
              <a:gd name="connsiteY4" fmla="*/ 2026552 h 2041182"/>
              <a:gd name="connsiteX5" fmla="*/ 1421092 w 1421182"/>
              <a:gd name="connsiteY5" fmla="*/ 1126782 h 2041182"/>
              <a:gd name="connsiteX6" fmla="*/ 1187477 w 1421182"/>
              <a:gd name="connsiteY6" fmla="*/ 691513 h 2041182"/>
              <a:gd name="connsiteX7" fmla="*/ 1178466 w 1421182"/>
              <a:gd name="connsiteY7" fmla="*/ 927074 h 2041182"/>
              <a:gd name="connsiteX8" fmla="*/ 927050 w 1421182"/>
              <a:gd name="connsiteY8" fmla="*/ 615190 h 2041182"/>
              <a:gd name="connsiteX9" fmla="*/ 947802 w 1421182"/>
              <a:gd name="connsiteY9" fmla="*/ 906353 h 2041182"/>
              <a:gd name="connsiteX10" fmla="*/ 711016 w 1421182"/>
              <a:gd name="connsiteY10" fmla="*/ 569854 h 2041182"/>
              <a:gd name="connsiteX11" fmla="*/ 726148 w 1421182"/>
              <a:gd name="connsiteY11" fmla="*/ 907326 h 2041182"/>
              <a:gd name="connsiteX12" fmla="*/ 543268 w 1421182"/>
              <a:gd name="connsiteY12" fmla="*/ 242 h 2041182"/>
              <a:gd name="connsiteX13" fmla="*/ 473286 w 1421182"/>
              <a:gd name="connsiteY13" fmla="*/ 1312361 h 2041182"/>
              <a:gd name="connsiteX14" fmla="*/ 338442 w 1421182"/>
              <a:gd name="connsiteY14" fmla="*/ 1258456 h 2041182"/>
              <a:gd name="connsiteX15" fmla="*/ 719 w 1421182"/>
              <a:gd name="connsiteY15" fmla="*/ 957779 h 2041182"/>
              <a:gd name="connsiteX0" fmla="*/ 719 w 1421182"/>
              <a:gd name="connsiteY0" fmla="*/ 957779 h 2041182"/>
              <a:gd name="connsiteX1" fmla="*/ 140932 w 1421182"/>
              <a:gd name="connsiteY1" fmla="*/ 1353553 h 2041182"/>
              <a:gd name="connsiteX2" fmla="*/ 309182 w 1421182"/>
              <a:gd name="connsiteY2" fmla="*/ 1711998 h 2041182"/>
              <a:gd name="connsiteX3" fmla="*/ 704202 w 1421182"/>
              <a:gd name="connsiteY3" fmla="*/ 2041182 h 2041182"/>
              <a:gd name="connsiteX4" fmla="*/ 1311364 w 1421182"/>
              <a:gd name="connsiteY4" fmla="*/ 2026552 h 2041182"/>
              <a:gd name="connsiteX5" fmla="*/ 1421092 w 1421182"/>
              <a:gd name="connsiteY5" fmla="*/ 1126782 h 2041182"/>
              <a:gd name="connsiteX6" fmla="*/ 1187477 w 1421182"/>
              <a:gd name="connsiteY6" fmla="*/ 691513 h 2041182"/>
              <a:gd name="connsiteX7" fmla="*/ 1178466 w 1421182"/>
              <a:gd name="connsiteY7" fmla="*/ 927074 h 2041182"/>
              <a:gd name="connsiteX8" fmla="*/ 927050 w 1421182"/>
              <a:gd name="connsiteY8" fmla="*/ 615190 h 2041182"/>
              <a:gd name="connsiteX9" fmla="*/ 947802 w 1421182"/>
              <a:gd name="connsiteY9" fmla="*/ 906353 h 2041182"/>
              <a:gd name="connsiteX10" fmla="*/ 711016 w 1421182"/>
              <a:gd name="connsiteY10" fmla="*/ 569854 h 2041182"/>
              <a:gd name="connsiteX11" fmla="*/ 726148 w 1421182"/>
              <a:gd name="connsiteY11" fmla="*/ 907326 h 2041182"/>
              <a:gd name="connsiteX12" fmla="*/ 543268 w 1421182"/>
              <a:gd name="connsiteY12" fmla="*/ 242 h 2041182"/>
              <a:gd name="connsiteX13" fmla="*/ 473286 w 1421182"/>
              <a:gd name="connsiteY13" fmla="*/ 1312361 h 2041182"/>
              <a:gd name="connsiteX14" fmla="*/ 338442 w 1421182"/>
              <a:gd name="connsiteY14" fmla="*/ 1258456 h 2041182"/>
              <a:gd name="connsiteX15" fmla="*/ 719 w 1421182"/>
              <a:gd name="connsiteY15" fmla="*/ 957779 h 2041182"/>
              <a:gd name="connsiteX0" fmla="*/ 719 w 1421182"/>
              <a:gd name="connsiteY0" fmla="*/ 957779 h 2041182"/>
              <a:gd name="connsiteX1" fmla="*/ 140932 w 1421182"/>
              <a:gd name="connsiteY1" fmla="*/ 1353553 h 2041182"/>
              <a:gd name="connsiteX2" fmla="*/ 309182 w 1421182"/>
              <a:gd name="connsiteY2" fmla="*/ 1711998 h 2041182"/>
              <a:gd name="connsiteX3" fmla="*/ 704202 w 1421182"/>
              <a:gd name="connsiteY3" fmla="*/ 2041182 h 2041182"/>
              <a:gd name="connsiteX4" fmla="*/ 1311364 w 1421182"/>
              <a:gd name="connsiteY4" fmla="*/ 2026552 h 2041182"/>
              <a:gd name="connsiteX5" fmla="*/ 1421092 w 1421182"/>
              <a:gd name="connsiteY5" fmla="*/ 1126782 h 2041182"/>
              <a:gd name="connsiteX6" fmla="*/ 1187477 w 1421182"/>
              <a:gd name="connsiteY6" fmla="*/ 691513 h 2041182"/>
              <a:gd name="connsiteX7" fmla="*/ 1178466 w 1421182"/>
              <a:gd name="connsiteY7" fmla="*/ 927074 h 2041182"/>
              <a:gd name="connsiteX8" fmla="*/ 927050 w 1421182"/>
              <a:gd name="connsiteY8" fmla="*/ 615190 h 2041182"/>
              <a:gd name="connsiteX9" fmla="*/ 947802 w 1421182"/>
              <a:gd name="connsiteY9" fmla="*/ 906353 h 2041182"/>
              <a:gd name="connsiteX10" fmla="*/ 711016 w 1421182"/>
              <a:gd name="connsiteY10" fmla="*/ 569854 h 2041182"/>
              <a:gd name="connsiteX11" fmla="*/ 726148 w 1421182"/>
              <a:gd name="connsiteY11" fmla="*/ 907326 h 2041182"/>
              <a:gd name="connsiteX12" fmla="*/ 543268 w 1421182"/>
              <a:gd name="connsiteY12" fmla="*/ 242 h 2041182"/>
              <a:gd name="connsiteX13" fmla="*/ 473286 w 1421182"/>
              <a:gd name="connsiteY13" fmla="*/ 1312361 h 2041182"/>
              <a:gd name="connsiteX14" fmla="*/ 338442 w 1421182"/>
              <a:gd name="connsiteY14" fmla="*/ 1258456 h 2041182"/>
              <a:gd name="connsiteX15" fmla="*/ 719 w 1421182"/>
              <a:gd name="connsiteY15" fmla="*/ 957779 h 2041182"/>
              <a:gd name="connsiteX0" fmla="*/ 719 w 1421182"/>
              <a:gd name="connsiteY0" fmla="*/ 957779 h 2041182"/>
              <a:gd name="connsiteX1" fmla="*/ 140932 w 1421182"/>
              <a:gd name="connsiteY1" fmla="*/ 1353553 h 2041182"/>
              <a:gd name="connsiteX2" fmla="*/ 309182 w 1421182"/>
              <a:gd name="connsiteY2" fmla="*/ 1711998 h 2041182"/>
              <a:gd name="connsiteX3" fmla="*/ 704202 w 1421182"/>
              <a:gd name="connsiteY3" fmla="*/ 2041182 h 2041182"/>
              <a:gd name="connsiteX4" fmla="*/ 1311364 w 1421182"/>
              <a:gd name="connsiteY4" fmla="*/ 2026552 h 2041182"/>
              <a:gd name="connsiteX5" fmla="*/ 1421092 w 1421182"/>
              <a:gd name="connsiteY5" fmla="*/ 1126782 h 2041182"/>
              <a:gd name="connsiteX6" fmla="*/ 1187477 w 1421182"/>
              <a:gd name="connsiteY6" fmla="*/ 691513 h 2041182"/>
              <a:gd name="connsiteX7" fmla="*/ 1178466 w 1421182"/>
              <a:gd name="connsiteY7" fmla="*/ 927074 h 2041182"/>
              <a:gd name="connsiteX8" fmla="*/ 927050 w 1421182"/>
              <a:gd name="connsiteY8" fmla="*/ 615190 h 2041182"/>
              <a:gd name="connsiteX9" fmla="*/ 947802 w 1421182"/>
              <a:gd name="connsiteY9" fmla="*/ 906353 h 2041182"/>
              <a:gd name="connsiteX10" fmla="*/ 711016 w 1421182"/>
              <a:gd name="connsiteY10" fmla="*/ 569854 h 2041182"/>
              <a:gd name="connsiteX11" fmla="*/ 726148 w 1421182"/>
              <a:gd name="connsiteY11" fmla="*/ 907326 h 2041182"/>
              <a:gd name="connsiteX12" fmla="*/ 543268 w 1421182"/>
              <a:gd name="connsiteY12" fmla="*/ 242 h 2041182"/>
              <a:gd name="connsiteX13" fmla="*/ 473286 w 1421182"/>
              <a:gd name="connsiteY13" fmla="*/ 1312361 h 2041182"/>
              <a:gd name="connsiteX14" fmla="*/ 338442 w 1421182"/>
              <a:gd name="connsiteY14" fmla="*/ 1258456 h 2041182"/>
              <a:gd name="connsiteX15" fmla="*/ 719 w 1421182"/>
              <a:gd name="connsiteY15" fmla="*/ 957779 h 2041182"/>
              <a:gd name="connsiteX0" fmla="*/ 719 w 1421182"/>
              <a:gd name="connsiteY0" fmla="*/ 957779 h 2041182"/>
              <a:gd name="connsiteX1" fmla="*/ 140932 w 1421182"/>
              <a:gd name="connsiteY1" fmla="*/ 1353553 h 2041182"/>
              <a:gd name="connsiteX2" fmla="*/ 309182 w 1421182"/>
              <a:gd name="connsiteY2" fmla="*/ 1711998 h 2041182"/>
              <a:gd name="connsiteX3" fmla="*/ 704202 w 1421182"/>
              <a:gd name="connsiteY3" fmla="*/ 2041182 h 2041182"/>
              <a:gd name="connsiteX4" fmla="*/ 1311364 w 1421182"/>
              <a:gd name="connsiteY4" fmla="*/ 2026552 h 2041182"/>
              <a:gd name="connsiteX5" fmla="*/ 1421092 w 1421182"/>
              <a:gd name="connsiteY5" fmla="*/ 1126782 h 2041182"/>
              <a:gd name="connsiteX6" fmla="*/ 1162110 w 1421182"/>
              <a:gd name="connsiteY6" fmla="*/ 682000 h 2041182"/>
              <a:gd name="connsiteX7" fmla="*/ 1178466 w 1421182"/>
              <a:gd name="connsiteY7" fmla="*/ 927074 h 2041182"/>
              <a:gd name="connsiteX8" fmla="*/ 927050 w 1421182"/>
              <a:gd name="connsiteY8" fmla="*/ 615190 h 2041182"/>
              <a:gd name="connsiteX9" fmla="*/ 947802 w 1421182"/>
              <a:gd name="connsiteY9" fmla="*/ 906353 h 2041182"/>
              <a:gd name="connsiteX10" fmla="*/ 711016 w 1421182"/>
              <a:gd name="connsiteY10" fmla="*/ 569854 h 2041182"/>
              <a:gd name="connsiteX11" fmla="*/ 726148 w 1421182"/>
              <a:gd name="connsiteY11" fmla="*/ 907326 h 2041182"/>
              <a:gd name="connsiteX12" fmla="*/ 543268 w 1421182"/>
              <a:gd name="connsiteY12" fmla="*/ 242 h 2041182"/>
              <a:gd name="connsiteX13" fmla="*/ 473286 w 1421182"/>
              <a:gd name="connsiteY13" fmla="*/ 1312361 h 2041182"/>
              <a:gd name="connsiteX14" fmla="*/ 338442 w 1421182"/>
              <a:gd name="connsiteY14" fmla="*/ 1258456 h 2041182"/>
              <a:gd name="connsiteX15" fmla="*/ 719 w 1421182"/>
              <a:gd name="connsiteY15" fmla="*/ 957779 h 2041182"/>
              <a:gd name="connsiteX0" fmla="*/ 719 w 1421182"/>
              <a:gd name="connsiteY0" fmla="*/ 957779 h 2041182"/>
              <a:gd name="connsiteX1" fmla="*/ 140932 w 1421182"/>
              <a:gd name="connsiteY1" fmla="*/ 1353553 h 2041182"/>
              <a:gd name="connsiteX2" fmla="*/ 309182 w 1421182"/>
              <a:gd name="connsiteY2" fmla="*/ 1711998 h 2041182"/>
              <a:gd name="connsiteX3" fmla="*/ 704202 w 1421182"/>
              <a:gd name="connsiteY3" fmla="*/ 2041182 h 2041182"/>
              <a:gd name="connsiteX4" fmla="*/ 1311364 w 1421182"/>
              <a:gd name="connsiteY4" fmla="*/ 2026552 h 2041182"/>
              <a:gd name="connsiteX5" fmla="*/ 1421092 w 1421182"/>
              <a:gd name="connsiteY5" fmla="*/ 1126782 h 2041182"/>
              <a:gd name="connsiteX6" fmla="*/ 1162110 w 1421182"/>
              <a:gd name="connsiteY6" fmla="*/ 682000 h 2041182"/>
              <a:gd name="connsiteX7" fmla="*/ 1178466 w 1421182"/>
              <a:gd name="connsiteY7" fmla="*/ 927074 h 2041182"/>
              <a:gd name="connsiteX8" fmla="*/ 927050 w 1421182"/>
              <a:gd name="connsiteY8" fmla="*/ 615190 h 2041182"/>
              <a:gd name="connsiteX9" fmla="*/ 947802 w 1421182"/>
              <a:gd name="connsiteY9" fmla="*/ 906353 h 2041182"/>
              <a:gd name="connsiteX10" fmla="*/ 711016 w 1421182"/>
              <a:gd name="connsiteY10" fmla="*/ 569854 h 2041182"/>
              <a:gd name="connsiteX11" fmla="*/ 726148 w 1421182"/>
              <a:gd name="connsiteY11" fmla="*/ 907326 h 2041182"/>
              <a:gd name="connsiteX12" fmla="*/ 543268 w 1421182"/>
              <a:gd name="connsiteY12" fmla="*/ 242 h 2041182"/>
              <a:gd name="connsiteX13" fmla="*/ 473286 w 1421182"/>
              <a:gd name="connsiteY13" fmla="*/ 1312361 h 2041182"/>
              <a:gd name="connsiteX14" fmla="*/ 338442 w 1421182"/>
              <a:gd name="connsiteY14" fmla="*/ 1258456 h 2041182"/>
              <a:gd name="connsiteX15" fmla="*/ 719 w 1421182"/>
              <a:gd name="connsiteY15" fmla="*/ 957779 h 2041182"/>
              <a:gd name="connsiteX0" fmla="*/ 719 w 1421182"/>
              <a:gd name="connsiteY0" fmla="*/ 957779 h 2041182"/>
              <a:gd name="connsiteX1" fmla="*/ 140932 w 1421182"/>
              <a:gd name="connsiteY1" fmla="*/ 1353553 h 2041182"/>
              <a:gd name="connsiteX2" fmla="*/ 309182 w 1421182"/>
              <a:gd name="connsiteY2" fmla="*/ 1711998 h 2041182"/>
              <a:gd name="connsiteX3" fmla="*/ 704202 w 1421182"/>
              <a:gd name="connsiteY3" fmla="*/ 2041182 h 2041182"/>
              <a:gd name="connsiteX4" fmla="*/ 1311364 w 1421182"/>
              <a:gd name="connsiteY4" fmla="*/ 2026552 h 2041182"/>
              <a:gd name="connsiteX5" fmla="*/ 1421092 w 1421182"/>
              <a:gd name="connsiteY5" fmla="*/ 1126782 h 2041182"/>
              <a:gd name="connsiteX6" fmla="*/ 1162110 w 1421182"/>
              <a:gd name="connsiteY6" fmla="*/ 682000 h 2041182"/>
              <a:gd name="connsiteX7" fmla="*/ 1178466 w 1421182"/>
              <a:gd name="connsiteY7" fmla="*/ 927074 h 2041182"/>
              <a:gd name="connsiteX8" fmla="*/ 927050 w 1421182"/>
              <a:gd name="connsiteY8" fmla="*/ 615190 h 2041182"/>
              <a:gd name="connsiteX9" fmla="*/ 947802 w 1421182"/>
              <a:gd name="connsiteY9" fmla="*/ 906353 h 2041182"/>
              <a:gd name="connsiteX10" fmla="*/ 711016 w 1421182"/>
              <a:gd name="connsiteY10" fmla="*/ 569854 h 2041182"/>
              <a:gd name="connsiteX11" fmla="*/ 726148 w 1421182"/>
              <a:gd name="connsiteY11" fmla="*/ 907326 h 2041182"/>
              <a:gd name="connsiteX12" fmla="*/ 543268 w 1421182"/>
              <a:gd name="connsiteY12" fmla="*/ 242 h 2041182"/>
              <a:gd name="connsiteX13" fmla="*/ 473286 w 1421182"/>
              <a:gd name="connsiteY13" fmla="*/ 1312361 h 2041182"/>
              <a:gd name="connsiteX14" fmla="*/ 338442 w 1421182"/>
              <a:gd name="connsiteY14" fmla="*/ 1258456 h 2041182"/>
              <a:gd name="connsiteX15" fmla="*/ 719 w 1421182"/>
              <a:gd name="connsiteY15" fmla="*/ 957779 h 2041182"/>
              <a:gd name="connsiteX0" fmla="*/ 719 w 1421182"/>
              <a:gd name="connsiteY0" fmla="*/ 957779 h 2041182"/>
              <a:gd name="connsiteX1" fmla="*/ 140932 w 1421182"/>
              <a:gd name="connsiteY1" fmla="*/ 1353553 h 2041182"/>
              <a:gd name="connsiteX2" fmla="*/ 309182 w 1421182"/>
              <a:gd name="connsiteY2" fmla="*/ 1711998 h 2041182"/>
              <a:gd name="connsiteX3" fmla="*/ 704202 w 1421182"/>
              <a:gd name="connsiteY3" fmla="*/ 2041182 h 2041182"/>
              <a:gd name="connsiteX4" fmla="*/ 1311364 w 1421182"/>
              <a:gd name="connsiteY4" fmla="*/ 2026552 h 2041182"/>
              <a:gd name="connsiteX5" fmla="*/ 1421092 w 1421182"/>
              <a:gd name="connsiteY5" fmla="*/ 1126782 h 2041182"/>
              <a:gd name="connsiteX6" fmla="*/ 1162110 w 1421182"/>
              <a:gd name="connsiteY6" fmla="*/ 682000 h 2041182"/>
              <a:gd name="connsiteX7" fmla="*/ 1178466 w 1421182"/>
              <a:gd name="connsiteY7" fmla="*/ 927074 h 2041182"/>
              <a:gd name="connsiteX8" fmla="*/ 927050 w 1421182"/>
              <a:gd name="connsiteY8" fmla="*/ 615190 h 2041182"/>
              <a:gd name="connsiteX9" fmla="*/ 947802 w 1421182"/>
              <a:gd name="connsiteY9" fmla="*/ 906353 h 2041182"/>
              <a:gd name="connsiteX10" fmla="*/ 711016 w 1421182"/>
              <a:gd name="connsiteY10" fmla="*/ 569854 h 2041182"/>
              <a:gd name="connsiteX11" fmla="*/ 729319 w 1421182"/>
              <a:gd name="connsiteY11" fmla="*/ 958061 h 2041182"/>
              <a:gd name="connsiteX12" fmla="*/ 543268 w 1421182"/>
              <a:gd name="connsiteY12" fmla="*/ 242 h 2041182"/>
              <a:gd name="connsiteX13" fmla="*/ 473286 w 1421182"/>
              <a:gd name="connsiteY13" fmla="*/ 1312361 h 2041182"/>
              <a:gd name="connsiteX14" fmla="*/ 338442 w 1421182"/>
              <a:gd name="connsiteY14" fmla="*/ 1258456 h 2041182"/>
              <a:gd name="connsiteX15" fmla="*/ 719 w 1421182"/>
              <a:gd name="connsiteY15" fmla="*/ 957779 h 2041182"/>
              <a:gd name="connsiteX0" fmla="*/ 719 w 1421182"/>
              <a:gd name="connsiteY0" fmla="*/ 957779 h 2041182"/>
              <a:gd name="connsiteX1" fmla="*/ 140932 w 1421182"/>
              <a:gd name="connsiteY1" fmla="*/ 1353553 h 2041182"/>
              <a:gd name="connsiteX2" fmla="*/ 309182 w 1421182"/>
              <a:gd name="connsiteY2" fmla="*/ 1711998 h 2041182"/>
              <a:gd name="connsiteX3" fmla="*/ 704202 w 1421182"/>
              <a:gd name="connsiteY3" fmla="*/ 2041182 h 2041182"/>
              <a:gd name="connsiteX4" fmla="*/ 1311364 w 1421182"/>
              <a:gd name="connsiteY4" fmla="*/ 2026552 h 2041182"/>
              <a:gd name="connsiteX5" fmla="*/ 1421092 w 1421182"/>
              <a:gd name="connsiteY5" fmla="*/ 1126782 h 2041182"/>
              <a:gd name="connsiteX6" fmla="*/ 1162110 w 1421182"/>
              <a:gd name="connsiteY6" fmla="*/ 682000 h 2041182"/>
              <a:gd name="connsiteX7" fmla="*/ 1178466 w 1421182"/>
              <a:gd name="connsiteY7" fmla="*/ 927074 h 2041182"/>
              <a:gd name="connsiteX8" fmla="*/ 927050 w 1421182"/>
              <a:gd name="connsiteY8" fmla="*/ 615190 h 2041182"/>
              <a:gd name="connsiteX9" fmla="*/ 957315 w 1421182"/>
              <a:gd name="connsiteY9" fmla="*/ 944404 h 2041182"/>
              <a:gd name="connsiteX10" fmla="*/ 711016 w 1421182"/>
              <a:gd name="connsiteY10" fmla="*/ 569854 h 2041182"/>
              <a:gd name="connsiteX11" fmla="*/ 729319 w 1421182"/>
              <a:gd name="connsiteY11" fmla="*/ 958061 h 2041182"/>
              <a:gd name="connsiteX12" fmla="*/ 543268 w 1421182"/>
              <a:gd name="connsiteY12" fmla="*/ 242 h 2041182"/>
              <a:gd name="connsiteX13" fmla="*/ 473286 w 1421182"/>
              <a:gd name="connsiteY13" fmla="*/ 1312361 h 2041182"/>
              <a:gd name="connsiteX14" fmla="*/ 338442 w 1421182"/>
              <a:gd name="connsiteY14" fmla="*/ 1258456 h 2041182"/>
              <a:gd name="connsiteX15" fmla="*/ 719 w 1421182"/>
              <a:gd name="connsiteY15" fmla="*/ 957779 h 2041182"/>
              <a:gd name="connsiteX0" fmla="*/ 719 w 1421182"/>
              <a:gd name="connsiteY0" fmla="*/ 957779 h 2041182"/>
              <a:gd name="connsiteX1" fmla="*/ 140932 w 1421182"/>
              <a:gd name="connsiteY1" fmla="*/ 1353553 h 2041182"/>
              <a:gd name="connsiteX2" fmla="*/ 309182 w 1421182"/>
              <a:gd name="connsiteY2" fmla="*/ 1711998 h 2041182"/>
              <a:gd name="connsiteX3" fmla="*/ 704202 w 1421182"/>
              <a:gd name="connsiteY3" fmla="*/ 2041182 h 2041182"/>
              <a:gd name="connsiteX4" fmla="*/ 1311364 w 1421182"/>
              <a:gd name="connsiteY4" fmla="*/ 2026552 h 2041182"/>
              <a:gd name="connsiteX5" fmla="*/ 1421092 w 1421182"/>
              <a:gd name="connsiteY5" fmla="*/ 1126782 h 2041182"/>
              <a:gd name="connsiteX6" fmla="*/ 1162110 w 1421182"/>
              <a:gd name="connsiteY6" fmla="*/ 682000 h 2041182"/>
              <a:gd name="connsiteX7" fmla="*/ 1178466 w 1421182"/>
              <a:gd name="connsiteY7" fmla="*/ 927074 h 2041182"/>
              <a:gd name="connsiteX8" fmla="*/ 927050 w 1421182"/>
              <a:gd name="connsiteY8" fmla="*/ 615190 h 2041182"/>
              <a:gd name="connsiteX9" fmla="*/ 957315 w 1421182"/>
              <a:gd name="connsiteY9" fmla="*/ 944404 h 2041182"/>
              <a:gd name="connsiteX10" fmla="*/ 711016 w 1421182"/>
              <a:gd name="connsiteY10" fmla="*/ 569854 h 2041182"/>
              <a:gd name="connsiteX11" fmla="*/ 729319 w 1421182"/>
              <a:gd name="connsiteY11" fmla="*/ 958061 h 2041182"/>
              <a:gd name="connsiteX12" fmla="*/ 543268 w 1421182"/>
              <a:gd name="connsiteY12" fmla="*/ 242 h 2041182"/>
              <a:gd name="connsiteX13" fmla="*/ 473286 w 1421182"/>
              <a:gd name="connsiteY13" fmla="*/ 1312361 h 2041182"/>
              <a:gd name="connsiteX14" fmla="*/ 338442 w 1421182"/>
              <a:gd name="connsiteY14" fmla="*/ 1258456 h 2041182"/>
              <a:gd name="connsiteX15" fmla="*/ 719 w 1421182"/>
              <a:gd name="connsiteY15" fmla="*/ 957779 h 2041182"/>
              <a:gd name="connsiteX0" fmla="*/ 719 w 1421182"/>
              <a:gd name="connsiteY0" fmla="*/ 957779 h 2041182"/>
              <a:gd name="connsiteX1" fmla="*/ 140932 w 1421182"/>
              <a:gd name="connsiteY1" fmla="*/ 1353553 h 2041182"/>
              <a:gd name="connsiteX2" fmla="*/ 309182 w 1421182"/>
              <a:gd name="connsiteY2" fmla="*/ 1711998 h 2041182"/>
              <a:gd name="connsiteX3" fmla="*/ 704202 w 1421182"/>
              <a:gd name="connsiteY3" fmla="*/ 2041182 h 2041182"/>
              <a:gd name="connsiteX4" fmla="*/ 1311364 w 1421182"/>
              <a:gd name="connsiteY4" fmla="*/ 2026552 h 2041182"/>
              <a:gd name="connsiteX5" fmla="*/ 1421092 w 1421182"/>
              <a:gd name="connsiteY5" fmla="*/ 1126782 h 2041182"/>
              <a:gd name="connsiteX6" fmla="*/ 1162110 w 1421182"/>
              <a:gd name="connsiteY6" fmla="*/ 682000 h 2041182"/>
              <a:gd name="connsiteX7" fmla="*/ 1168953 w 1421182"/>
              <a:gd name="connsiteY7" fmla="*/ 968296 h 2041182"/>
              <a:gd name="connsiteX8" fmla="*/ 927050 w 1421182"/>
              <a:gd name="connsiteY8" fmla="*/ 615190 h 2041182"/>
              <a:gd name="connsiteX9" fmla="*/ 957315 w 1421182"/>
              <a:gd name="connsiteY9" fmla="*/ 944404 h 2041182"/>
              <a:gd name="connsiteX10" fmla="*/ 711016 w 1421182"/>
              <a:gd name="connsiteY10" fmla="*/ 569854 h 2041182"/>
              <a:gd name="connsiteX11" fmla="*/ 729319 w 1421182"/>
              <a:gd name="connsiteY11" fmla="*/ 958061 h 2041182"/>
              <a:gd name="connsiteX12" fmla="*/ 543268 w 1421182"/>
              <a:gd name="connsiteY12" fmla="*/ 242 h 2041182"/>
              <a:gd name="connsiteX13" fmla="*/ 473286 w 1421182"/>
              <a:gd name="connsiteY13" fmla="*/ 1312361 h 2041182"/>
              <a:gd name="connsiteX14" fmla="*/ 338442 w 1421182"/>
              <a:gd name="connsiteY14" fmla="*/ 1258456 h 2041182"/>
              <a:gd name="connsiteX15" fmla="*/ 719 w 1421182"/>
              <a:gd name="connsiteY15" fmla="*/ 957779 h 2041182"/>
              <a:gd name="connsiteX0" fmla="*/ 719 w 1421182"/>
              <a:gd name="connsiteY0" fmla="*/ 957779 h 2041182"/>
              <a:gd name="connsiteX1" fmla="*/ 140932 w 1421182"/>
              <a:gd name="connsiteY1" fmla="*/ 1353553 h 2041182"/>
              <a:gd name="connsiteX2" fmla="*/ 309182 w 1421182"/>
              <a:gd name="connsiteY2" fmla="*/ 1711998 h 2041182"/>
              <a:gd name="connsiteX3" fmla="*/ 704202 w 1421182"/>
              <a:gd name="connsiteY3" fmla="*/ 2041182 h 2041182"/>
              <a:gd name="connsiteX4" fmla="*/ 1311364 w 1421182"/>
              <a:gd name="connsiteY4" fmla="*/ 2026552 h 2041182"/>
              <a:gd name="connsiteX5" fmla="*/ 1421092 w 1421182"/>
              <a:gd name="connsiteY5" fmla="*/ 1126782 h 2041182"/>
              <a:gd name="connsiteX6" fmla="*/ 1162110 w 1421182"/>
              <a:gd name="connsiteY6" fmla="*/ 682000 h 2041182"/>
              <a:gd name="connsiteX7" fmla="*/ 1168953 w 1421182"/>
              <a:gd name="connsiteY7" fmla="*/ 968296 h 2041182"/>
              <a:gd name="connsiteX8" fmla="*/ 927050 w 1421182"/>
              <a:gd name="connsiteY8" fmla="*/ 615190 h 2041182"/>
              <a:gd name="connsiteX9" fmla="*/ 957315 w 1421182"/>
              <a:gd name="connsiteY9" fmla="*/ 944404 h 2041182"/>
              <a:gd name="connsiteX10" fmla="*/ 711016 w 1421182"/>
              <a:gd name="connsiteY10" fmla="*/ 569854 h 2041182"/>
              <a:gd name="connsiteX11" fmla="*/ 729319 w 1421182"/>
              <a:gd name="connsiteY11" fmla="*/ 958061 h 2041182"/>
              <a:gd name="connsiteX12" fmla="*/ 543268 w 1421182"/>
              <a:gd name="connsiteY12" fmla="*/ 242 h 2041182"/>
              <a:gd name="connsiteX13" fmla="*/ 473286 w 1421182"/>
              <a:gd name="connsiteY13" fmla="*/ 1312361 h 2041182"/>
              <a:gd name="connsiteX14" fmla="*/ 338442 w 1421182"/>
              <a:gd name="connsiteY14" fmla="*/ 1258456 h 2041182"/>
              <a:gd name="connsiteX15" fmla="*/ 719 w 1421182"/>
              <a:gd name="connsiteY15" fmla="*/ 957779 h 2041182"/>
              <a:gd name="connsiteX0" fmla="*/ 719 w 1421182"/>
              <a:gd name="connsiteY0" fmla="*/ 957779 h 2041182"/>
              <a:gd name="connsiteX1" fmla="*/ 140932 w 1421182"/>
              <a:gd name="connsiteY1" fmla="*/ 1353553 h 2041182"/>
              <a:gd name="connsiteX2" fmla="*/ 309182 w 1421182"/>
              <a:gd name="connsiteY2" fmla="*/ 1711998 h 2041182"/>
              <a:gd name="connsiteX3" fmla="*/ 704202 w 1421182"/>
              <a:gd name="connsiteY3" fmla="*/ 2041182 h 2041182"/>
              <a:gd name="connsiteX4" fmla="*/ 1311364 w 1421182"/>
              <a:gd name="connsiteY4" fmla="*/ 2026552 h 2041182"/>
              <a:gd name="connsiteX5" fmla="*/ 1421092 w 1421182"/>
              <a:gd name="connsiteY5" fmla="*/ 1126782 h 2041182"/>
              <a:gd name="connsiteX6" fmla="*/ 1162110 w 1421182"/>
              <a:gd name="connsiteY6" fmla="*/ 682000 h 2041182"/>
              <a:gd name="connsiteX7" fmla="*/ 1168953 w 1421182"/>
              <a:gd name="connsiteY7" fmla="*/ 968296 h 2041182"/>
              <a:gd name="connsiteX8" fmla="*/ 927050 w 1421182"/>
              <a:gd name="connsiteY8" fmla="*/ 615190 h 2041182"/>
              <a:gd name="connsiteX9" fmla="*/ 957315 w 1421182"/>
              <a:gd name="connsiteY9" fmla="*/ 944404 h 2041182"/>
              <a:gd name="connsiteX10" fmla="*/ 711016 w 1421182"/>
              <a:gd name="connsiteY10" fmla="*/ 569854 h 2041182"/>
              <a:gd name="connsiteX11" fmla="*/ 729319 w 1421182"/>
              <a:gd name="connsiteY11" fmla="*/ 958061 h 2041182"/>
              <a:gd name="connsiteX12" fmla="*/ 543268 w 1421182"/>
              <a:gd name="connsiteY12" fmla="*/ 242 h 2041182"/>
              <a:gd name="connsiteX13" fmla="*/ 473286 w 1421182"/>
              <a:gd name="connsiteY13" fmla="*/ 1312361 h 2041182"/>
              <a:gd name="connsiteX14" fmla="*/ 338442 w 1421182"/>
              <a:gd name="connsiteY14" fmla="*/ 1258456 h 2041182"/>
              <a:gd name="connsiteX15" fmla="*/ 719 w 1421182"/>
              <a:gd name="connsiteY15" fmla="*/ 957779 h 2041182"/>
              <a:gd name="connsiteX0" fmla="*/ 719 w 1421182"/>
              <a:gd name="connsiteY0" fmla="*/ 957779 h 2041182"/>
              <a:gd name="connsiteX1" fmla="*/ 140932 w 1421182"/>
              <a:gd name="connsiteY1" fmla="*/ 1353553 h 2041182"/>
              <a:gd name="connsiteX2" fmla="*/ 309182 w 1421182"/>
              <a:gd name="connsiteY2" fmla="*/ 1711998 h 2041182"/>
              <a:gd name="connsiteX3" fmla="*/ 704202 w 1421182"/>
              <a:gd name="connsiteY3" fmla="*/ 2041182 h 2041182"/>
              <a:gd name="connsiteX4" fmla="*/ 1311364 w 1421182"/>
              <a:gd name="connsiteY4" fmla="*/ 2026552 h 2041182"/>
              <a:gd name="connsiteX5" fmla="*/ 1421092 w 1421182"/>
              <a:gd name="connsiteY5" fmla="*/ 1126782 h 2041182"/>
              <a:gd name="connsiteX6" fmla="*/ 1152597 w 1421182"/>
              <a:gd name="connsiteY6" fmla="*/ 669316 h 2041182"/>
              <a:gd name="connsiteX7" fmla="*/ 1168953 w 1421182"/>
              <a:gd name="connsiteY7" fmla="*/ 968296 h 2041182"/>
              <a:gd name="connsiteX8" fmla="*/ 927050 w 1421182"/>
              <a:gd name="connsiteY8" fmla="*/ 615190 h 2041182"/>
              <a:gd name="connsiteX9" fmla="*/ 957315 w 1421182"/>
              <a:gd name="connsiteY9" fmla="*/ 944404 h 2041182"/>
              <a:gd name="connsiteX10" fmla="*/ 711016 w 1421182"/>
              <a:gd name="connsiteY10" fmla="*/ 569854 h 2041182"/>
              <a:gd name="connsiteX11" fmla="*/ 729319 w 1421182"/>
              <a:gd name="connsiteY11" fmla="*/ 958061 h 2041182"/>
              <a:gd name="connsiteX12" fmla="*/ 543268 w 1421182"/>
              <a:gd name="connsiteY12" fmla="*/ 242 h 2041182"/>
              <a:gd name="connsiteX13" fmla="*/ 473286 w 1421182"/>
              <a:gd name="connsiteY13" fmla="*/ 1312361 h 2041182"/>
              <a:gd name="connsiteX14" fmla="*/ 338442 w 1421182"/>
              <a:gd name="connsiteY14" fmla="*/ 1258456 h 2041182"/>
              <a:gd name="connsiteX15" fmla="*/ 719 w 1421182"/>
              <a:gd name="connsiteY15" fmla="*/ 957779 h 2041182"/>
              <a:gd name="connsiteX0" fmla="*/ 719 w 1421182"/>
              <a:gd name="connsiteY0" fmla="*/ 957537 h 2040940"/>
              <a:gd name="connsiteX1" fmla="*/ 140932 w 1421182"/>
              <a:gd name="connsiteY1" fmla="*/ 1353311 h 2040940"/>
              <a:gd name="connsiteX2" fmla="*/ 309182 w 1421182"/>
              <a:gd name="connsiteY2" fmla="*/ 1711756 h 2040940"/>
              <a:gd name="connsiteX3" fmla="*/ 704202 w 1421182"/>
              <a:gd name="connsiteY3" fmla="*/ 2040940 h 2040940"/>
              <a:gd name="connsiteX4" fmla="*/ 1311364 w 1421182"/>
              <a:gd name="connsiteY4" fmla="*/ 2026310 h 2040940"/>
              <a:gd name="connsiteX5" fmla="*/ 1421092 w 1421182"/>
              <a:gd name="connsiteY5" fmla="*/ 1126540 h 2040940"/>
              <a:gd name="connsiteX6" fmla="*/ 1152597 w 1421182"/>
              <a:gd name="connsiteY6" fmla="*/ 669074 h 2040940"/>
              <a:gd name="connsiteX7" fmla="*/ 1168953 w 1421182"/>
              <a:gd name="connsiteY7" fmla="*/ 968054 h 2040940"/>
              <a:gd name="connsiteX8" fmla="*/ 927050 w 1421182"/>
              <a:gd name="connsiteY8" fmla="*/ 614948 h 2040940"/>
              <a:gd name="connsiteX9" fmla="*/ 957315 w 1421182"/>
              <a:gd name="connsiteY9" fmla="*/ 944162 h 2040940"/>
              <a:gd name="connsiteX10" fmla="*/ 711016 w 1421182"/>
              <a:gd name="connsiteY10" fmla="*/ 569612 h 2040940"/>
              <a:gd name="connsiteX11" fmla="*/ 729319 w 1421182"/>
              <a:gd name="connsiteY11" fmla="*/ 957819 h 2040940"/>
              <a:gd name="connsiteX12" fmla="*/ 543268 w 1421182"/>
              <a:gd name="connsiteY12" fmla="*/ 0 h 2040940"/>
              <a:gd name="connsiteX13" fmla="*/ 473286 w 1421182"/>
              <a:gd name="connsiteY13" fmla="*/ 1312119 h 2040940"/>
              <a:gd name="connsiteX14" fmla="*/ 338442 w 1421182"/>
              <a:gd name="connsiteY14" fmla="*/ 1258214 h 2040940"/>
              <a:gd name="connsiteX15" fmla="*/ 719 w 1421182"/>
              <a:gd name="connsiteY15" fmla="*/ 957537 h 2040940"/>
              <a:gd name="connsiteX0" fmla="*/ 719 w 1421182"/>
              <a:gd name="connsiteY0" fmla="*/ 957545 h 2040948"/>
              <a:gd name="connsiteX1" fmla="*/ 140932 w 1421182"/>
              <a:gd name="connsiteY1" fmla="*/ 1353319 h 2040948"/>
              <a:gd name="connsiteX2" fmla="*/ 309182 w 1421182"/>
              <a:gd name="connsiteY2" fmla="*/ 1711764 h 2040948"/>
              <a:gd name="connsiteX3" fmla="*/ 704202 w 1421182"/>
              <a:gd name="connsiteY3" fmla="*/ 2040948 h 2040948"/>
              <a:gd name="connsiteX4" fmla="*/ 1311364 w 1421182"/>
              <a:gd name="connsiteY4" fmla="*/ 2026318 h 2040948"/>
              <a:gd name="connsiteX5" fmla="*/ 1421092 w 1421182"/>
              <a:gd name="connsiteY5" fmla="*/ 1126548 h 2040948"/>
              <a:gd name="connsiteX6" fmla="*/ 1152597 w 1421182"/>
              <a:gd name="connsiteY6" fmla="*/ 669082 h 2040948"/>
              <a:gd name="connsiteX7" fmla="*/ 1168953 w 1421182"/>
              <a:gd name="connsiteY7" fmla="*/ 968062 h 2040948"/>
              <a:gd name="connsiteX8" fmla="*/ 927050 w 1421182"/>
              <a:gd name="connsiteY8" fmla="*/ 614956 h 2040948"/>
              <a:gd name="connsiteX9" fmla="*/ 957315 w 1421182"/>
              <a:gd name="connsiteY9" fmla="*/ 944170 h 2040948"/>
              <a:gd name="connsiteX10" fmla="*/ 711016 w 1421182"/>
              <a:gd name="connsiteY10" fmla="*/ 569620 h 2040948"/>
              <a:gd name="connsiteX11" fmla="*/ 729319 w 1421182"/>
              <a:gd name="connsiteY11" fmla="*/ 957827 h 2040948"/>
              <a:gd name="connsiteX12" fmla="*/ 543268 w 1421182"/>
              <a:gd name="connsiteY12" fmla="*/ 8 h 2040948"/>
              <a:gd name="connsiteX13" fmla="*/ 473286 w 1421182"/>
              <a:gd name="connsiteY13" fmla="*/ 1312127 h 2040948"/>
              <a:gd name="connsiteX14" fmla="*/ 338442 w 1421182"/>
              <a:gd name="connsiteY14" fmla="*/ 1258222 h 2040948"/>
              <a:gd name="connsiteX15" fmla="*/ 719 w 1421182"/>
              <a:gd name="connsiteY15" fmla="*/ 957545 h 2040948"/>
              <a:gd name="connsiteX0" fmla="*/ 719 w 1421182"/>
              <a:gd name="connsiteY0" fmla="*/ 957545 h 2040948"/>
              <a:gd name="connsiteX1" fmla="*/ 140932 w 1421182"/>
              <a:gd name="connsiteY1" fmla="*/ 1353319 h 2040948"/>
              <a:gd name="connsiteX2" fmla="*/ 309182 w 1421182"/>
              <a:gd name="connsiteY2" fmla="*/ 1711764 h 2040948"/>
              <a:gd name="connsiteX3" fmla="*/ 704202 w 1421182"/>
              <a:gd name="connsiteY3" fmla="*/ 2040948 h 2040948"/>
              <a:gd name="connsiteX4" fmla="*/ 1311364 w 1421182"/>
              <a:gd name="connsiteY4" fmla="*/ 2026318 h 2040948"/>
              <a:gd name="connsiteX5" fmla="*/ 1421092 w 1421182"/>
              <a:gd name="connsiteY5" fmla="*/ 1126548 h 2040948"/>
              <a:gd name="connsiteX6" fmla="*/ 1152597 w 1421182"/>
              <a:gd name="connsiteY6" fmla="*/ 669082 h 2040948"/>
              <a:gd name="connsiteX7" fmla="*/ 1168953 w 1421182"/>
              <a:gd name="connsiteY7" fmla="*/ 968062 h 2040948"/>
              <a:gd name="connsiteX8" fmla="*/ 927050 w 1421182"/>
              <a:gd name="connsiteY8" fmla="*/ 614956 h 2040948"/>
              <a:gd name="connsiteX9" fmla="*/ 957315 w 1421182"/>
              <a:gd name="connsiteY9" fmla="*/ 944170 h 2040948"/>
              <a:gd name="connsiteX10" fmla="*/ 711016 w 1421182"/>
              <a:gd name="connsiteY10" fmla="*/ 569620 h 2040948"/>
              <a:gd name="connsiteX11" fmla="*/ 729319 w 1421182"/>
              <a:gd name="connsiteY11" fmla="*/ 957827 h 2040948"/>
              <a:gd name="connsiteX12" fmla="*/ 543268 w 1421182"/>
              <a:gd name="connsiteY12" fmla="*/ 8 h 2040948"/>
              <a:gd name="connsiteX13" fmla="*/ 473286 w 1421182"/>
              <a:gd name="connsiteY13" fmla="*/ 1312127 h 2040948"/>
              <a:gd name="connsiteX14" fmla="*/ 338442 w 1421182"/>
              <a:gd name="connsiteY14" fmla="*/ 1258222 h 2040948"/>
              <a:gd name="connsiteX15" fmla="*/ 719 w 1421182"/>
              <a:gd name="connsiteY15" fmla="*/ 957545 h 2040948"/>
              <a:gd name="connsiteX0" fmla="*/ 719 w 1421182"/>
              <a:gd name="connsiteY0" fmla="*/ 957545 h 2026318"/>
              <a:gd name="connsiteX1" fmla="*/ 140932 w 1421182"/>
              <a:gd name="connsiteY1" fmla="*/ 1353319 h 2026318"/>
              <a:gd name="connsiteX2" fmla="*/ 309182 w 1421182"/>
              <a:gd name="connsiteY2" fmla="*/ 1711764 h 2026318"/>
              <a:gd name="connsiteX3" fmla="*/ 693290 w 1421182"/>
              <a:gd name="connsiteY3" fmla="*/ 2019121 h 2026318"/>
              <a:gd name="connsiteX4" fmla="*/ 1311364 w 1421182"/>
              <a:gd name="connsiteY4" fmla="*/ 2026318 h 2026318"/>
              <a:gd name="connsiteX5" fmla="*/ 1421092 w 1421182"/>
              <a:gd name="connsiteY5" fmla="*/ 1126548 h 2026318"/>
              <a:gd name="connsiteX6" fmla="*/ 1152597 w 1421182"/>
              <a:gd name="connsiteY6" fmla="*/ 669082 h 2026318"/>
              <a:gd name="connsiteX7" fmla="*/ 1168953 w 1421182"/>
              <a:gd name="connsiteY7" fmla="*/ 968062 h 2026318"/>
              <a:gd name="connsiteX8" fmla="*/ 927050 w 1421182"/>
              <a:gd name="connsiteY8" fmla="*/ 614956 h 2026318"/>
              <a:gd name="connsiteX9" fmla="*/ 957315 w 1421182"/>
              <a:gd name="connsiteY9" fmla="*/ 944170 h 2026318"/>
              <a:gd name="connsiteX10" fmla="*/ 711016 w 1421182"/>
              <a:gd name="connsiteY10" fmla="*/ 569620 h 2026318"/>
              <a:gd name="connsiteX11" fmla="*/ 729319 w 1421182"/>
              <a:gd name="connsiteY11" fmla="*/ 957827 h 2026318"/>
              <a:gd name="connsiteX12" fmla="*/ 543268 w 1421182"/>
              <a:gd name="connsiteY12" fmla="*/ 8 h 2026318"/>
              <a:gd name="connsiteX13" fmla="*/ 473286 w 1421182"/>
              <a:gd name="connsiteY13" fmla="*/ 1312127 h 2026318"/>
              <a:gd name="connsiteX14" fmla="*/ 338442 w 1421182"/>
              <a:gd name="connsiteY14" fmla="*/ 1258222 h 2026318"/>
              <a:gd name="connsiteX15" fmla="*/ 719 w 1421182"/>
              <a:gd name="connsiteY15" fmla="*/ 957545 h 2026318"/>
              <a:gd name="connsiteX0" fmla="*/ 719 w 1421182"/>
              <a:gd name="connsiteY0" fmla="*/ 957545 h 2295953"/>
              <a:gd name="connsiteX1" fmla="*/ 140932 w 1421182"/>
              <a:gd name="connsiteY1" fmla="*/ 1353319 h 2295953"/>
              <a:gd name="connsiteX2" fmla="*/ 309182 w 1421182"/>
              <a:gd name="connsiteY2" fmla="*/ 1711764 h 2295953"/>
              <a:gd name="connsiteX3" fmla="*/ 693290 w 1421182"/>
              <a:gd name="connsiteY3" fmla="*/ 2019121 h 2295953"/>
              <a:gd name="connsiteX4" fmla="*/ 722524 w 1421182"/>
              <a:gd name="connsiteY4" fmla="*/ 2295953 h 2295953"/>
              <a:gd name="connsiteX5" fmla="*/ 1311364 w 1421182"/>
              <a:gd name="connsiteY5" fmla="*/ 2026318 h 2295953"/>
              <a:gd name="connsiteX6" fmla="*/ 1421092 w 1421182"/>
              <a:gd name="connsiteY6" fmla="*/ 1126548 h 2295953"/>
              <a:gd name="connsiteX7" fmla="*/ 1152597 w 1421182"/>
              <a:gd name="connsiteY7" fmla="*/ 669082 h 2295953"/>
              <a:gd name="connsiteX8" fmla="*/ 1168953 w 1421182"/>
              <a:gd name="connsiteY8" fmla="*/ 968062 h 2295953"/>
              <a:gd name="connsiteX9" fmla="*/ 927050 w 1421182"/>
              <a:gd name="connsiteY9" fmla="*/ 614956 h 2295953"/>
              <a:gd name="connsiteX10" fmla="*/ 957315 w 1421182"/>
              <a:gd name="connsiteY10" fmla="*/ 944170 h 2295953"/>
              <a:gd name="connsiteX11" fmla="*/ 711016 w 1421182"/>
              <a:gd name="connsiteY11" fmla="*/ 569620 h 2295953"/>
              <a:gd name="connsiteX12" fmla="*/ 729319 w 1421182"/>
              <a:gd name="connsiteY12" fmla="*/ 957827 h 2295953"/>
              <a:gd name="connsiteX13" fmla="*/ 543268 w 1421182"/>
              <a:gd name="connsiteY13" fmla="*/ 8 h 2295953"/>
              <a:gd name="connsiteX14" fmla="*/ 473286 w 1421182"/>
              <a:gd name="connsiteY14" fmla="*/ 1312127 h 2295953"/>
              <a:gd name="connsiteX15" fmla="*/ 338442 w 1421182"/>
              <a:gd name="connsiteY15" fmla="*/ 1258222 h 2295953"/>
              <a:gd name="connsiteX16" fmla="*/ 719 w 1421182"/>
              <a:gd name="connsiteY16" fmla="*/ 957545 h 2295953"/>
              <a:gd name="connsiteX0" fmla="*/ 719 w 1421182"/>
              <a:gd name="connsiteY0" fmla="*/ 957545 h 2317397"/>
              <a:gd name="connsiteX1" fmla="*/ 140932 w 1421182"/>
              <a:gd name="connsiteY1" fmla="*/ 1353319 h 2317397"/>
              <a:gd name="connsiteX2" fmla="*/ 309182 w 1421182"/>
              <a:gd name="connsiteY2" fmla="*/ 1711764 h 2317397"/>
              <a:gd name="connsiteX3" fmla="*/ 693290 w 1421182"/>
              <a:gd name="connsiteY3" fmla="*/ 2019121 h 2317397"/>
              <a:gd name="connsiteX4" fmla="*/ 722524 w 1421182"/>
              <a:gd name="connsiteY4" fmla="*/ 2295953 h 2317397"/>
              <a:gd name="connsiteX5" fmla="*/ 1170733 w 1421182"/>
              <a:gd name="connsiteY5" fmla="*/ 2300858 h 2317397"/>
              <a:gd name="connsiteX6" fmla="*/ 1311364 w 1421182"/>
              <a:gd name="connsiteY6" fmla="*/ 2026318 h 2317397"/>
              <a:gd name="connsiteX7" fmla="*/ 1421092 w 1421182"/>
              <a:gd name="connsiteY7" fmla="*/ 1126548 h 2317397"/>
              <a:gd name="connsiteX8" fmla="*/ 1152597 w 1421182"/>
              <a:gd name="connsiteY8" fmla="*/ 669082 h 2317397"/>
              <a:gd name="connsiteX9" fmla="*/ 1168953 w 1421182"/>
              <a:gd name="connsiteY9" fmla="*/ 968062 h 2317397"/>
              <a:gd name="connsiteX10" fmla="*/ 927050 w 1421182"/>
              <a:gd name="connsiteY10" fmla="*/ 614956 h 2317397"/>
              <a:gd name="connsiteX11" fmla="*/ 957315 w 1421182"/>
              <a:gd name="connsiteY11" fmla="*/ 944170 h 2317397"/>
              <a:gd name="connsiteX12" fmla="*/ 711016 w 1421182"/>
              <a:gd name="connsiteY12" fmla="*/ 569620 h 2317397"/>
              <a:gd name="connsiteX13" fmla="*/ 729319 w 1421182"/>
              <a:gd name="connsiteY13" fmla="*/ 957827 h 2317397"/>
              <a:gd name="connsiteX14" fmla="*/ 543268 w 1421182"/>
              <a:gd name="connsiteY14" fmla="*/ 8 h 2317397"/>
              <a:gd name="connsiteX15" fmla="*/ 473286 w 1421182"/>
              <a:gd name="connsiteY15" fmla="*/ 1312127 h 2317397"/>
              <a:gd name="connsiteX16" fmla="*/ 338442 w 1421182"/>
              <a:gd name="connsiteY16" fmla="*/ 1258222 h 2317397"/>
              <a:gd name="connsiteX17" fmla="*/ 719 w 1421182"/>
              <a:gd name="connsiteY17" fmla="*/ 957545 h 2317397"/>
              <a:gd name="connsiteX0" fmla="*/ 719 w 1421182"/>
              <a:gd name="connsiteY0" fmla="*/ 957545 h 2317397"/>
              <a:gd name="connsiteX1" fmla="*/ 140932 w 1421182"/>
              <a:gd name="connsiteY1" fmla="*/ 1353319 h 2317397"/>
              <a:gd name="connsiteX2" fmla="*/ 309182 w 1421182"/>
              <a:gd name="connsiteY2" fmla="*/ 1711764 h 2317397"/>
              <a:gd name="connsiteX3" fmla="*/ 626141 w 1421182"/>
              <a:gd name="connsiteY3" fmla="*/ 1985150 h 2317397"/>
              <a:gd name="connsiteX4" fmla="*/ 722524 w 1421182"/>
              <a:gd name="connsiteY4" fmla="*/ 2295953 h 2317397"/>
              <a:gd name="connsiteX5" fmla="*/ 1170733 w 1421182"/>
              <a:gd name="connsiteY5" fmla="*/ 2300858 h 2317397"/>
              <a:gd name="connsiteX6" fmla="*/ 1311364 w 1421182"/>
              <a:gd name="connsiteY6" fmla="*/ 2026318 h 2317397"/>
              <a:gd name="connsiteX7" fmla="*/ 1421092 w 1421182"/>
              <a:gd name="connsiteY7" fmla="*/ 1126548 h 2317397"/>
              <a:gd name="connsiteX8" fmla="*/ 1152597 w 1421182"/>
              <a:gd name="connsiteY8" fmla="*/ 669082 h 2317397"/>
              <a:gd name="connsiteX9" fmla="*/ 1168953 w 1421182"/>
              <a:gd name="connsiteY9" fmla="*/ 968062 h 2317397"/>
              <a:gd name="connsiteX10" fmla="*/ 927050 w 1421182"/>
              <a:gd name="connsiteY10" fmla="*/ 614956 h 2317397"/>
              <a:gd name="connsiteX11" fmla="*/ 957315 w 1421182"/>
              <a:gd name="connsiteY11" fmla="*/ 944170 h 2317397"/>
              <a:gd name="connsiteX12" fmla="*/ 711016 w 1421182"/>
              <a:gd name="connsiteY12" fmla="*/ 569620 h 2317397"/>
              <a:gd name="connsiteX13" fmla="*/ 729319 w 1421182"/>
              <a:gd name="connsiteY13" fmla="*/ 957827 h 2317397"/>
              <a:gd name="connsiteX14" fmla="*/ 543268 w 1421182"/>
              <a:gd name="connsiteY14" fmla="*/ 8 h 2317397"/>
              <a:gd name="connsiteX15" fmla="*/ 473286 w 1421182"/>
              <a:gd name="connsiteY15" fmla="*/ 1312127 h 2317397"/>
              <a:gd name="connsiteX16" fmla="*/ 338442 w 1421182"/>
              <a:gd name="connsiteY16" fmla="*/ 1258222 h 2317397"/>
              <a:gd name="connsiteX17" fmla="*/ 719 w 1421182"/>
              <a:gd name="connsiteY17" fmla="*/ 957545 h 2317397"/>
              <a:gd name="connsiteX0" fmla="*/ 719 w 1421182"/>
              <a:gd name="connsiteY0" fmla="*/ 957545 h 2314785"/>
              <a:gd name="connsiteX1" fmla="*/ 140932 w 1421182"/>
              <a:gd name="connsiteY1" fmla="*/ 1353319 h 2314785"/>
              <a:gd name="connsiteX2" fmla="*/ 309182 w 1421182"/>
              <a:gd name="connsiteY2" fmla="*/ 1711764 h 2314785"/>
              <a:gd name="connsiteX3" fmla="*/ 626141 w 1421182"/>
              <a:gd name="connsiteY3" fmla="*/ 1985150 h 2314785"/>
              <a:gd name="connsiteX4" fmla="*/ 658780 w 1421182"/>
              <a:gd name="connsiteY4" fmla="*/ 2266927 h 2314785"/>
              <a:gd name="connsiteX5" fmla="*/ 1170733 w 1421182"/>
              <a:gd name="connsiteY5" fmla="*/ 2300858 h 2314785"/>
              <a:gd name="connsiteX6" fmla="*/ 1311364 w 1421182"/>
              <a:gd name="connsiteY6" fmla="*/ 2026318 h 2314785"/>
              <a:gd name="connsiteX7" fmla="*/ 1421092 w 1421182"/>
              <a:gd name="connsiteY7" fmla="*/ 1126548 h 2314785"/>
              <a:gd name="connsiteX8" fmla="*/ 1152597 w 1421182"/>
              <a:gd name="connsiteY8" fmla="*/ 669082 h 2314785"/>
              <a:gd name="connsiteX9" fmla="*/ 1168953 w 1421182"/>
              <a:gd name="connsiteY9" fmla="*/ 968062 h 2314785"/>
              <a:gd name="connsiteX10" fmla="*/ 927050 w 1421182"/>
              <a:gd name="connsiteY10" fmla="*/ 614956 h 2314785"/>
              <a:gd name="connsiteX11" fmla="*/ 957315 w 1421182"/>
              <a:gd name="connsiteY11" fmla="*/ 944170 h 2314785"/>
              <a:gd name="connsiteX12" fmla="*/ 711016 w 1421182"/>
              <a:gd name="connsiteY12" fmla="*/ 569620 h 2314785"/>
              <a:gd name="connsiteX13" fmla="*/ 729319 w 1421182"/>
              <a:gd name="connsiteY13" fmla="*/ 957827 h 2314785"/>
              <a:gd name="connsiteX14" fmla="*/ 543268 w 1421182"/>
              <a:gd name="connsiteY14" fmla="*/ 8 h 2314785"/>
              <a:gd name="connsiteX15" fmla="*/ 473286 w 1421182"/>
              <a:gd name="connsiteY15" fmla="*/ 1312127 h 2314785"/>
              <a:gd name="connsiteX16" fmla="*/ 338442 w 1421182"/>
              <a:gd name="connsiteY16" fmla="*/ 1258222 h 2314785"/>
              <a:gd name="connsiteX17" fmla="*/ 719 w 1421182"/>
              <a:gd name="connsiteY17" fmla="*/ 957545 h 2314785"/>
              <a:gd name="connsiteX0" fmla="*/ 719 w 1421182"/>
              <a:gd name="connsiteY0" fmla="*/ 957545 h 2323891"/>
              <a:gd name="connsiteX1" fmla="*/ 140932 w 1421182"/>
              <a:gd name="connsiteY1" fmla="*/ 1353319 h 2323891"/>
              <a:gd name="connsiteX2" fmla="*/ 309182 w 1421182"/>
              <a:gd name="connsiteY2" fmla="*/ 1711764 h 2323891"/>
              <a:gd name="connsiteX3" fmla="*/ 626141 w 1421182"/>
              <a:gd name="connsiteY3" fmla="*/ 1985150 h 2323891"/>
              <a:gd name="connsiteX4" fmla="*/ 658780 w 1421182"/>
              <a:gd name="connsiteY4" fmla="*/ 2266927 h 2323891"/>
              <a:gd name="connsiteX5" fmla="*/ 1170733 w 1421182"/>
              <a:gd name="connsiteY5" fmla="*/ 2300858 h 2323891"/>
              <a:gd name="connsiteX6" fmla="*/ 1311364 w 1421182"/>
              <a:gd name="connsiteY6" fmla="*/ 2026318 h 2323891"/>
              <a:gd name="connsiteX7" fmla="*/ 1421092 w 1421182"/>
              <a:gd name="connsiteY7" fmla="*/ 1126548 h 2323891"/>
              <a:gd name="connsiteX8" fmla="*/ 1152597 w 1421182"/>
              <a:gd name="connsiteY8" fmla="*/ 669082 h 2323891"/>
              <a:gd name="connsiteX9" fmla="*/ 1168953 w 1421182"/>
              <a:gd name="connsiteY9" fmla="*/ 968062 h 2323891"/>
              <a:gd name="connsiteX10" fmla="*/ 927050 w 1421182"/>
              <a:gd name="connsiteY10" fmla="*/ 614956 h 2323891"/>
              <a:gd name="connsiteX11" fmla="*/ 957315 w 1421182"/>
              <a:gd name="connsiteY11" fmla="*/ 944170 h 2323891"/>
              <a:gd name="connsiteX12" fmla="*/ 711016 w 1421182"/>
              <a:gd name="connsiteY12" fmla="*/ 569620 h 2323891"/>
              <a:gd name="connsiteX13" fmla="*/ 729319 w 1421182"/>
              <a:gd name="connsiteY13" fmla="*/ 957827 h 2323891"/>
              <a:gd name="connsiteX14" fmla="*/ 543268 w 1421182"/>
              <a:gd name="connsiteY14" fmla="*/ 8 h 2323891"/>
              <a:gd name="connsiteX15" fmla="*/ 473286 w 1421182"/>
              <a:gd name="connsiteY15" fmla="*/ 1312127 h 2323891"/>
              <a:gd name="connsiteX16" fmla="*/ 338442 w 1421182"/>
              <a:gd name="connsiteY16" fmla="*/ 1258222 h 2323891"/>
              <a:gd name="connsiteX17" fmla="*/ 719 w 1421182"/>
              <a:gd name="connsiteY17" fmla="*/ 957545 h 2323891"/>
              <a:gd name="connsiteX0" fmla="*/ 719 w 1421182"/>
              <a:gd name="connsiteY0" fmla="*/ 957545 h 2358736"/>
              <a:gd name="connsiteX1" fmla="*/ 140932 w 1421182"/>
              <a:gd name="connsiteY1" fmla="*/ 1353319 h 2358736"/>
              <a:gd name="connsiteX2" fmla="*/ 309182 w 1421182"/>
              <a:gd name="connsiteY2" fmla="*/ 1711764 h 2358736"/>
              <a:gd name="connsiteX3" fmla="*/ 626141 w 1421182"/>
              <a:gd name="connsiteY3" fmla="*/ 1985150 h 2358736"/>
              <a:gd name="connsiteX4" fmla="*/ 658780 w 1421182"/>
              <a:gd name="connsiteY4" fmla="*/ 2266927 h 2358736"/>
              <a:gd name="connsiteX5" fmla="*/ 1227989 w 1421182"/>
              <a:gd name="connsiteY5" fmla="*/ 2341644 h 2358736"/>
              <a:gd name="connsiteX6" fmla="*/ 1311364 w 1421182"/>
              <a:gd name="connsiteY6" fmla="*/ 2026318 h 2358736"/>
              <a:gd name="connsiteX7" fmla="*/ 1421092 w 1421182"/>
              <a:gd name="connsiteY7" fmla="*/ 1126548 h 2358736"/>
              <a:gd name="connsiteX8" fmla="*/ 1152597 w 1421182"/>
              <a:gd name="connsiteY8" fmla="*/ 669082 h 2358736"/>
              <a:gd name="connsiteX9" fmla="*/ 1168953 w 1421182"/>
              <a:gd name="connsiteY9" fmla="*/ 968062 h 2358736"/>
              <a:gd name="connsiteX10" fmla="*/ 927050 w 1421182"/>
              <a:gd name="connsiteY10" fmla="*/ 614956 h 2358736"/>
              <a:gd name="connsiteX11" fmla="*/ 957315 w 1421182"/>
              <a:gd name="connsiteY11" fmla="*/ 944170 h 2358736"/>
              <a:gd name="connsiteX12" fmla="*/ 711016 w 1421182"/>
              <a:gd name="connsiteY12" fmla="*/ 569620 h 2358736"/>
              <a:gd name="connsiteX13" fmla="*/ 729319 w 1421182"/>
              <a:gd name="connsiteY13" fmla="*/ 957827 h 2358736"/>
              <a:gd name="connsiteX14" fmla="*/ 543268 w 1421182"/>
              <a:gd name="connsiteY14" fmla="*/ 8 h 2358736"/>
              <a:gd name="connsiteX15" fmla="*/ 473286 w 1421182"/>
              <a:gd name="connsiteY15" fmla="*/ 1312127 h 2358736"/>
              <a:gd name="connsiteX16" fmla="*/ 338442 w 1421182"/>
              <a:gd name="connsiteY16" fmla="*/ 1258222 h 2358736"/>
              <a:gd name="connsiteX17" fmla="*/ 719 w 1421182"/>
              <a:gd name="connsiteY17" fmla="*/ 957545 h 2358736"/>
              <a:gd name="connsiteX0" fmla="*/ 719 w 1421182"/>
              <a:gd name="connsiteY0" fmla="*/ 957545 h 2341644"/>
              <a:gd name="connsiteX1" fmla="*/ 140932 w 1421182"/>
              <a:gd name="connsiteY1" fmla="*/ 1353319 h 2341644"/>
              <a:gd name="connsiteX2" fmla="*/ 309182 w 1421182"/>
              <a:gd name="connsiteY2" fmla="*/ 1711764 h 2341644"/>
              <a:gd name="connsiteX3" fmla="*/ 626141 w 1421182"/>
              <a:gd name="connsiteY3" fmla="*/ 1985150 h 2341644"/>
              <a:gd name="connsiteX4" fmla="*/ 658780 w 1421182"/>
              <a:gd name="connsiteY4" fmla="*/ 2266927 h 2341644"/>
              <a:gd name="connsiteX5" fmla="*/ 1227989 w 1421182"/>
              <a:gd name="connsiteY5" fmla="*/ 2341644 h 2341644"/>
              <a:gd name="connsiteX6" fmla="*/ 1311364 w 1421182"/>
              <a:gd name="connsiteY6" fmla="*/ 2026318 h 2341644"/>
              <a:gd name="connsiteX7" fmla="*/ 1421092 w 1421182"/>
              <a:gd name="connsiteY7" fmla="*/ 1126548 h 2341644"/>
              <a:gd name="connsiteX8" fmla="*/ 1152597 w 1421182"/>
              <a:gd name="connsiteY8" fmla="*/ 669082 h 2341644"/>
              <a:gd name="connsiteX9" fmla="*/ 1168953 w 1421182"/>
              <a:gd name="connsiteY9" fmla="*/ 968062 h 2341644"/>
              <a:gd name="connsiteX10" fmla="*/ 927050 w 1421182"/>
              <a:gd name="connsiteY10" fmla="*/ 614956 h 2341644"/>
              <a:gd name="connsiteX11" fmla="*/ 957315 w 1421182"/>
              <a:gd name="connsiteY11" fmla="*/ 944170 h 2341644"/>
              <a:gd name="connsiteX12" fmla="*/ 711016 w 1421182"/>
              <a:gd name="connsiteY12" fmla="*/ 569620 h 2341644"/>
              <a:gd name="connsiteX13" fmla="*/ 729319 w 1421182"/>
              <a:gd name="connsiteY13" fmla="*/ 957827 h 2341644"/>
              <a:gd name="connsiteX14" fmla="*/ 543268 w 1421182"/>
              <a:gd name="connsiteY14" fmla="*/ 8 h 2341644"/>
              <a:gd name="connsiteX15" fmla="*/ 473286 w 1421182"/>
              <a:gd name="connsiteY15" fmla="*/ 1312127 h 2341644"/>
              <a:gd name="connsiteX16" fmla="*/ 338442 w 1421182"/>
              <a:gd name="connsiteY16" fmla="*/ 1258222 h 2341644"/>
              <a:gd name="connsiteX17" fmla="*/ 719 w 1421182"/>
              <a:gd name="connsiteY17" fmla="*/ 957545 h 2341644"/>
              <a:gd name="connsiteX0" fmla="*/ 719 w 1421092"/>
              <a:gd name="connsiteY0" fmla="*/ 957545 h 2341644"/>
              <a:gd name="connsiteX1" fmla="*/ 140932 w 1421092"/>
              <a:gd name="connsiteY1" fmla="*/ 1353319 h 2341644"/>
              <a:gd name="connsiteX2" fmla="*/ 309182 w 1421092"/>
              <a:gd name="connsiteY2" fmla="*/ 1711764 h 2341644"/>
              <a:gd name="connsiteX3" fmla="*/ 626141 w 1421092"/>
              <a:gd name="connsiteY3" fmla="*/ 1985150 h 2341644"/>
              <a:gd name="connsiteX4" fmla="*/ 658780 w 1421092"/>
              <a:gd name="connsiteY4" fmla="*/ 2266927 h 2341644"/>
              <a:gd name="connsiteX5" fmla="*/ 1227989 w 1421092"/>
              <a:gd name="connsiteY5" fmla="*/ 2341644 h 2341644"/>
              <a:gd name="connsiteX6" fmla="*/ 1262460 w 1421092"/>
              <a:gd name="connsiteY6" fmla="*/ 1987074 h 2341644"/>
              <a:gd name="connsiteX7" fmla="*/ 1421092 w 1421092"/>
              <a:gd name="connsiteY7" fmla="*/ 1126548 h 2341644"/>
              <a:gd name="connsiteX8" fmla="*/ 1152597 w 1421092"/>
              <a:gd name="connsiteY8" fmla="*/ 669082 h 2341644"/>
              <a:gd name="connsiteX9" fmla="*/ 1168953 w 1421092"/>
              <a:gd name="connsiteY9" fmla="*/ 968062 h 2341644"/>
              <a:gd name="connsiteX10" fmla="*/ 927050 w 1421092"/>
              <a:gd name="connsiteY10" fmla="*/ 614956 h 2341644"/>
              <a:gd name="connsiteX11" fmla="*/ 957315 w 1421092"/>
              <a:gd name="connsiteY11" fmla="*/ 944170 h 2341644"/>
              <a:gd name="connsiteX12" fmla="*/ 711016 w 1421092"/>
              <a:gd name="connsiteY12" fmla="*/ 569620 h 2341644"/>
              <a:gd name="connsiteX13" fmla="*/ 729319 w 1421092"/>
              <a:gd name="connsiteY13" fmla="*/ 957827 h 2341644"/>
              <a:gd name="connsiteX14" fmla="*/ 543268 w 1421092"/>
              <a:gd name="connsiteY14" fmla="*/ 8 h 2341644"/>
              <a:gd name="connsiteX15" fmla="*/ 473286 w 1421092"/>
              <a:gd name="connsiteY15" fmla="*/ 1312127 h 2341644"/>
              <a:gd name="connsiteX16" fmla="*/ 338442 w 1421092"/>
              <a:gd name="connsiteY16" fmla="*/ 1258222 h 2341644"/>
              <a:gd name="connsiteX17" fmla="*/ 719 w 1421092"/>
              <a:gd name="connsiteY17" fmla="*/ 957545 h 2341644"/>
              <a:gd name="connsiteX0" fmla="*/ 719 w 1421109"/>
              <a:gd name="connsiteY0" fmla="*/ 957545 h 2341644"/>
              <a:gd name="connsiteX1" fmla="*/ 140932 w 1421109"/>
              <a:gd name="connsiteY1" fmla="*/ 1353319 h 2341644"/>
              <a:gd name="connsiteX2" fmla="*/ 309182 w 1421109"/>
              <a:gd name="connsiteY2" fmla="*/ 1711764 h 2341644"/>
              <a:gd name="connsiteX3" fmla="*/ 626141 w 1421109"/>
              <a:gd name="connsiteY3" fmla="*/ 1985150 h 2341644"/>
              <a:gd name="connsiteX4" fmla="*/ 658780 w 1421109"/>
              <a:gd name="connsiteY4" fmla="*/ 2266927 h 2341644"/>
              <a:gd name="connsiteX5" fmla="*/ 1227989 w 1421109"/>
              <a:gd name="connsiteY5" fmla="*/ 2341644 h 2341644"/>
              <a:gd name="connsiteX6" fmla="*/ 1262460 w 1421109"/>
              <a:gd name="connsiteY6" fmla="*/ 1987074 h 2341644"/>
              <a:gd name="connsiteX7" fmla="*/ 1421092 w 1421109"/>
              <a:gd name="connsiteY7" fmla="*/ 1126548 h 2341644"/>
              <a:gd name="connsiteX8" fmla="*/ 1152597 w 1421109"/>
              <a:gd name="connsiteY8" fmla="*/ 669082 h 2341644"/>
              <a:gd name="connsiteX9" fmla="*/ 1168953 w 1421109"/>
              <a:gd name="connsiteY9" fmla="*/ 968062 h 2341644"/>
              <a:gd name="connsiteX10" fmla="*/ 927050 w 1421109"/>
              <a:gd name="connsiteY10" fmla="*/ 614956 h 2341644"/>
              <a:gd name="connsiteX11" fmla="*/ 957315 w 1421109"/>
              <a:gd name="connsiteY11" fmla="*/ 944170 h 2341644"/>
              <a:gd name="connsiteX12" fmla="*/ 711016 w 1421109"/>
              <a:gd name="connsiteY12" fmla="*/ 569620 h 2341644"/>
              <a:gd name="connsiteX13" fmla="*/ 729319 w 1421109"/>
              <a:gd name="connsiteY13" fmla="*/ 957827 h 2341644"/>
              <a:gd name="connsiteX14" fmla="*/ 543268 w 1421109"/>
              <a:gd name="connsiteY14" fmla="*/ 8 h 2341644"/>
              <a:gd name="connsiteX15" fmla="*/ 473286 w 1421109"/>
              <a:gd name="connsiteY15" fmla="*/ 1312127 h 2341644"/>
              <a:gd name="connsiteX16" fmla="*/ 338442 w 1421109"/>
              <a:gd name="connsiteY16" fmla="*/ 1258222 h 2341644"/>
              <a:gd name="connsiteX17" fmla="*/ 719 w 1421109"/>
              <a:gd name="connsiteY17" fmla="*/ 957545 h 2341644"/>
              <a:gd name="connsiteX0" fmla="*/ 719 w 1421109"/>
              <a:gd name="connsiteY0" fmla="*/ 957545 h 2341644"/>
              <a:gd name="connsiteX1" fmla="*/ 140932 w 1421109"/>
              <a:gd name="connsiteY1" fmla="*/ 1353319 h 2341644"/>
              <a:gd name="connsiteX2" fmla="*/ 309182 w 1421109"/>
              <a:gd name="connsiteY2" fmla="*/ 1711764 h 2341644"/>
              <a:gd name="connsiteX3" fmla="*/ 626141 w 1421109"/>
              <a:gd name="connsiteY3" fmla="*/ 1985150 h 2341644"/>
              <a:gd name="connsiteX4" fmla="*/ 658780 w 1421109"/>
              <a:gd name="connsiteY4" fmla="*/ 2266927 h 2341644"/>
              <a:gd name="connsiteX5" fmla="*/ 1227989 w 1421109"/>
              <a:gd name="connsiteY5" fmla="*/ 2341644 h 2341644"/>
              <a:gd name="connsiteX6" fmla="*/ 1262460 w 1421109"/>
              <a:gd name="connsiteY6" fmla="*/ 1987074 h 2341644"/>
              <a:gd name="connsiteX7" fmla="*/ 1421092 w 1421109"/>
              <a:gd name="connsiteY7" fmla="*/ 1126548 h 2341644"/>
              <a:gd name="connsiteX8" fmla="*/ 1152597 w 1421109"/>
              <a:gd name="connsiteY8" fmla="*/ 669082 h 2341644"/>
              <a:gd name="connsiteX9" fmla="*/ 1168953 w 1421109"/>
              <a:gd name="connsiteY9" fmla="*/ 968062 h 2341644"/>
              <a:gd name="connsiteX10" fmla="*/ 927050 w 1421109"/>
              <a:gd name="connsiteY10" fmla="*/ 614956 h 2341644"/>
              <a:gd name="connsiteX11" fmla="*/ 957315 w 1421109"/>
              <a:gd name="connsiteY11" fmla="*/ 944170 h 2341644"/>
              <a:gd name="connsiteX12" fmla="*/ 711016 w 1421109"/>
              <a:gd name="connsiteY12" fmla="*/ 569620 h 2341644"/>
              <a:gd name="connsiteX13" fmla="*/ 729319 w 1421109"/>
              <a:gd name="connsiteY13" fmla="*/ 957827 h 2341644"/>
              <a:gd name="connsiteX14" fmla="*/ 543268 w 1421109"/>
              <a:gd name="connsiteY14" fmla="*/ 8 h 2341644"/>
              <a:gd name="connsiteX15" fmla="*/ 473286 w 1421109"/>
              <a:gd name="connsiteY15" fmla="*/ 1312127 h 2341644"/>
              <a:gd name="connsiteX16" fmla="*/ 338442 w 1421109"/>
              <a:gd name="connsiteY16" fmla="*/ 1258222 h 2341644"/>
              <a:gd name="connsiteX17" fmla="*/ 719 w 1421109"/>
              <a:gd name="connsiteY17" fmla="*/ 957545 h 2341644"/>
              <a:gd name="connsiteX0" fmla="*/ 719 w 1421109"/>
              <a:gd name="connsiteY0" fmla="*/ 957545 h 2341644"/>
              <a:gd name="connsiteX1" fmla="*/ 140932 w 1421109"/>
              <a:gd name="connsiteY1" fmla="*/ 1353319 h 2341644"/>
              <a:gd name="connsiteX2" fmla="*/ 309182 w 1421109"/>
              <a:gd name="connsiteY2" fmla="*/ 1711764 h 2341644"/>
              <a:gd name="connsiteX3" fmla="*/ 626141 w 1421109"/>
              <a:gd name="connsiteY3" fmla="*/ 1985150 h 2341644"/>
              <a:gd name="connsiteX4" fmla="*/ 622941 w 1421109"/>
              <a:gd name="connsiteY4" fmla="*/ 2320778 h 2341644"/>
              <a:gd name="connsiteX5" fmla="*/ 1227989 w 1421109"/>
              <a:gd name="connsiteY5" fmla="*/ 2341644 h 2341644"/>
              <a:gd name="connsiteX6" fmla="*/ 1262460 w 1421109"/>
              <a:gd name="connsiteY6" fmla="*/ 1987074 h 2341644"/>
              <a:gd name="connsiteX7" fmla="*/ 1421092 w 1421109"/>
              <a:gd name="connsiteY7" fmla="*/ 1126548 h 2341644"/>
              <a:gd name="connsiteX8" fmla="*/ 1152597 w 1421109"/>
              <a:gd name="connsiteY8" fmla="*/ 669082 h 2341644"/>
              <a:gd name="connsiteX9" fmla="*/ 1168953 w 1421109"/>
              <a:gd name="connsiteY9" fmla="*/ 968062 h 2341644"/>
              <a:gd name="connsiteX10" fmla="*/ 927050 w 1421109"/>
              <a:gd name="connsiteY10" fmla="*/ 614956 h 2341644"/>
              <a:gd name="connsiteX11" fmla="*/ 957315 w 1421109"/>
              <a:gd name="connsiteY11" fmla="*/ 944170 h 2341644"/>
              <a:gd name="connsiteX12" fmla="*/ 711016 w 1421109"/>
              <a:gd name="connsiteY12" fmla="*/ 569620 h 2341644"/>
              <a:gd name="connsiteX13" fmla="*/ 729319 w 1421109"/>
              <a:gd name="connsiteY13" fmla="*/ 957827 h 2341644"/>
              <a:gd name="connsiteX14" fmla="*/ 543268 w 1421109"/>
              <a:gd name="connsiteY14" fmla="*/ 8 h 2341644"/>
              <a:gd name="connsiteX15" fmla="*/ 473286 w 1421109"/>
              <a:gd name="connsiteY15" fmla="*/ 1312127 h 2341644"/>
              <a:gd name="connsiteX16" fmla="*/ 338442 w 1421109"/>
              <a:gd name="connsiteY16" fmla="*/ 1258222 h 2341644"/>
              <a:gd name="connsiteX17" fmla="*/ 719 w 1421109"/>
              <a:gd name="connsiteY17" fmla="*/ 957545 h 2341644"/>
              <a:gd name="connsiteX0" fmla="*/ 719 w 1421109"/>
              <a:gd name="connsiteY0" fmla="*/ 957545 h 2341644"/>
              <a:gd name="connsiteX1" fmla="*/ 140932 w 1421109"/>
              <a:gd name="connsiteY1" fmla="*/ 1353319 h 2341644"/>
              <a:gd name="connsiteX2" fmla="*/ 309182 w 1421109"/>
              <a:gd name="connsiteY2" fmla="*/ 1711764 h 2341644"/>
              <a:gd name="connsiteX3" fmla="*/ 548773 w 1421109"/>
              <a:gd name="connsiteY3" fmla="*/ 1936338 h 2341644"/>
              <a:gd name="connsiteX4" fmla="*/ 622941 w 1421109"/>
              <a:gd name="connsiteY4" fmla="*/ 2320778 h 2341644"/>
              <a:gd name="connsiteX5" fmla="*/ 1227989 w 1421109"/>
              <a:gd name="connsiteY5" fmla="*/ 2341644 h 2341644"/>
              <a:gd name="connsiteX6" fmla="*/ 1262460 w 1421109"/>
              <a:gd name="connsiteY6" fmla="*/ 1987074 h 2341644"/>
              <a:gd name="connsiteX7" fmla="*/ 1421092 w 1421109"/>
              <a:gd name="connsiteY7" fmla="*/ 1126548 h 2341644"/>
              <a:gd name="connsiteX8" fmla="*/ 1152597 w 1421109"/>
              <a:gd name="connsiteY8" fmla="*/ 669082 h 2341644"/>
              <a:gd name="connsiteX9" fmla="*/ 1168953 w 1421109"/>
              <a:gd name="connsiteY9" fmla="*/ 968062 h 2341644"/>
              <a:gd name="connsiteX10" fmla="*/ 927050 w 1421109"/>
              <a:gd name="connsiteY10" fmla="*/ 614956 h 2341644"/>
              <a:gd name="connsiteX11" fmla="*/ 957315 w 1421109"/>
              <a:gd name="connsiteY11" fmla="*/ 944170 h 2341644"/>
              <a:gd name="connsiteX12" fmla="*/ 711016 w 1421109"/>
              <a:gd name="connsiteY12" fmla="*/ 569620 h 2341644"/>
              <a:gd name="connsiteX13" fmla="*/ 729319 w 1421109"/>
              <a:gd name="connsiteY13" fmla="*/ 957827 h 2341644"/>
              <a:gd name="connsiteX14" fmla="*/ 543268 w 1421109"/>
              <a:gd name="connsiteY14" fmla="*/ 8 h 2341644"/>
              <a:gd name="connsiteX15" fmla="*/ 473286 w 1421109"/>
              <a:gd name="connsiteY15" fmla="*/ 1312127 h 2341644"/>
              <a:gd name="connsiteX16" fmla="*/ 338442 w 1421109"/>
              <a:gd name="connsiteY16" fmla="*/ 1258222 h 2341644"/>
              <a:gd name="connsiteX17" fmla="*/ 719 w 1421109"/>
              <a:gd name="connsiteY17" fmla="*/ 957545 h 2341644"/>
              <a:gd name="connsiteX0" fmla="*/ 719 w 1421109"/>
              <a:gd name="connsiteY0" fmla="*/ 957545 h 2341644"/>
              <a:gd name="connsiteX1" fmla="*/ 140932 w 1421109"/>
              <a:gd name="connsiteY1" fmla="*/ 1353319 h 2341644"/>
              <a:gd name="connsiteX2" fmla="*/ 309182 w 1421109"/>
              <a:gd name="connsiteY2" fmla="*/ 1711764 h 2341644"/>
              <a:gd name="connsiteX3" fmla="*/ 548773 w 1421109"/>
              <a:gd name="connsiteY3" fmla="*/ 1936338 h 2341644"/>
              <a:gd name="connsiteX4" fmla="*/ 557331 w 1421109"/>
              <a:gd name="connsiteY4" fmla="*/ 2278453 h 2341644"/>
              <a:gd name="connsiteX5" fmla="*/ 1227989 w 1421109"/>
              <a:gd name="connsiteY5" fmla="*/ 2341644 h 2341644"/>
              <a:gd name="connsiteX6" fmla="*/ 1262460 w 1421109"/>
              <a:gd name="connsiteY6" fmla="*/ 1987074 h 2341644"/>
              <a:gd name="connsiteX7" fmla="*/ 1421092 w 1421109"/>
              <a:gd name="connsiteY7" fmla="*/ 1126548 h 2341644"/>
              <a:gd name="connsiteX8" fmla="*/ 1152597 w 1421109"/>
              <a:gd name="connsiteY8" fmla="*/ 669082 h 2341644"/>
              <a:gd name="connsiteX9" fmla="*/ 1168953 w 1421109"/>
              <a:gd name="connsiteY9" fmla="*/ 968062 h 2341644"/>
              <a:gd name="connsiteX10" fmla="*/ 927050 w 1421109"/>
              <a:gd name="connsiteY10" fmla="*/ 614956 h 2341644"/>
              <a:gd name="connsiteX11" fmla="*/ 957315 w 1421109"/>
              <a:gd name="connsiteY11" fmla="*/ 944170 h 2341644"/>
              <a:gd name="connsiteX12" fmla="*/ 711016 w 1421109"/>
              <a:gd name="connsiteY12" fmla="*/ 569620 h 2341644"/>
              <a:gd name="connsiteX13" fmla="*/ 729319 w 1421109"/>
              <a:gd name="connsiteY13" fmla="*/ 957827 h 2341644"/>
              <a:gd name="connsiteX14" fmla="*/ 543268 w 1421109"/>
              <a:gd name="connsiteY14" fmla="*/ 8 h 2341644"/>
              <a:gd name="connsiteX15" fmla="*/ 473286 w 1421109"/>
              <a:gd name="connsiteY15" fmla="*/ 1312127 h 2341644"/>
              <a:gd name="connsiteX16" fmla="*/ 338442 w 1421109"/>
              <a:gd name="connsiteY16" fmla="*/ 1258222 h 2341644"/>
              <a:gd name="connsiteX17" fmla="*/ 719 w 1421109"/>
              <a:gd name="connsiteY17" fmla="*/ 957545 h 2341644"/>
              <a:gd name="connsiteX0" fmla="*/ 719 w 1421109"/>
              <a:gd name="connsiteY0" fmla="*/ 957545 h 2341644"/>
              <a:gd name="connsiteX1" fmla="*/ 140932 w 1421109"/>
              <a:gd name="connsiteY1" fmla="*/ 1353319 h 2341644"/>
              <a:gd name="connsiteX2" fmla="*/ 309182 w 1421109"/>
              <a:gd name="connsiteY2" fmla="*/ 1711764 h 2341644"/>
              <a:gd name="connsiteX3" fmla="*/ 548773 w 1421109"/>
              <a:gd name="connsiteY3" fmla="*/ 1936338 h 2341644"/>
              <a:gd name="connsiteX4" fmla="*/ 601148 w 1421109"/>
              <a:gd name="connsiteY4" fmla="*/ 2297232 h 2341644"/>
              <a:gd name="connsiteX5" fmla="*/ 1227989 w 1421109"/>
              <a:gd name="connsiteY5" fmla="*/ 2341644 h 2341644"/>
              <a:gd name="connsiteX6" fmla="*/ 1262460 w 1421109"/>
              <a:gd name="connsiteY6" fmla="*/ 1987074 h 2341644"/>
              <a:gd name="connsiteX7" fmla="*/ 1421092 w 1421109"/>
              <a:gd name="connsiteY7" fmla="*/ 1126548 h 2341644"/>
              <a:gd name="connsiteX8" fmla="*/ 1152597 w 1421109"/>
              <a:gd name="connsiteY8" fmla="*/ 669082 h 2341644"/>
              <a:gd name="connsiteX9" fmla="*/ 1168953 w 1421109"/>
              <a:gd name="connsiteY9" fmla="*/ 968062 h 2341644"/>
              <a:gd name="connsiteX10" fmla="*/ 927050 w 1421109"/>
              <a:gd name="connsiteY10" fmla="*/ 614956 h 2341644"/>
              <a:gd name="connsiteX11" fmla="*/ 957315 w 1421109"/>
              <a:gd name="connsiteY11" fmla="*/ 944170 h 2341644"/>
              <a:gd name="connsiteX12" fmla="*/ 711016 w 1421109"/>
              <a:gd name="connsiteY12" fmla="*/ 569620 h 2341644"/>
              <a:gd name="connsiteX13" fmla="*/ 729319 w 1421109"/>
              <a:gd name="connsiteY13" fmla="*/ 957827 h 2341644"/>
              <a:gd name="connsiteX14" fmla="*/ 543268 w 1421109"/>
              <a:gd name="connsiteY14" fmla="*/ 8 h 2341644"/>
              <a:gd name="connsiteX15" fmla="*/ 473286 w 1421109"/>
              <a:gd name="connsiteY15" fmla="*/ 1312127 h 2341644"/>
              <a:gd name="connsiteX16" fmla="*/ 338442 w 1421109"/>
              <a:gd name="connsiteY16" fmla="*/ 1258222 h 2341644"/>
              <a:gd name="connsiteX17" fmla="*/ 719 w 1421109"/>
              <a:gd name="connsiteY17" fmla="*/ 957545 h 2341644"/>
              <a:gd name="connsiteX0" fmla="*/ 719 w 1421109"/>
              <a:gd name="connsiteY0" fmla="*/ 957545 h 2310754"/>
              <a:gd name="connsiteX1" fmla="*/ 140932 w 1421109"/>
              <a:gd name="connsiteY1" fmla="*/ 1353319 h 2310754"/>
              <a:gd name="connsiteX2" fmla="*/ 309182 w 1421109"/>
              <a:gd name="connsiteY2" fmla="*/ 1711764 h 2310754"/>
              <a:gd name="connsiteX3" fmla="*/ 548773 w 1421109"/>
              <a:gd name="connsiteY3" fmla="*/ 1936338 h 2310754"/>
              <a:gd name="connsiteX4" fmla="*/ 601148 w 1421109"/>
              <a:gd name="connsiteY4" fmla="*/ 2297232 h 2310754"/>
              <a:gd name="connsiteX5" fmla="*/ 1253027 w 1421109"/>
              <a:gd name="connsiteY5" fmla="*/ 2310347 h 2310754"/>
              <a:gd name="connsiteX6" fmla="*/ 1262460 w 1421109"/>
              <a:gd name="connsiteY6" fmla="*/ 1987074 h 2310754"/>
              <a:gd name="connsiteX7" fmla="*/ 1421092 w 1421109"/>
              <a:gd name="connsiteY7" fmla="*/ 1126548 h 2310754"/>
              <a:gd name="connsiteX8" fmla="*/ 1152597 w 1421109"/>
              <a:gd name="connsiteY8" fmla="*/ 669082 h 2310754"/>
              <a:gd name="connsiteX9" fmla="*/ 1168953 w 1421109"/>
              <a:gd name="connsiteY9" fmla="*/ 968062 h 2310754"/>
              <a:gd name="connsiteX10" fmla="*/ 927050 w 1421109"/>
              <a:gd name="connsiteY10" fmla="*/ 614956 h 2310754"/>
              <a:gd name="connsiteX11" fmla="*/ 957315 w 1421109"/>
              <a:gd name="connsiteY11" fmla="*/ 944170 h 2310754"/>
              <a:gd name="connsiteX12" fmla="*/ 711016 w 1421109"/>
              <a:gd name="connsiteY12" fmla="*/ 569620 h 2310754"/>
              <a:gd name="connsiteX13" fmla="*/ 729319 w 1421109"/>
              <a:gd name="connsiteY13" fmla="*/ 957827 h 2310754"/>
              <a:gd name="connsiteX14" fmla="*/ 543268 w 1421109"/>
              <a:gd name="connsiteY14" fmla="*/ 8 h 2310754"/>
              <a:gd name="connsiteX15" fmla="*/ 473286 w 1421109"/>
              <a:gd name="connsiteY15" fmla="*/ 1312127 h 2310754"/>
              <a:gd name="connsiteX16" fmla="*/ 338442 w 1421109"/>
              <a:gd name="connsiteY16" fmla="*/ 1258222 h 2310754"/>
              <a:gd name="connsiteX17" fmla="*/ 719 w 1421109"/>
              <a:gd name="connsiteY17" fmla="*/ 957545 h 2310754"/>
              <a:gd name="connsiteX0" fmla="*/ 719 w 1421109"/>
              <a:gd name="connsiteY0" fmla="*/ 957545 h 2310755"/>
              <a:gd name="connsiteX1" fmla="*/ 140932 w 1421109"/>
              <a:gd name="connsiteY1" fmla="*/ 1353319 h 2310755"/>
              <a:gd name="connsiteX2" fmla="*/ 309182 w 1421109"/>
              <a:gd name="connsiteY2" fmla="*/ 1711764 h 2310755"/>
              <a:gd name="connsiteX3" fmla="*/ 548773 w 1421109"/>
              <a:gd name="connsiteY3" fmla="*/ 1936338 h 2310755"/>
              <a:gd name="connsiteX4" fmla="*/ 601148 w 1421109"/>
              <a:gd name="connsiteY4" fmla="*/ 2297232 h 2310755"/>
              <a:gd name="connsiteX5" fmla="*/ 1253027 w 1421109"/>
              <a:gd name="connsiteY5" fmla="*/ 2310347 h 2310755"/>
              <a:gd name="connsiteX6" fmla="*/ 1262460 w 1421109"/>
              <a:gd name="connsiteY6" fmla="*/ 1987074 h 2310755"/>
              <a:gd name="connsiteX7" fmla="*/ 1421092 w 1421109"/>
              <a:gd name="connsiteY7" fmla="*/ 1126548 h 2310755"/>
              <a:gd name="connsiteX8" fmla="*/ 1152597 w 1421109"/>
              <a:gd name="connsiteY8" fmla="*/ 669082 h 2310755"/>
              <a:gd name="connsiteX9" fmla="*/ 1168953 w 1421109"/>
              <a:gd name="connsiteY9" fmla="*/ 968062 h 2310755"/>
              <a:gd name="connsiteX10" fmla="*/ 927050 w 1421109"/>
              <a:gd name="connsiteY10" fmla="*/ 614956 h 2310755"/>
              <a:gd name="connsiteX11" fmla="*/ 957315 w 1421109"/>
              <a:gd name="connsiteY11" fmla="*/ 944170 h 2310755"/>
              <a:gd name="connsiteX12" fmla="*/ 711016 w 1421109"/>
              <a:gd name="connsiteY12" fmla="*/ 569620 h 2310755"/>
              <a:gd name="connsiteX13" fmla="*/ 729319 w 1421109"/>
              <a:gd name="connsiteY13" fmla="*/ 957827 h 2310755"/>
              <a:gd name="connsiteX14" fmla="*/ 543268 w 1421109"/>
              <a:gd name="connsiteY14" fmla="*/ 8 h 2310755"/>
              <a:gd name="connsiteX15" fmla="*/ 473286 w 1421109"/>
              <a:gd name="connsiteY15" fmla="*/ 1312127 h 2310755"/>
              <a:gd name="connsiteX16" fmla="*/ 338442 w 1421109"/>
              <a:gd name="connsiteY16" fmla="*/ 1258222 h 2310755"/>
              <a:gd name="connsiteX17" fmla="*/ 719 w 1421109"/>
              <a:gd name="connsiteY17" fmla="*/ 957545 h 2310755"/>
              <a:gd name="connsiteX0" fmla="*/ 719 w 1421109"/>
              <a:gd name="connsiteY0" fmla="*/ 957545 h 2310755"/>
              <a:gd name="connsiteX1" fmla="*/ 140932 w 1421109"/>
              <a:gd name="connsiteY1" fmla="*/ 1353319 h 2310755"/>
              <a:gd name="connsiteX2" fmla="*/ 309182 w 1421109"/>
              <a:gd name="connsiteY2" fmla="*/ 1711764 h 2310755"/>
              <a:gd name="connsiteX3" fmla="*/ 548773 w 1421109"/>
              <a:gd name="connsiteY3" fmla="*/ 1936338 h 2310755"/>
              <a:gd name="connsiteX4" fmla="*/ 582370 w 1421109"/>
              <a:gd name="connsiteY4" fmla="*/ 2297232 h 2310755"/>
              <a:gd name="connsiteX5" fmla="*/ 1253027 w 1421109"/>
              <a:gd name="connsiteY5" fmla="*/ 2310347 h 2310755"/>
              <a:gd name="connsiteX6" fmla="*/ 1262460 w 1421109"/>
              <a:gd name="connsiteY6" fmla="*/ 1987074 h 2310755"/>
              <a:gd name="connsiteX7" fmla="*/ 1421092 w 1421109"/>
              <a:gd name="connsiteY7" fmla="*/ 1126548 h 2310755"/>
              <a:gd name="connsiteX8" fmla="*/ 1152597 w 1421109"/>
              <a:gd name="connsiteY8" fmla="*/ 669082 h 2310755"/>
              <a:gd name="connsiteX9" fmla="*/ 1168953 w 1421109"/>
              <a:gd name="connsiteY9" fmla="*/ 968062 h 2310755"/>
              <a:gd name="connsiteX10" fmla="*/ 927050 w 1421109"/>
              <a:gd name="connsiteY10" fmla="*/ 614956 h 2310755"/>
              <a:gd name="connsiteX11" fmla="*/ 957315 w 1421109"/>
              <a:gd name="connsiteY11" fmla="*/ 944170 h 2310755"/>
              <a:gd name="connsiteX12" fmla="*/ 711016 w 1421109"/>
              <a:gd name="connsiteY12" fmla="*/ 569620 h 2310755"/>
              <a:gd name="connsiteX13" fmla="*/ 729319 w 1421109"/>
              <a:gd name="connsiteY13" fmla="*/ 957827 h 2310755"/>
              <a:gd name="connsiteX14" fmla="*/ 543268 w 1421109"/>
              <a:gd name="connsiteY14" fmla="*/ 8 h 2310755"/>
              <a:gd name="connsiteX15" fmla="*/ 473286 w 1421109"/>
              <a:gd name="connsiteY15" fmla="*/ 1312127 h 2310755"/>
              <a:gd name="connsiteX16" fmla="*/ 338442 w 1421109"/>
              <a:gd name="connsiteY16" fmla="*/ 1258222 h 2310755"/>
              <a:gd name="connsiteX17" fmla="*/ 719 w 1421109"/>
              <a:gd name="connsiteY17" fmla="*/ 957545 h 2310755"/>
              <a:gd name="connsiteX0" fmla="*/ 719 w 1421109"/>
              <a:gd name="connsiteY0" fmla="*/ 957545 h 2310755"/>
              <a:gd name="connsiteX1" fmla="*/ 140932 w 1421109"/>
              <a:gd name="connsiteY1" fmla="*/ 1353319 h 2310755"/>
              <a:gd name="connsiteX2" fmla="*/ 309182 w 1421109"/>
              <a:gd name="connsiteY2" fmla="*/ 1711764 h 2310755"/>
              <a:gd name="connsiteX3" fmla="*/ 548773 w 1421109"/>
              <a:gd name="connsiteY3" fmla="*/ 1936338 h 2310755"/>
              <a:gd name="connsiteX4" fmla="*/ 582370 w 1421109"/>
              <a:gd name="connsiteY4" fmla="*/ 2297232 h 2310755"/>
              <a:gd name="connsiteX5" fmla="*/ 1253027 w 1421109"/>
              <a:gd name="connsiteY5" fmla="*/ 2310347 h 2310755"/>
              <a:gd name="connsiteX6" fmla="*/ 1262460 w 1421109"/>
              <a:gd name="connsiteY6" fmla="*/ 1987074 h 2310755"/>
              <a:gd name="connsiteX7" fmla="*/ 1421092 w 1421109"/>
              <a:gd name="connsiteY7" fmla="*/ 1126548 h 2310755"/>
              <a:gd name="connsiteX8" fmla="*/ 1152597 w 1421109"/>
              <a:gd name="connsiteY8" fmla="*/ 669082 h 2310755"/>
              <a:gd name="connsiteX9" fmla="*/ 1168953 w 1421109"/>
              <a:gd name="connsiteY9" fmla="*/ 968062 h 2310755"/>
              <a:gd name="connsiteX10" fmla="*/ 927050 w 1421109"/>
              <a:gd name="connsiteY10" fmla="*/ 614956 h 2310755"/>
              <a:gd name="connsiteX11" fmla="*/ 957315 w 1421109"/>
              <a:gd name="connsiteY11" fmla="*/ 944170 h 2310755"/>
              <a:gd name="connsiteX12" fmla="*/ 711016 w 1421109"/>
              <a:gd name="connsiteY12" fmla="*/ 569620 h 2310755"/>
              <a:gd name="connsiteX13" fmla="*/ 729319 w 1421109"/>
              <a:gd name="connsiteY13" fmla="*/ 957827 h 2310755"/>
              <a:gd name="connsiteX14" fmla="*/ 543268 w 1421109"/>
              <a:gd name="connsiteY14" fmla="*/ 8 h 2310755"/>
              <a:gd name="connsiteX15" fmla="*/ 473286 w 1421109"/>
              <a:gd name="connsiteY15" fmla="*/ 1312127 h 2310755"/>
              <a:gd name="connsiteX16" fmla="*/ 338442 w 1421109"/>
              <a:gd name="connsiteY16" fmla="*/ 1258222 h 2310755"/>
              <a:gd name="connsiteX17" fmla="*/ 719 w 1421109"/>
              <a:gd name="connsiteY17" fmla="*/ 957545 h 2310755"/>
              <a:gd name="connsiteX0" fmla="*/ 719 w 1421109"/>
              <a:gd name="connsiteY0" fmla="*/ 957545 h 2310347"/>
              <a:gd name="connsiteX1" fmla="*/ 140932 w 1421109"/>
              <a:gd name="connsiteY1" fmla="*/ 1353319 h 2310347"/>
              <a:gd name="connsiteX2" fmla="*/ 309182 w 1421109"/>
              <a:gd name="connsiteY2" fmla="*/ 1711764 h 2310347"/>
              <a:gd name="connsiteX3" fmla="*/ 548773 w 1421109"/>
              <a:gd name="connsiteY3" fmla="*/ 1936338 h 2310347"/>
              <a:gd name="connsiteX4" fmla="*/ 582370 w 1421109"/>
              <a:gd name="connsiteY4" fmla="*/ 2297232 h 2310347"/>
              <a:gd name="connsiteX5" fmla="*/ 1253027 w 1421109"/>
              <a:gd name="connsiteY5" fmla="*/ 2310347 h 2310347"/>
              <a:gd name="connsiteX6" fmla="*/ 1262460 w 1421109"/>
              <a:gd name="connsiteY6" fmla="*/ 1987074 h 2310347"/>
              <a:gd name="connsiteX7" fmla="*/ 1421092 w 1421109"/>
              <a:gd name="connsiteY7" fmla="*/ 1126548 h 2310347"/>
              <a:gd name="connsiteX8" fmla="*/ 1152597 w 1421109"/>
              <a:gd name="connsiteY8" fmla="*/ 669082 h 2310347"/>
              <a:gd name="connsiteX9" fmla="*/ 1168953 w 1421109"/>
              <a:gd name="connsiteY9" fmla="*/ 968062 h 2310347"/>
              <a:gd name="connsiteX10" fmla="*/ 927050 w 1421109"/>
              <a:gd name="connsiteY10" fmla="*/ 614956 h 2310347"/>
              <a:gd name="connsiteX11" fmla="*/ 957315 w 1421109"/>
              <a:gd name="connsiteY11" fmla="*/ 944170 h 2310347"/>
              <a:gd name="connsiteX12" fmla="*/ 711016 w 1421109"/>
              <a:gd name="connsiteY12" fmla="*/ 569620 h 2310347"/>
              <a:gd name="connsiteX13" fmla="*/ 729319 w 1421109"/>
              <a:gd name="connsiteY13" fmla="*/ 957827 h 2310347"/>
              <a:gd name="connsiteX14" fmla="*/ 543268 w 1421109"/>
              <a:gd name="connsiteY14" fmla="*/ 8 h 2310347"/>
              <a:gd name="connsiteX15" fmla="*/ 473286 w 1421109"/>
              <a:gd name="connsiteY15" fmla="*/ 1312127 h 2310347"/>
              <a:gd name="connsiteX16" fmla="*/ 338442 w 1421109"/>
              <a:gd name="connsiteY16" fmla="*/ 1258222 h 2310347"/>
              <a:gd name="connsiteX17" fmla="*/ 719 w 1421109"/>
              <a:gd name="connsiteY17" fmla="*/ 957545 h 2310347"/>
              <a:gd name="connsiteX0" fmla="*/ 719 w 1423213"/>
              <a:gd name="connsiteY0" fmla="*/ 957545 h 2310347"/>
              <a:gd name="connsiteX1" fmla="*/ 140932 w 1423213"/>
              <a:gd name="connsiteY1" fmla="*/ 1353319 h 2310347"/>
              <a:gd name="connsiteX2" fmla="*/ 309182 w 1423213"/>
              <a:gd name="connsiteY2" fmla="*/ 1711764 h 2310347"/>
              <a:gd name="connsiteX3" fmla="*/ 548773 w 1423213"/>
              <a:gd name="connsiteY3" fmla="*/ 1936338 h 2310347"/>
              <a:gd name="connsiteX4" fmla="*/ 582370 w 1423213"/>
              <a:gd name="connsiteY4" fmla="*/ 2297232 h 2310347"/>
              <a:gd name="connsiteX5" fmla="*/ 1253027 w 1423213"/>
              <a:gd name="connsiteY5" fmla="*/ 2310347 h 2310347"/>
              <a:gd name="connsiteX6" fmla="*/ 1262460 w 1423213"/>
              <a:gd name="connsiteY6" fmla="*/ 1987074 h 2310347"/>
              <a:gd name="connsiteX7" fmla="*/ 1421092 w 1423213"/>
              <a:gd name="connsiteY7" fmla="*/ 1126548 h 2310347"/>
              <a:gd name="connsiteX8" fmla="*/ 1378773 w 1423213"/>
              <a:gd name="connsiteY8" fmla="*/ 734522 h 2310347"/>
              <a:gd name="connsiteX9" fmla="*/ 1152597 w 1423213"/>
              <a:gd name="connsiteY9" fmla="*/ 669082 h 2310347"/>
              <a:gd name="connsiteX10" fmla="*/ 1168953 w 1423213"/>
              <a:gd name="connsiteY10" fmla="*/ 968062 h 2310347"/>
              <a:gd name="connsiteX11" fmla="*/ 927050 w 1423213"/>
              <a:gd name="connsiteY11" fmla="*/ 614956 h 2310347"/>
              <a:gd name="connsiteX12" fmla="*/ 957315 w 1423213"/>
              <a:gd name="connsiteY12" fmla="*/ 944170 h 2310347"/>
              <a:gd name="connsiteX13" fmla="*/ 711016 w 1423213"/>
              <a:gd name="connsiteY13" fmla="*/ 569620 h 2310347"/>
              <a:gd name="connsiteX14" fmla="*/ 729319 w 1423213"/>
              <a:gd name="connsiteY14" fmla="*/ 957827 h 2310347"/>
              <a:gd name="connsiteX15" fmla="*/ 543268 w 1423213"/>
              <a:gd name="connsiteY15" fmla="*/ 8 h 2310347"/>
              <a:gd name="connsiteX16" fmla="*/ 473286 w 1423213"/>
              <a:gd name="connsiteY16" fmla="*/ 1312127 h 2310347"/>
              <a:gd name="connsiteX17" fmla="*/ 338442 w 1423213"/>
              <a:gd name="connsiteY17" fmla="*/ 1258222 h 2310347"/>
              <a:gd name="connsiteX18" fmla="*/ 719 w 1423213"/>
              <a:gd name="connsiteY18" fmla="*/ 957545 h 2310347"/>
              <a:gd name="connsiteX0" fmla="*/ 719 w 1423213"/>
              <a:gd name="connsiteY0" fmla="*/ 957545 h 2310347"/>
              <a:gd name="connsiteX1" fmla="*/ 140932 w 1423213"/>
              <a:gd name="connsiteY1" fmla="*/ 1353319 h 2310347"/>
              <a:gd name="connsiteX2" fmla="*/ 309182 w 1423213"/>
              <a:gd name="connsiteY2" fmla="*/ 1711764 h 2310347"/>
              <a:gd name="connsiteX3" fmla="*/ 548773 w 1423213"/>
              <a:gd name="connsiteY3" fmla="*/ 1936338 h 2310347"/>
              <a:gd name="connsiteX4" fmla="*/ 582370 w 1423213"/>
              <a:gd name="connsiteY4" fmla="*/ 2297232 h 2310347"/>
              <a:gd name="connsiteX5" fmla="*/ 1253027 w 1423213"/>
              <a:gd name="connsiteY5" fmla="*/ 2310347 h 2310347"/>
              <a:gd name="connsiteX6" fmla="*/ 1262460 w 1423213"/>
              <a:gd name="connsiteY6" fmla="*/ 1987074 h 2310347"/>
              <a:gd name="connsiteX7" fmla="*/ 1421092 w 1423213"/>
              <a:gd name="connsiteY7" fmla="*/ 1126548 h 2310347"/>
              <a:gd name="connsiteX8" fmla="*/ 1378773 w 1423213"/>
              <a:gd name="connsiteY8" fmla="*/ 734522 h 2310347"/>
              <a:gd name="connsiteX9" fmla="*/ 1152597 w 1423213"/>
              <a:gd name="connsiteY9" fmla="*/ 669082 h 2310347"/>
              <a:gd name="connsiteX10" fmla="*/ 1168953 w 1423213"/>
              <a:gd name="connsiteY10" fmla="*/ 968062 h 2310347"/>
              <a:gd name="connsiteX11" fmla="*/ 927050 w 1423213"/>
              <a:gd name="connsiteY11" fmla="*/ 614956 h 2310347"/>
              <a:gd name="connsiteX12" fmla="*/ 957315 w 1423213"/>
              <a:gd name="connsiteY12" fmla="*/ 944170 h 2310347"/>
              <a:gd name="connsiteX13" fmla="*/ 711016 w 1423213"/>
              <a:gd name="connsiteY13" fmla="*/ 569620 h 2310347"/>
              <a:gd name="connsiteX14" fmla="*/ 729319 w 1423213"/>
              <a:gd name="connsiteY14" fmla="*/ 957827 h 2310347"/>
              <a:gd name="connsiteX15" fmla="*/ 543268 w 1423213"/>
              <a:gd name="connsiteY15" fmla="*/ 8 h 2310347"/>
              <a:gd name="connsiteX16" fmla="*/ 473286 w 1423213"/>
              <a:gd name="connsiteY16" fmla="*/ 1312127 h 2310347"/>
              <a:gd name="connsiteX17" fmla="*/ 338442 w 1423213"/>
              <a:gd name="connsiteY17" fmla="*/ 1258222 h 2310347"/>
              <a:gd name="connsiteX18" fmla="*/ 719 w 1423213"/>
              <a:gd name="connsiteY18" fmla="*/ 957545 h 2310347"/>
              <a:gd name="connsiteX0" fmla="*/ 719 w 1423213"/>
              <a:gd name="connsiteY0" fmla="*/ 957545 h 2310347"/>
              <a:gd name="connsiteX1" fmla="*/ 140932 w 1423213"/>
              <a:gd name="connsiteY1" fmla="*/ 1353319 h 2310347"/>
              <a:gd name="connsiteX2" fmla="*/ 309182 w 1423213"/>
              <a:gd name="connsiteY2" fmla="*/ 1711764 h 2310347"/>
              <a:gd name="connsiteX3" fmla="*/ 548773 w 1423213"/>
              <a:gd name="connsiteY3" fmla="*/ 1936338 h 2310347"/>
              <a:gd name="connsiteX4" fmla="*/ 582370 w 1423213"/>
              <a:gd name="connsiteY4" fmla="*/ 2297232 h 2310347"/>
              <a:gd name="connsiteX5" fmla="*/ 1253027 w 1423213"/>
              <a:gd name="connsiteY5" fmla="*/ 2310347 h 2310347"/>
              <a:gd name="connsiteX6" fmla="*/ 1262460 w 1423213"/>
              <a:gd name="connsiteY6" fmla="*/ 1987074 h 2310347"/>
              <a:gd name="connsiteX7" fmla="*/ 1421092 w 1423213"/>
              <a:gd name="connsiteY7" fmla="*/ 1126548 h 2310347"/>
              <a:gd name="connsiteX8" fmla="*/ 1378773 w 1423213"/>
              <a:gd name="connsiteY8" fmla="*/ 734522 h 2310347"/>
              <a:gd name="connsiteX9" fmla="*/ 1176719 w 1423213"/>
              <a:gd name="connsiteY9" fmla="*/ 664258 h 2310347"/>
              <a:gd name="connsiteX10" fmla="*/ 1168953 w 1423213"/>
              <a:gd name="connsiteY10" fmla="*/ 968062 h 2310347"/>
              <a:gd name="connsiteX11" fmla="*/ 927050 w 1423213"/>
              <a:gd name="connsiteY11" fmla="*/ 614956 h 2310347"/>
              <a:gd name="connsiteX12" fmla="*/ 957315 w 1423213"/>
              <a:gd name="connsiteY12" fmla="*/ 944170 h 2310347"/>
              <a:gd name="connsiteX13" fmla="*/ 711016 w 1423213"/>
              <a:gd name="connsiteY13" fmla="*/ 569620 h 2310347"/>
              <a:gd name="connsiteX14" fmla="*/ 729319 w 1423213"/>
              <a:gd name="connsiteY14" fmla="*/ 957827 h 2310347"/>
              <a:gd name="connsiteX15" fmla="*/ 543268 w 1423213"/>
              <a:gd name="connsiteY15" fmla="*/ 8 h 2310347"/>
              <a:gd name="connsiteX16" fmla="*/ 473286 w 1423213"/>
              <a:gd name="connsiteY16" fmla="*/ 1312127 h 2310347"/>
              <a:gd name="connsiteX17" fmla="*/ 338442 w 1423213"/>
              <a:gd name="connsiteY17" fmla="*/ 1258222 h 2310347"/>
              <a:gd name="connsiteX18" fmla="*/ 719 w 1423213"/>
              <a:gd name="connsiteY18" fmla="*/ 957545 h 2310347"/>
              <a:gd name="connsiteX0" fmla="*/ 719 w 1423213"/>
              <a:gd name="connsiteY0" fmla="*/ 957545 h 2310347"/>
              <a:gd name="connsiteX1" fmla="*/ 140932 w 1423213"/>
              <a:gd name="connsiteY1" fmla="*/ 1353319 h 2310347"/>
              <a:gd name="connsiteX2" fmla="*/ 309182 w 1423213"/>
              <a:gd name="connsiteY2" fmla="*/ 1711764 h 2310347"/>
              <a:gd name="connsiteX3" fmla="*/ 548773 w 1423213"/>
              <a:gd name="connsiteY3" fmla="*/ 1936338 h 2310347"/>
              <a:gd name="connsiteX4" fmla="*/ 582370 w 1423213"/>
              <a:gd name="connsiteY4" fmla="*/ 2297232 h 2310347"/>
              <a:gd name="connsiteX5" fmla="*/ 1253027 w 1423213"/>
              <a:gd name="connsiteY5" fmla="*/ 2310347 h 2310347"/>
              <a:gd name="connsiteX6" fmla="*/ 1262460 w 1423213"/>
              <a:gd name="connsiteY6" fmla="*/ 1987074 h 2310347"/>
              <a:gd name="connsiteX7" fmla="*/ 1421092 w 1423213"/>
              <a:gd name="connsiteY7" fmla="*/ 1126548 h 2310347"/>
              <a:gd name="connsiteX8" fmla="*/ 1378773 w 1423213"/>
              <a:gd name="connsiteY8" fmla="*/ 734522 h 2310347"/>
              <a:gd name="connsiteX9" fmla="*/ 1176719 w 1423213"/>
              <a:gd name="connsiteY9" fmla="*/ 664258 h 2310347"/>
              <a:gd name="connsiteX10" fmla="*/ 1168953 w 1423213"/>
              <a:gd name="connsiteY10" fmla="*/ 968062 h 2310347"/>
              <a:gd name="connsiteX11" fmla="*/ 1156855 w 1423213"/>
              <a:gd name="connsiteY11" fmla="*/ 657333 h 2310347"/>
              <a:gd name="connsiteX12" fmla="*/ 927050 w 1423213"/>
              <a:gd name="connsiteY12" fmla="*/ 614956 h 2310347"/>
              <a:gd name="connsiteX13" fmla="*/ 957315 w 1423213"/>
              <a:gd name="connsiteY13" fmla="*/ 944170 h 2310347"/>
              <a:gd name="connsiteX14" fmla="*/ 711016 w 1423213"/>
              <a:gd name="connsiteY14" fmla="*/ 569620 h 2310347"/>
              <a:gd name="connsiteX15" fmla="*/ 729319 w 1423213"/>
              <a:gd name="connsiteY15" fmla="*/ 957827 h 2310347"/>
              <a:gd name="connsiteX16" fmla="*/ 543268 w 1423213"/>
              <a:gd name="connsiteY16" fmla="*/ 8 h 2310347"/>
              <a:gd name="connsiteX17" fmla="*/ 473286 w 1423213"/>
              <a:gd name="connsiteY17" fmla="*/ 1312127 h 2310347"/>
              <a:gd name="connsiteX18" fmla="*/ 338442 w 1423213"/>
              <a:gd name="connsiteY18" fmla="*/ 1258222 h 2310347"/>
              <a:gd name="connsiteX19" fmla="*/ 719 w 1423213"/>
              <a:gd name="connsiteY19" fmla="*/ 957545 h 2310347"/>
              <a:gd name="connsiteX0" fmla="*/ 719 w 1423213"/>
              <a:gd name="connsiteY0" fmla="*/ 957545 h 2310347"/>
              <a:gd name="connsiteX1" fmla="*/ 140932 w 1423213"/>
              <a:gd name="connsiteY1" fmla="*/ 1353319 h 2310347"/>
              <a:gd name="connsiteX2" fmla="*/ 309182 w 1423213"/>
              <a:gd name="connsiteY2" fmla="*/ 1711764 h 2310347"/>
              <a:gd name="connsiteX3" fmla="*/ 548773 w 1423213"/>
              <a:gd name="connsiteY3" fmla="*/ 1936338 h 2310347"/>
              <a:gd name="connsiteX4" fmla="*/ 582370 w 1423213"/>
              <a:gd name="connsiteY4" fmla="*/ 2297232 h 2310347"/>
              <a:gd name="connsiteX5" fmla="*/ 1253027 w 1423213"/>
              <a:gd name="connsiteY5" fmla="*/ 2310347 h 2310347"/>
              <a:gd name="connsiteX6" fmla="*/ 1262460 w 1423213"/>
              <a:gd name="connsiteY6" fmla="*/ 1987074 h 2310347"/>
              <a:gd name="connsiteX7" fmla="*/ 1421092 w 1423213"/>
              <a:gd name="connsiteY7" fmla="*/ 1126548 h 2310347"/>
              <a:gd name="connsiteX8" fmla="*/ 1378773 w 1423213"/>
              <a:gd name="connsiteY8" fmla="*/ 734522 h 2310347"/>
              <a:gd name="connsiteX9" fmla="*/ 1176719 w 1423213"/>
              <a:gd name="connsiteY9" fmla="*/ 664258 h 2310347"/>
              <a:gd name="connsiteX10" fmla="*/ 1168953 w 1423213"/>
              <a:gd name="connsiteY10" fmla="*/ 968062 h 2310347"/>
              <a:gd name="connsiteX11" fmla="*/ 1156855 w 1423213"/>
              <a:gd name="connsiteY11" fmla="*/ 657333 h 2310347"/>
              <a:gd name="connsiteX12" fmla="*/ 927050 w 1423213"/>
              <a:gd name="connsiteY12" fmla="*/ 614956 h 2310347"/>
              <a:gd name="connsiteX13" fmla="*/ 957315 w 1423213"/>
              <a:gd name="connsiteY13" fmla="*/ 944170 h 2310347"/>
              <a:gd name="connsiteX14" fmla="*/ 711016 w 1423213"/>
              <a:gd name="connsiteY14" fmla="*/ 569620 h 2310347"/>
              <a:gd name="connsiteX15" fmla="*/ 729319 w 1423213"/>
              <a:gd name="connsiteY15" fmla="*/ 957827 h 2310347"/>
              <a:gd name="connsiteX16" fmla="*/ 543268 w 1423213"/>
              <a:gd name="connsiteY16" fmla="*/ 8 h 2310347"/>
              <a:gd name="connsiteX17" fmla="*/ 473286 w 1423213"/>
              <a:gd name="connsiteY17" fmla="*/ 1312127 h 2310347"/>
              <a:gd name="connsiteX18" fmla="*/ 338442 w 1423213"/>
              <a:gd name="connsiteY18" fmla="*/ 1258222 h 2310347"/>
              <a:gd name="connsiteX19" fmla="*/ 719 w 1423213"/>
              <a:gd name="connsiteY19" fmla="*/ 957545 h 2310347"/>
              <a:gd name="connsiteX0" fmla="*/ 719 w 1423213"/>
              <a:gd name="connsiteY0" fmla="*/ 957545 h 2310347"/>
              <a:gd name="connsiteX1" fmla="*/ 140932 w 1423213"/>
              <a:gd name="connsiteY1" fmla="*/ 1353319 h 2310347"/>
              <a:gd name="connsiteX2" fmla="*/ 309182 w 1423213"/>
              <a:gd name="connsiteY2" fmla="*/ 1711764 h 2310347"/>
              <a:gd name="connsiteX3" fmla="*/ 548773 w 1423213"/>
              <a:gd name="connsiteY3" fmla="*/ 1936338 h 2310347"/>
              <a:gd name="connsiteX4" fmla="*/ 582370 w 1423213"/>
              <a:gd name="connsiteY4" fmla="*/ 2297232 h 2310347"/>
              <a:gd name="connsiteX5" fmla="*/ 1253027 w 1423213"/>
              <a:gd name="connsiteY5" fmla="*/ 2310347 h 2310347"/>
              <a:gd name="connsiteX6" fmla="*/ 1262460 w 1423213"/>
              <a:gd name="connsiteY6" fmla="*/ 1987074 h 2310347"/>
              <a:gd name="connsiteX7" fmla="*/ 1421092 w 1423213"/>
              <a:gd name="connsiteY7" fmla="*/ 1126548 h 2310347"/>
              <a:gd name="connsiteX8" fmla="*/ 1378773 w 1423213"/>
              <a:gd name="connsiteY8" fmla="*/ 734522 h 2310347"/>
              <a:gd name="connsiteX9" fmla="*/ 1176719 w 1423213"/>
              <a:gd name="connsiteY9" fmla="*/ 664258 h 2310347"/>
              <a:gd name="connsiteX10" fmla="*/ 1168953 w 1423213"/>
              <a:gd name="connsiteY10" fmla="*/ 968062 h 2310347"/>
              <a:gd name="connsiteX11" fmla="*/ 1156855 w 1423213"/>
              <a:gd name="connsiteY11" fmla="*/ 657333 h 2310347"/>
              <a:gd name="connsiteX12" fmla="*/ 927050 w 1423213"/>
              <a:gd name="connsiteY12" fmla="*/ 614956 h 2310347"/>
              <a:gd name="connsiteX13" fmla="*/ 957315 w 1423213"/>
              <a:gd name="connsiteY13" fmla="*/ 944170 h 2310347"/>
              <a:gd name="connsiteX14" fmla="*/ 711016 w 1423213"/>
              <a:gd name="connsiteY14" fmla="*/ 569620 h 2310347"/>
              <a:gd name="connsiteX15" fmla="*/ 729319 w 1423213"/>
              <a:gd name="connsiteY15" fmla="*/ 957827 h 2310347"/>
              <a:gd name="connsiteX16" fmla="*/ 543268 w 1423213"/>
              <a:gd name="connsiteY16" fmla="*/ 8 h 2310347"/>
              <a:gd name="connsiteX17" fmla="*/ 473286 w 1423213"/>
              <a:gd name="connsiteY17" fmla="*/ 1312127 h 2310347"/>
              <a:gd name="connsiteX18" fmla="*/ 338442 w 1423213"/>
              <a:gd name="connsiteY18" fmla="*/ 1258222 h 2310347"/>
              <a:gd name="connsiteX19" fmla="*/ 719 w 1423213"/>
              <a:gd name="connsiteY19" fmla="*/ 957545 h 2310347"/>
              <a:gd name="connsiteX0" fmla="*/ 719 w 1423213"/>
              <a:gd name="connsiteY0" fmla="*/ 957545 h 2310347"/>
              <a:gd name="connsiteX1" fmla="*/ 140932 w 1423213"/>
              <a:gd name="connsiteY1" fmla="*/ 1353319 h 2310347"/>
              <a:gd name="connsiteX2" fmla="*/ 309182 w 1423213"/>
              <a:gd name="connsiteY2" fmla="*/ 1711764 h 2310347"/>
              <a:gd name="connsiteX3" fmla="*/ 548773 w 1423213"/>
              <a:gd name="connsiteY3" fmla="*/ 1936338 h 2310347"/>
              <a:gd name="connsiteX4" fmla="*/ 582370 w 1423213"/>
              <a:gd name="connsiteY4" fmla="*/ 2297232 h 2310347"/>
              <a:gd name="connsiteX5" fmla="*/ 1253027 w 1423213"/>
              <a:gd name="connsiteY5" fmla="*/ 2310347 h 2310347"/>
              <a:gd name="connsiteX6" fmla="*/ 1262460 w 1423213"/>
              <a:gd name="connsiteY6" fmla="*/ 1987074 h 2310347"/>
              <a:gd name="connsiteX7" fmla="*/ 1421092 w 1423213"/>
              <a:gd name="connsiteY7" fmla="*/ 1126548 h 2310347"/>
              <a:gd name="connsiteX8" fmla="*/ 1378773 w 1423213"/>
              <a:gd name="connsiteY8" fmla="*/ 734522 h 2310347"/>
              <a:gd name="connsiteX9" fmla="*/ 1176719 w 1423213"/>
              <a:gd name="connsiteY9" fmla="*/ 664258 h 2310347"/>
              <a:gd name="connsiteX10" fmla="*/ 1168953 w 1423213"/>
              <a:gd name="connsiteY10" fmla="*/ 968062 h 2310347"/>
              <a:gd name="connsiteX11" fmla="*/ 1156855 w 1423213"/>
              <a:gd name="connsiteY11" fmla="*/ 657333 h 2310347"/>
              <a:gd name="connsiteX12" fmla="*/ 927050 w 1423213"/>
              <a:gd name="connsiteY12" fmla="*/ 614956 h 2310347"/>
              <a:gd name="connsiteX13" fmla="*/ 957315 w 1423213"/>
              <a:gd name="connsiteY13" fmla="*/ 944170 h 2310347"/>
              <a:gd name="connsiteX14" fmla="*/ 711016 w 1423213"/>
              <a:gd name="connsiteY14" fmla="*/ 569620 h 2310347"/>
              <a:gd name="connsiteX15" fmla="*/ 729319 w 1423213"/>
              <a:gd name="connsiteY15" fmla="*/ 957827 h 2310347"/>
              <a:gd name="connsiteX16" fmla="*/ 543268 w 1423213"/>
              <a:gd name="connsiteY16" fmla="*/ 8 h 2310347"/>
              <a:gd name="connsiteX17" fmla="*/ 473286 w 1423213"/>
              <a:gd name="connsiteY17" fmla="*/ 1312127 h 2310347"/>
              <a:gd name="connsiteX18" fmla="*/ 338442 w 1423213"/>
              <a:gd name="connsiteY18" fmla="*/ 1258222 h 2310347"/>
              <a:gd name="connsiteX19" fmla="*/ 719 w 1423213"/>
              <a:gd name="connsiteY19" fmla="*/ 957545 h 2310347"/>
              <a:gd name="connsiteX0" fmla="*/ 719 w 1423213"/>
              <a:gd name="connsiteY0" fmla="*/ 957545 h 2310347"/>
              <a:gd name="connsiteX1" fmla="*/ 140932 w 1423213"/>
              <a:gd name="connsiteY1" fmla="*/ 1353319 h 2310347"/>
              <a:gd name="connsiteX2" fmla="*/ 309182 w 1423213"/>
              <a:gd name="connsiteY2" fmla="*/ 1711764 h 2310347"/>
              <a:gd name="connsiteX3" fmla="*/ 548773 w 1423213"/>
              <a:gd name="connsiteY3" fmla="*/ 1936338 h 2310347"/>
              <a:gd name="connsiteX4" fmla="*/ 582370 w 1423213"/>
              <a:gd name="connsiteY4" fmla="*/ 2297232 h 2310347"/>
              <a:gd name="connsiteX5" fmla="*/ 1253027 w 1423213"/>
              <a:gd name="connsiteY5" fmla="*/ 2310347 h 2310347"/>
              <a:gd name="connsiteX6" fmla="*/ 1262460 w 1423213"/>
              <a:gd name="connsiteY6" fmla="*/ 1987074 h 2310347"/>
              <a:gd name="connsiteX7" fmla="*/ 1421092 w 1423213"/>
              <a:gd name="connsiteY7" fmla="*/ 1126548 h 2310347"/>
              <a:gd name="connsiteX8" fmla="*/ 1378773 w 1423213"/>
              <a:gd name="connsiteY8" fmla="*/ 734522 h 2310347"/>
              <a:gd name="connsiteX9" fmla="*/ 1186368 w 1423213"/>
              <a:gd name="connsiteY9" fmla="*/ 644961 h 2310347"/>
              <a:gd name="connsiteX10" fmla="*/ 1168953 w 1423213"/>
              <a:gd name="connsiteY10" fmla="*/ 968062 h 2310347"/>
              <a:gd name="connsiteX11" fmla="*/ 1156855 w 1423213"/>
              <a:gd name="connsiteY11" fmla="*/ 657333 h 2310347"/>
              <a:gd name="connsiteX12" fmla="*/ 927050 w 1423213"/>
              <a:gd name="connsiteY12" fmla="*/ 614956 h 2310347"/>
              <a:gd name="connsiteX13" fmla="*/ 957315 w 1423213"/>
              <a:gd name="connsiteY13" fmla="*/ 944170 h 2310347"/>
              <a:gd name="connsiteX14" fmla="*/ 711016 w 1423213"/>
              <a:gd name="connsiteY14" fmla="*/ 569620 h 2310347"/>
              <a:gd name="connsiteX15" fmla="*/ 729319 w 1423213"/>
              <a:gd name="connsiteY15" fmla="*/ 957827 h 2310347"/>
              <a:gd name="connsiteX16" fmla="*/ 543268 w 1423213"/>
              <a:gd name="connsiteY16" fmla="*/ 8 h 2310347"/>
              <a:gd name="connsiteX17" fmla="*/ 473286 w 1423213"/>
              <a:gd name="connsiteY17" fmla="*/ 1312127 h 2310347"/>
              <a:gd name="connsiteX18" fmla="*/ 338442 w 1423213"/>
              <a:gd name="connsiteY18" fmla="*/ 1258222 h 2310347"/>
              <a:gd name="connsiteX19" fmla="*/ 719 w 1423213"/>
              <a:gd name="connsiteY19" fmla="*/ 957545 h 2310347"/>
              <a:gd name="connsiteX0" fmla="*/ 719 w 1423213"/>
              <a:gd name="connsiteY0" fmla="*/ 957545 h 2310347"/>
              <a:gd name="connsiteX1" fmla="*/ 140932 w 1423213"/>
              <a:gd name="connsiteY1" fmla="*/ 1353319 h 2310347"/>
              <a:gd name="connsiteX2" fmla="*/ 309182 w 1423213"/>
              <a:gd name="connsiteY2" fmla="*/ 1711764 h 2310347"/>
              <a:gd name="connsiteX3" fmla="*/ 548773 w 1423213"/>
              <a:gd name="connsiteY3" fmla="*/ 1936338 h 2310347"/>
              <a:gd name="connsiteX4" fmla="*/ 582370 w 1423213"/>
              <a:gd name="connsiteY4" fmla="*/ 2297232 h 2310347"/>
              <a:gd name="connsiteX5" fmla="*/ 1253027 w 1423213"/>
              <a:gd name="connsiteY5" fmla="*/ 2310347 h 2310347"/>
              <a:gd name="connsiteX6" fmla="*/ 1262460 w 1423213"/>
              <a:gd name="connsiteY6" fmla="*/ 1987074 h 2310347"/>
              <a:gd name="connsiteX7" fmla="*/ 1421092 w 1423213"/>
              <a:gd name="connsiteY7" fmla="*/ 1126548 h 2310347"/>
              <a:gd name="connsiteX8" fmla="*/ 1378773 w 1423213"/>
              <a:gd name="connsiteY8" fmla="*/ 734522 h 2310347"/>
              <a:gd name="connsiteX9" fmla="*/ 1186368 w 1423213"/>
              <a:gd name="connsiteY9" fmla="*/ 644961 h 2310347"/>
              <a:gd name="connsiteX10" fmla="*/ 1168953 w 1423213"/>
              <a:gd name="connsiteY10" fmla="*/ 968062 h 2310347"/>
              <a:gd name="connsiteX11" fmla="*/ 1156855 w 1423213"/>
              <a:gd name="connsiteY11" fmla="*/ 657333 h 2310347"/>
              <a:gd name="connsiteX12" fmla="*/ 927050 w 1423213"/>
              <a:gd name="connsiteY12" fmla="*/ 614956 h 2310347"/>
              <a:gd name="connsiteX13" fmla="*/ 957315 w 1423213"/>
              <a:gd name="connsiteY13" fmla="*/ 944170 h 2310347"/>
              <a:gd name="connsiteX14" fmla="*/ 711016 w 1423213"/>
              <a:gd name="connsiteY14" fmla="*/ 569620 h 2310347"/>
              <a:gd name="connsiteX15" fmla="*/ 729319 w 1423213"/>
              <a:gd name="connsiteY15" fmla="*/ 957827 h 2310347"/>
              <a:gd name="connsiteX16" fmla="*/ 543268 w 1423213"/>
              <a:gd name="connsiteY16" fmla="*/ 8 h 2310347"/>
              <a:gd name="connsiteX17" fmla="*/ 473286 w 1423213"/>
              <a:gd name="connsiteY17" fmla="*/ 1312127 h 2310347"/>
              <a:gd name="connsiteX18" fmla="*/ 338442 w 1423213"/>
              <a:gd name="connsiteY18" fmla="*/ 1258222 h 2310347"/>
              <a:gd name="connsiteX19" fmla="*/ 719 w 1423213"/>
              <a:gd name="connsiteY19" fmla="*/ 957545 h 2310347"/>
              <a:gd name="connsiteX0" fmla="*/ 719 w 1426650"/>
              <a:gd name="connsiteY0" fmla="*/ 957545 h 2310347"/>
              <a:gd name="connsiteX1" fmla="*/ 140932 w 1426650"/>
              <a:gd name="connsiteY1" fmla="*/ 1353319 h 2310347"/>
              <a:gd name="connsiteX2" fmla="*/ 309182 w 1426650"/>
              <a:gd name="connsiteY2" fmla="*/ 1711764 h 2310347"/>
              <a:gd name="connsiteX3" fmla="*/ 548773 w 1426650"/>
              <a:gd name="connsiteY3" fmla="*/ 1936338 h 2310347"/>
              <a:gd name="connsiteX4" fmla="*/ 582370 w 1426650"/>
              <a:gd name="connsiteY4" fmla="*/ 2297232 h 2310347"/>
              <a:gd name="connsiteX5" fmla="*/ 1253027 w 1426650"/>
              <a:gd name="connsiteY5" fmla="*/ 2310347 h 2310347"/>
              <a:gd name="connsiteX6" fmla="*/ 1262460 w 1426650"/>
              <a:gd name="connsiteY6" fmla="*/ 1987074 h 2310347"/>
              <a:gd name="connsiteX7" fmla="*/ 1421092 w 1426650"/>
              <a:gd name="connsiteY7" fmla="*/ 1126548 h 2310347"/>
              <a:gd name="connsiteX8" fmla="*/ 1393246 w 1426650"/>
              <a:gd name="connsiteY8" fmla="*/ 734522 h 2310347"/>
              <a:gd name="connsiteX9" fmla="*/ 1186368 w 1426650"/>
              <a:gd name="connsiteY9" fmla="*/ 644961 h 2310347"/>
              <a:gd name="connsiteX10" fmla="*/ 1168953 w 1426650"/>
              <a:gd name="connsiteY10" fmla="*/ 968062 h 2310347"/>
              <a:gd name="connsiteX11" fmla="*/ 1156855 w 1426650"/>
              <a:gd name="connsiteY11" fmla="*/ 657333 h 2310347"/>
              <a:gd name="connsiteX12" fmla="*/ 927050 w 1426650"/>
              <a:gd name="connsiteY12" fmla="*/ 614956 h 2310347"/>
              <a:gd name="connsiteX13" fmla="*/ 957315 w 1426650"/>
              <a:gd name="connsiteY13" fmla="*/ 944170 h 2310347"/>
              <a:gd name="connsiteX14" fmla="*/ 711016 w 1426650"/>
              <a:gd name="connsiteY14" fmla="*/ 569620 h 2310347"/>
              <a:gd name="connsiteX15" fmla="*/ 729319 w 1426650"/>
              <a:gd name="connsiteY15" fmla="*/ 957827 h 2310347"/>
              <a:gd name="connsiteX16" fmla="*/ 543268 w 1426650"/>
              <a:gd name="connsiteY16" fmla="*/ 8 h 2310347"/>
              <a:gd name="connsiteX17" fmla="*/ 473286 w 1426650"/>
              <a:gd name="connsiteY17" fmla="*/ 1312127 h 2310347"/>
              <a:gd name="connsiteX18" fmla="*/ 338442 w 1426650"/>
              <a:gd name="connsiteY18" fmla="*/ 1258222 h 2310347"/>
              <a:gd name="connsiteX19" fmla="*/ 719 w 1426650"/>
              <a:gd name="connsiteY19" fmla="*/ 957545 h 2310347"/>
              <a:gd name="connsiteX0" fmla="*/ 719 w 1422362"/>
              <a:gd name="connsiteY0" fmla="*/ 957545 h 2310347"/>
              <a:gd name="connsiteX1" fmla="*/ 140932 w 1422362"/>
              <a:gd name="connsiteY1" fmla="*/ 1353319 h 2310347"/>
              <a:gd name="connsiteX2" fmla="*/ 309182 w 1422362"/>
              <a:gd name="connsiteY2" fmla="*/ 1711764 h 2310347"/>
              <a:gd name="connsiteX3" fmla="*/ 548773 w 1422362"/>
              <a:gd name="connsiteY3" fmla="*/ 1936338 h 2310347"/>
              <a:gd name="connsiteX4" fmla="*/ 582370 w 1422362"/>
              <a:gd name="connsiteY4" fmla="*/ 2297232 h 2310347"/>
              <a:gd name="connsiteX5" fmla="*/ 1253027 w 1422362"/>
              <a:gd name="connsiteY5" fmla="*/ 2310347 h 2310347"/>
              <a:gd name="connsiteX6" fmla="*/ 1262460 w 1422362"/>
              <a:gd name="connsiteY6" fmla="*/ 1987074 h 2310347"/>
              <a:gd name="connsiteX7" fmla="*/ 1421092 w 1422362"/>
              <a:gd name="connsiteY7" fmla="*/ 1126548 h 2310347"/>
              <a:gd name="connsiteX8" fmla="*/ 1369124 w 1422362"/>
              <a:gd name="connsiteY8" fmla="*/ 700752 h 2310347"/>
              <a:gd name="connsiteX9" fmla="*/ 1186368 w 1422362"/>
              <a:gd name="connsiteY9" fmla="*/ 644961 h 2310347"/>
              <a:gd name="connsiteX10" fmla="*/ 1168953 w 1422362"/>
              <a:gd name="connsiteY10" fmla="*/ 968062 h 2310347"/>
              <a:gd name="connsiteX11" fmla="*/ 1156855 w 1422362"/>
              <a:gd name="connsiteY11" fmla="*/ 657333 h 2310347"/>
              <a:gd name="connsiteX12" fmla="*/ 927050 w 1422362"/>
              <a:gd name="connsiteY12" fmla="*/ 614956 h 2310347"/>
              <a:gd name="connsiteX13" fmla="*/ 957315 w 1422362"/>
              <a:gd name="connsiteY13" fmla="*/ 944170 h 2310347"/>
              <a:gd name="connsiteX14" fmla="*/ 711016 w 1422362"/>
              <a:gd name="connsiteY14" fmla="*/ 569620 h 2310347"/>
              <a:gd name="connsiteX15" fmla="*/ 729319 w 1422362"/>
              <a:gd name="connsiteY15" fmla="*/ 957827 h 2310347"/>
              <a:gd name="connsiteX16" fmla="*/ 543268 w 1422362"/>
              <a:gd name="connsiteY16" fmla="*/ 8 h 2310347"/>
              <a:gd name="connsiteX17" fmla="*/ 473286 w 1422362"/>
              <a:gd name="connsiteY17" fmla="*/ 1312127 h 2310347"/>
              <a:gd name="connsiteX18" fmla="*/ 338442 w 1422362"/>
              <a:gd name="connsiteY18" fmla="*/ 1258222 h 2310347"/>
              <a:gd name="connsiteX19" fmla="*/ 719 w 1422362"/>
              <a:gd name="connsiteY19" fmla="*/ 957545 h 2310347"/>
              <a:gd name="connsiteX0" fmla="*/ 719 w 1422362"/>
              <a:gd name="connsiteY0" fmla="*/ 957545 h 2310347"/>
              <a:gd name="connsiteX1" fmla="*/ 140932 w 1422362"/>
              <a:gd name="connsiteY1" fmla="*/ 1353319 h 2310347"/>
              <a:gd name="connsiteX2" fmla="*/ 309182 w 1422362"/>
              <a:gd name="connsiteY2" fmla="*/ 1711764 h 2310347"/>
              <a:gd name="connsiteX3" fmla="*/ 548773 w 1422362"/>
              <a:gd name="connsiteY3" fmla="*/ 1936338 h 2310347"/>
              <a:gd name="connsiteX4" fmla="*/ 582370 w 1422362"/>
              <a:gd name="connsiteY4" fmla="*/ 2297232 h 2310347"/>
              <a:gd name="connsiteX5" fmla="*/ 1253027 w 1422362"/>
              <a:gd name="connsiteY5" fmla="*/ 2310347 h 2310347"/>
              <a:gd name="connsiteX6" fmla="*/ 1262460 w 1422362"/>
              <a:gd name="connsiteY6" fmla="*/ 1987074 h 2310347"/>
              <a:gd name="connsiteX7" fmla="*/ 1421092 w 1422362"/>
              <a:gd name="connsiteY7" fmla="*/ 1126548 h 2310347"/>
              <a:gd name="connsiteX8" fmla="*/ 1369124 w 1422362"/>
              <a:gd name="connsiteY8" fmla="*/ 700752 h 2310347"/>
              <a:gd name="connsiteX9" fmla="*/ 1186368 w 1422362"/>
              <a:gd name="connsiteY9" fmla="*/ 644961 h 2310347"/>
              <a:gd name="connsiteX10" fmla="*/ 1168953 w 1422362"/>
              <a:gd name="connsiteY10" fmla="*/ 968062 h 2310347"/>
              <a:gd name="connsiteX11" fmla="*/ 1156855 w 1422362"/>
              <a:gd name="connsiteY11" fmla="*/ 657333 h 2310347"/>
              <a:gd name="connsiteX12" fmla="*/ 927050 w 1422362"/>
              <a:gd name="connsiteY12" fmla="*/ 614956 h 2310347"/>
              <a:gd name="connsiteX13" fmla="*/ 957315 w 1422362"/>
              <a:gd name="connsiteY13" fmla="*/ 944170 h 2310347"/>
              <a:gd name="connsiteX14" fmla="*/ 905990 w 1422362"/>
              <a:gd name="connsiteY14" fmla="*/ 613914 h 2310347"/>
              <a:gd name="connsiteX15" fmla="*/ 711016 w 1422362"/>
              <a:gd name="connsiteY15" fmla="*/ 569620 h 2310347"/>
              <a:gd name="connsiteX16" fmla="*/ 729319 w 1422362"/>
              <a:gd name="connsiteY16" fmla="*/ 957827 h 2310347"/>
              <a:gd name="connsiteX17" fmla="*/ 543268 w 1422362"/>
              <a:gd name="connsiteY17" fmla="*/ 8 h 2310347"/>
              <a:gd name="connsiteX18" fmla="*/ 473286 w 1422362"/>
              <a:gd name="connsiteY18" fmla="*/ 1312127 h 2310347"/>
              <a:gd name="connsiteX19" fmla="*/ 338442 w 1422362"/>
              <a:gd name="connsiteY19" fmla="*/ 1258222 h 2310347"/>
              <a:gd name="connsiteX20" fmla="*/ 719 w 1422362"/>
              <a:gd name="connsiteY20" fmla="*/ 957545 h 2310347"/>
              <a:gd name="connsiteX0" fmla="*/ 719 w 1422362"/>
              <a:gd name="connsiteY0" fmla="*/ 957545 h 2310347"/>
              <a:gd name="connsiteX1" fmla="*/ 140932 w 1422362"/>
              <a:gd name="connsiteY1" fmla="*/ 1353319 h 2310347"/>
              <a:gd name="connsiteX2" fmla="*/ 309182 w 1422362"/>
              <a:gd name="connsiteY2" fmla="*/ 1711764 h 2310347"/>
              <a:gd name="connsiteX3" fmla="*/ 548773 w 1422362"/>
              <a:gd name="connsiteY3" fmla="*/ 1936338 h 2310347"/>
              <a:gd name="connsiteX4" fmla="*/ 582370 w 1422362"/>
              <a:gd name="connsiteY4" fmla="*/ 2297232 h 2310347"/>
              <a:gd name="connsiteX5" fmla="*/ 1253027 w 1422362"/>
              <a:gd name="connsiteY5" fmla="*/ 2310347 h 2310347"/>
              <a:gd name="connsiteX6" fmla="*/ 1262460 w 1422362"/>
              <a:gd name="connsiteY6" fmla="*/ 1987074 h 2310347"/>
              <a:gd name="connsiteX7" fmla="*/ 1421092 w 1422362"/>
              <a:gd name="connsiteY7" fmla="*/ 1126548 h 2310347"/>
              <a:gd name="connsiteX8" fmla="*/ 1369124 w 1422362"/>
              <a:gd name="connsiteY8" fmla="*/ 700752 h 2310347"/>
              <a:gd name="connsiteX9" fmla="*/ 1186368 w 1422362"/>
              <a:gd name="connsiteY9" fmla="*/ 644961 h 2310347"/>
              <a:gd name="connsiteX10" fmla="*/ 1168953 w 1422362"/>
              <a:gd name="connsiteY10" fmla="*/ 968062 h 2310347"/>
              <a:gd name="connsiteX11" fmla="*/ 1156855 w 1422362"/>
              <a:gd name="connsiteY11" fmla="*/ 657333 h 2310347"/>
              <a:gd name="connsiteX12" fmla="*/ 927050 w 1422362"/>
              <a:gd name="connsiteY12" fmla="*/ 614956 h 2310347"/>
              <a:gd name="connsiteX13" fmla="*/ 957315 w 1422362"/>
              <a:gd name="connsiteY13" fmla="*/ 944170 h 2310347"/>
              <a:gd name="connsiteX14" fmla="*/ 905990 w 1422362"/>
              <a:gd name="connsiteY14" fmla="*/ 613914 h 2310347"/>
              <a:gd name="connsiteX15" fmla="*/ 711016 w 1422362"/>
              <a:gd name="connsiteY15" fmla="*/ 569620 h 2310347"/>
              <a:gd name="connsiteX16" fmla="*/ 729319 w 1422362"/>
              <a:gd name="connsiteY16" fmla="*/ 957827 h 2310347"/>
              <a:gd name="connsiteX17" fmla="*/ 543268 w 1422362"/>
              <a:gd name="connsiteY17" fmla="*/ 8 h 2310347"/>
              <a:gd name="connsiteX18" fmla="*/ 473286 w 1422362"/>
              <a:gd name="connsiteY18" fmla="*/ 1312127 h 2310347"/>
              <a:gd name="connsiteX19" fmla="*/ 338442 w 1422362"/>
              <a:gd name="connsiteY19" fmla="*/ 1258222 h 2310347"/>
              <a:gd name="connsiteX20" fmla="*/ 719 w 1422362"/>
              <a:gd name="connsiteY20" fmla="*/ 957545 h 2310347"/>
              <a:gd name="connsiteX0" fmla="*/ 719 w 1422362"/>
              <a:gd name="connsiteY0" fmla="*/ 957545 h 2310347"/>
              <a:gd name="connsiteX1" fmla="*/ 140932 w 1422362"/>
              <a:gd name="connsiteY1" fmla="*/ 1353319 h 2310347"/>
              <a:gd name="connsiteX2" fmla="*/ 309182 w 1422362"/>
              <a:gd name="connsiteY2" fmla="*/ 1711764 h 2310347"/>
              <a:gd name="connsiteX3" fmla="*/ 548773 w 1422362"/>
              <a:gd name="connsiteY3" fmla="*/ 1936338 h 2310347"/>
              <a:gd name="connsiteX4" fmla="*/ 582370 w 1422362"/>
              <a:gd name="connsiteY4" fmla="*/ 2297232 h 2310347"/>
              <a:gd name="connsiteX5" fmla="*/ 1253027 w 1422362"/>
              <a:gd name="connsiteY5" fmla="*/ 2310347 h 2310347"/>
              <a:gd name="connsiteX6" fmla="*/ 1262460 w 1422362"/>
              <a:gd name="connsiteY6" fmla="*/ 1987074 h 2310347"/>
              <a:gd name="connsiteX7" fmla="*/ 1421092 w 1422362"/>
              <a:gd name="connsiteY7" fmla="*/ 1126548 h 2310347"/>
              <a:gd name="connsiteX8" fmla="*/ 1369124 w 1422362"/>
              <a:gd name="connsiteY8" fmla="*/ 700752 h 2310347"/>
              <a:gd name="connsiteX9" fmla="*/ 1186368 w 1422362"/>
              <a:gd name="connsiteY9" fmla="*/ 644961 h 2310347"/>
              <a:gd name="connsiteX10" fmla="*/ 1168953 w 1422362"/>
              <a:gd name="connsiteY10" fmla="*/ 968062 h 2310347"/>
              <a:gd name="connsiteX11" fmla="*/ 1156855 w 1422362"/>
              <a:gd name="connsiteY11" fmla="*/ 657333 h 2310347"/>
              <a:gd name="connsiteX12" fmla="*/ 927050 w 1422362"/>
              <a:gd name="connsiteY12" fmla="*/ 614956 h 2310347"/>
              <a:gd name="connsiteX13" fmla="*/ 957315 w 1422362"/>
              <a:gd name="connsiteY13" fmla="*/ 944170 h 2310347"/>
              <a:gd name="connsiteX14" fmla="*/ 905990 w 1422362"/>
              <a:gd name="connsiteY14" fmla="*/ 613914 h 2310347"/>
              <a:gd name="connsiteX15" fmla="*/ 711016 w 1422362"/>
              <a:gd name="connsiteY15" fmla="*/ 569620 h 2310347"/>
              <a:gd name="connsiteX16" fmla="*/ 729319 w 1422362"/>
              <a:gd name="connsiteY16" fmla="*/ 957827 h 2310347"/>
              <a:gd name="connsiteX17" fmla="*/ 543268 w 1422362"/>
              <a:gd name="connsiteY17" fmla="*/ 8 h 2310347"/>
              <a:gd name="connsiteX18" fmla="*/ 473286 w 1422362"/>
              <a:gd name="connsiteY18" fmla="*/ 1312127 h 2310347"/>
              <a:gd name="connsiteX19" fmla="*/ 338442 w 1422362"/>
              <a:gd name="connsiteY19" fmla="*/ 1258222 h 2310347"/>
              <a:gd name="connsiteX20" fmla="*/ 719 w 1422362"/>
              <a:gd name="connsiteY20" fmla="*/ 957545 h 2310347"/>
              <a:gd name="connsiteX0" fmla="*/ 719 w 1422362"/>
              <a:gd name="connsiteY0" fmla="*/ 957545 h 2310347"/>
              <a:gd name="connsiteX1" fmla="*/ 140932 w 1422362"/>
              <a:gd name="connsiteY1" fmla="*/ 1353319 h 2310347"/>
              <a:gd name="connsiteX2" fmla="*/ 309182 w 1422362"/>
              <a:gd name="connsiteY2" fmla="*/ 1711764 h 2310347"/>
              <a:gd name="connsiteX3" fmla="*/ 548773 w 1422362"/>
              <a:gd name="connsiteY3" fmla="*/ 1936338 h 2310347"/>
              <a:gd name="connsiteX4" fmla="*/ 582370 w 1422362"/>
              <a:gd name="connsiteY4" fmla="*/ 2297232 h 2310347"/>
              <a:gd name="connsiteX5" fmla="*/ 1253027 w 1422362"/>
              <a:gd name="connsiteY5" fmla="*/ 2310347 h 2310347"/>
              <a:gd name="connsiteX6" fmla="*/ 1262460 w 1422362"/>
              <a:gd name="connsiteY6" fmla="*/ 1987074 h 2310347"/>
              <a:gd name="connsiteX7" fmla="*/ 1421092 w 1422362"/>
              <a:gd name="connsiteY7" fmla="*/ 1126548 h 2310347"/>
              <a:gd name="connsiteX8" fmla="*/ 1369124 w 1422362"/>
              <a:gd name="connsiteY8" fmla="*/ 700752 h 2310347"/>
              <a:gd name="connsiteX9" fmla="*/ 1186368 w 1422362"/>
              <a:gd name="connsiteY9" fmla="*/ 644961 h 2310347"/>
              <a:gd name="connsiteX10" fmla="*/ 1168953 w 1422362"/>
              <a:gd name="connsiteY10" fmla="*/ 968062 h 2310347"/>
              <a:gd name="connsiteX11" fmla="*/ 1156855 w 1422362"/>
              <a:gd name="connsiteY11" fmla="*/ 657333 h 2310347"/>
              <a:gd name="connsiteX12" fmla="*/ 927050 w 1422362"/>
              <a:gd name="connsiteY12" fmla="*/ 614956 h 2310347"/>
              <a:gd name="connsiteX13" fmla="*/ 957315 w 1422362"/>
              <a:gd name="connsiteY13" fmla="*/ 944170 h 2310347"/>
              <a:gd name="connsiteX14" fmla="*/ 905990 w 1422362"/>
              <a:gd name="connsiteY14" fmla="*/ 613914 h 2310347"/>
              <a:gd name="connsiteX15" fmla="*/ 711016 w 1422362"/>
              <a:gd name="connsiteY15" fmla="*/ 569620 h 2310347"/>
              <a:gd name="connsiteX16" fmla="*/ 729319 w 1422362"/>
              <a:gd name="connsiteY16" fmla="*/ 957827 h 2310347"/>
              <a:gd name="connsiteX17" fmla="*/ 543268 w 1422362"/>
              <a:gd name="connsiteY17" fmla="*/ 8 h 2310347"/>
              <a:gd name="connsiteX18" fmla="*/ 473286 w 1422362"/>
              <a:gd name="connsiteY18" fmla="*/ 1312127 h 2310347"/>
              <a:gd name="connsiteX19" fmla="*/ 338442 w 1422362"/>
              <a:gd name="connsiteY19" fmla="*/ 1258222 h 2310347"/>
              <a:gd name="connsiteX20" fmla="*/ 719 w 1422362"/>
              <a:gd name="connsiteY20" fmla="*/ 957545 h 2310347"/>
              <a:gd name="connsiteX0" fmla="*/ 719 w 1422362"/>
              <a:gd name="connsiteY0" fmla="*/ 957545 h 2310347"/>
              <a:gd name="connsiteX1" fmla="*/ 140932 w 1422362"/>
              <a:gd name="connsiteY1" fmla="*/ 1353319 h 2310347"/>
              <a:gd name="connsiteX2" fmla="*/ 309182 w 1422362"/>
              <a:gd name="connsiteY2" fmla="*/ 1711764 h 2310347"/>
              <a:gd name="connsiteX3" fmla="*/ 548773 w 1422362"/>
              <a:gd name="connsiteY3" fmla="*/ 1936338 h 2310347"/>
              <a:gd name="connsiteX4" fmla="*/ 582370 w 1422362"/>
              <a:gd name="connsiteY4" fmla="*/ 2297232 h 2310347"/>
              <a:gd name="connsiteX5" fmla="*/ 1253027 w 1422362"/>
              <a:gd name="connsiteY5" fmla="*/ 2310347 h 2310347"/>
              <a:gd name="connsiteX6" fmla="*/ 1262460 w 1422362"/>
              <a:gd name="connsiteY6" fmla="*/ 1987074 h 2310347"/>
              <a:gd name="connsiteX7" fmla="*/ 1421092 w 1422362"/>
              <a:gd name="connsiteY7" fmla="*/ 1126548 h 2310347"/>
              <a:gd name="connsiteX8" fmla="*/ 1369124 w 1422362"/>
              <a:gd name="connsiteY8" fmla="*/ 700752 h 2310347"/>
              <a:gd name="connsiteX9" fmla="*/ 1186368 w 1422362"/>
              <a:gd name="connsiteY9" fmla="*/ 644961 h 2310347"/>
              <a:gd name="connsiteX10" fmla="*/ 1168953 w 1422362"/>
              <a:gd name="connsiteY10" fmla="*/ 968062 h 2310347"/>
              <a:gd name="connsiteX11" fmla="*/ 1156855 w 1422362"/>
              <a:gd name="connsiteY11" fmla="*/ 657333 h 2310347"/>
              <a:gd name="connsiteX12" fmla="*/ 927050 w 1422362"/>
              <a:gd name="connsiteY12" fmla="*/ 614956 h 2310347"/>
              <a:gd name="connsiteX13" fmla="*/ 957315 w 1422362"/>
              <a:gd name="connsiteY13" fmla="*/ 944170 h 2310347"/>
              <a:gd name="connsiteX14" fmla="*/ 905990 w 1422362"/>
              <a:gd name="connsiteY14" fmla="*/ 613914 h 2310347"/>
              <a:gd name="connsiteX15" fmla="*/ 711016 w 1422362"/>
              <a:gd name="connsiteY15" fmla="*/ 569620 h 2310347"/>
              <a:gd name="connsiteX16" fmla="*/ 729319 w 1422362"/>
              <a:gd name="connsiteY16" fmla="*/ 957827 h 2310347"/>
              <a:gd name="connsiteX17" fmla="*/ 543268 w 1422362"/>
              <a:gd name="connsiteY17" fmla="*/ 8 h 2310347"/>
              <a:gd name="connsiteX18" fmla="*/ 473286 w 1422362"/>
              <a:gd name="connsiteY18" fmla="*/ 1312127 h 2310347"/>
              <a:gd name="connsiteX19" fmla="*/ 338442 w 1422362"/>
              <a:gd name="connsiteY19" fmla="*/ 1258222 h 2310347"/>
              <a:gd name="connsiteX20" fmla="*/ 719 w 1422362"/>
              <a:gd name="connsiteY20" fmla="*/ 957545 h 2310347"/>
              <a:gd name="connsiteX0" fmla="*/ 719 w 1422362"/>
              <a:gd name="connsiteY0" fmla="*/ 957545 h 2310347"/>
              <a:gd name="connsiteX1" fmla="*/ 140932 w 1422362"/>
              <a:gd name="connsiteY1" fmla="*/ 1353319 h 2310347"/>
              <a:gd name="connsiteX2" fmla="*/ 309182 w 1422362"/>
              <a:gd name="connsiteY2" fmla="*/ 1711764 h 2310347"/>
              <a:gd name="connsiteX3" fmla="*/ 548773 w 1422362"/>
              <a:gd name="connsiteY3" fmla="*/ 1936338 h 2310347"/>
              <a:gd name="connsiteX4" fmla="*/ 582370 w 1422362"/>
              <a:gd name="connsiteY4" fmla="*/ 2297232 h 2310347"/>
              <a:gd name="connsiteX5" fmla="*/ 1253027 w 1422362"/>
              <a:gd name="connsiteY5" fmla="*/ 2310347 h 2310347"/>
              <a:gd name="connsiteX6" fmla="*/ 1262460 w 1422362"/>
              <a:gd name="connsiteY6" fmla="*/ 1987074 h 2310347"/>
              <a:gd name="connsiteX7" fmla="*/ 1421092 w 1422362"/>
              <a:gd name="connsiteY7" fmla="*/ 1126548 h 2310347"/>
              <a:gd name="connsiteX8" fmla="*/ 1369124 w 1422362"/>
              <a:gd name="connsiteY8" fmla="*/ 700752 h 2310347"/>
              <a:gd name="connsiteX9" fmla="*/ 1176719 w 1422362"/>
              <a:gd name="connsiteY9" fmla="*/ 669083 h 2310347"/>
              <a:gd name="connsiteX10" fmla="*/ 1168953 w 1422362"/>
              <a:gd name="connsiteY10" fmla="*/ 968062 h 2310347"/>
              <a:gd name="connsiteX11" fmla="*/ 1156855 w 1422362"/>
              <a:gd name="connsiteY11" fmla="*/ 657333 h 2310347"/>
              <a:gd name="connsiteX12" fmla="*/ 927050 w 1422362"/>
              <a:gd name="connsiteY12" fmla="*/ 614956 h 2310347"/>
              <a:gd name="connsiteX13" fmla="*/ 957315 w 1422362"/>
              <a:gd name="connsiteY13" fmla="*/ 944170 h 2310347"/>
              <a:gd name="connsiteX14" fmla="*/ 905990 w 1422362"/>
              <a:gd name="connsiteY14" fmla="*/ 613914 h 2310347"/>
              <a:gd name="connsiteX15" fmla="*/ 711016 w 1422362"/>
              <a:gd name="connsiteY15" fmla="*/ 569620 h 2310347"/>
              <a:gd name="connsiteX16" fmla="*/ 729319 w 1422362"/>
              <a:gd name="connsiteY16" fmla="*/ 957827 h 2310347"/>
              <a:gd name="connsiteX17" fmla="*/ 543268 w 1422362"/>
              <a:gd name="connsiteY17" fmla="*/ 8 h 2310347"/>
              <a:gd name="connsiteX18" fmla="*/ 473286 w 1422362"/>
              <a:gd name="connsiteY18" fmla="*/ 1312127 h 2310347"/>
              <a:gd name="connsiteX19" fmla="*/ 338442 w 1422362"/>
              <a:gd name="connsiteY19" fmla="*/ 1258222 h 2310347"/>
              <a:gd name="connsiteX20" fmla="*/ 719 w 1422362"/>
              <a:gd name="connsiteY20" fmla="*/ 957545 h 2310347"/>
              <a:gd name="connsiteX0" fmla="*/ 719 w 1422362"/>
              <a:gd name="connsiteY0" fmla="*/ 957545 h 2310347"/>
              <a:gd name="connsiteX1" fmla="*/ 140932 w 1422362"/>
              <a:gd name="connsiteY1" fmla="*/ 1353319 h 2310347"/>
              <a:gd name="connsiteX2" fmla="*/ 309182 w 1422362"/>
              <a:gd name="connsiteY2" fmla="*/ 1711764 h 2310347"/>
              <a:gd name="connsiteX3" fmla="*/ 548773 w 1422362"/>
              <a:gd name="connsiteY3" fmla="*/ 1936338 h 2310347"/>
              <a:gd name="connsiteX4" fmla="*/ 582370 w 1422362"/>
              <a:gd name="connsiteY4" fmla="*/ 2297232 h 2310347"/>
              <a:gd name="connsiteX5" fmla="*/ 1253027 w 1422362"/>
              <a:gd name="connsiteY5" fmla="*/ 2310347 h 2310347"/>
              <a:gd name="connsiteX6" fmla="*/ 1262460 w 1422362"/>
              <a:gd name="connsiteY6" fmla="*/ 1987074 h 2310347"/>
              <a:gd name="connsiteX7" fmla="*/ 1421092 w 1422362"/>
              <a:gd name="connsiteY7" fmla="*/ 1126548 h 2310347"/>
              <a:gd name="connsiteX8" fmla="*/ 1369124 w 1422362"/>
              <a:gd name="connsiteY8" fmla="*/ 700752 h 2310347"/>
              <a:gd name="connsiteX9" fmla="*/ 1176719 w 1422362"/>
              <a:gd name="connsiteY9" fmla="*/ 669083 h 2310347"/>
              <a:gd name="connsiteX10" fmla="*/ 1168953 w 1422362"/>
              <a:gd name="connsiteY10" fmla="*/ 968062 h 2310347"/>
              <a:gd name="connsiteX11" fmla="*/ 1156855 w 1422362"/>
              <a:gd name="connsiteY11" fmla="*/ 657333 h 2310347"/>
              <a:gd name="connsiteX12" fmla="*/ 927050 w 1422362"/>
              <a:gd name="connsiteY12" fmla="*/ 614956 h 2310347"/>
              <a:gd name="connsiteX13" fmla="*/ 957315 w 1422362"/>
              <a:gd name="connsiteY13" fmla="*/ 944170 h 2310347"/>
              <a:gd name="connsiteX14" fmla="*/ 905990 w 1422362"/>
              <a:gd name="connsiteY14" fmla="*/ 613914 h 2310347"/>
              <a:gd name="connsiteX15" fmla="*/ 711016 w 1422362"/>
              <a:gd name="connsiteY15" fmla="*/ 569620 h 2310347"/>
              <a:gd name="connsiteX16" fmla="*/ 729319 w 1422362"/>
              <a:gd name="connsiteY16" fmla="*/ 957827 h 2310347"/>
              <a:gd name="connsiteX17" fmla="*/ 543268 w 1422362"/>
              <a:gd name="connsiteY17" fmla="*/ 8 h 2310347"/>
              <a:gd name="connsiteX18" fmla="*/ 473286 w 1422362"/>
              <a:gd name="connsiteY18" fmla="*/ 1312127 h 2310347"/>
              <a:gd name="connsiteX19" fmla="*/ 338442 w 1422362"/>
              <a:gd name="connsiteY19" fmla="*/ 1258222 h 2310347"/>
              <a:gd name="connsiteX20" fmla="*/ 719 w 1422362"/>
              <a:gd name="connsiteY20" fmla="*/ 957545 h 2310347"/>
              <a:gd name="connsiteX0" fmla="*/ 719 w 1422362"/>
              <a:gd name="connsiteY0" fmla="*/ 957545 h 2310347"/>
              <a:gd name="connsiteX1" fmla="*/ 140932 w 1422362"/>
              <a:gd name="connsiteY1" fmla="*/ 1353319 h 2310347"/>
              <a:gd name="connsiteX2" fmla="*/ 309182 w 1422362"/>
              <a:gd name="connsiteY2" fmla="*/ 1711764 h 2310347"/>
              <a:gd name="connsiteX3" fmla="*/ 548773 w 1422362"/>
              <a:gd name="connsiteY3" fmla="*/ 1936338 h 2310347"/>
              <a:gd name="connsiteX4" fmla="*/ 582370 w 1422362"/>
              <a:gd name="connsiteY4" fmla="*/ 2297232 h 2310347"/>
              <a:gd name="connsiteX5" fmla="*/ 1253027 w 1422362"/>
              <a:gd name="connsiteY5" fmla="*/ 2310347 h 2310347"/>
              <a:gd name="connsiteX6" fmla="*/ 1262460 w 1422362"/>
              <a:gd name="connsiteY6" fmla="*/ 1987074 h 2310347"/>
              <a:gd name="connsiteX7" fmla="*/ 1421092 w 1422362"/>
              <a:gd name="connsiteY7" fmla="*/ 1126548 h 2310347"/>
              <a:gd name="connsiteX8" fmla="*/ 1369124 w 1422362"/>
              <a:gd name="connsiteY8" fmla="*/ 700752 h 2310347"/>
              <a:gd name="connsiteX9" fmla="*/ 1176719 w 1422362"/>
              <a:gd name="connsiteY9" fmla="*/ 669083 h 2310347"/>
              <a:gd name="connsiteX10" fmla="*/ 1168953 w 1422362"/>
              <a:gd name="connsiteY10" fmla="*/ 968062 h 2310347"/>
              <a:gd name="connsiteX11" fmla="*/ 1156855 w 1422362"/>
              <a:gd name="connsiteY11" fmla="*/ 657333 h 2310347"/>
              <a:gd name="connsiteX12" fmla="*/ 927050 w 1422362"/>
              <a:gd name="connsiteY12" fmla="*/ 614956 h 2310347"/>
              <a:gd name="connsiteX13" fmla="*/ 957315 w 1422362"/>
              <a:gd name="connsiteY13" fmla="*/ 944170 h 2310347"/>
              <a:gd name="connsiteX14" fmla="*/ 905990 w 1422362"/>
              <a:gd name="connsiteY14" fmla="*/ 613914 h 2310347"/>
              <a:gd name="connsiteX15" fmla="*/ 711016 w 1422362"/>
              <a:gd name="connsiteY15" fmla="*/ 569620 h 2310347"/>
              <a:gd name="connsiteX16" fmla="*/ 729319 w 1422362"/>
              <a:gd name="connsiteY16" fmla="*/ 957827 h 2310347"/>
              <a:gd name="connsiteX17" fmla="*/ 543268 w 1422362"/>
              <a:gd name="connsiteY17" fmla="*/ 8 h 2310347"/>
              <a:gd name="connsiteX18" fmla="*/ 473286 w 1422362"/>
              <a:gd name="connsiteY18" fmla="*/ 1312127 h 2310347"/>
              <a:gd name="connsiteX19" fmla="*/ 338442 w 1422362"/>
              <a:gd name="connsiteY19" fmla="*/ 1258222 h 2310347"/>
              <a:gd name="connsiteX20" fmla="*/ 719 w 1422362"/>
              <a:gd name="connsiteY20" fmla="*/ 957545 h 2310347"/>
              <a:gd name="connsiteX0" fmla="*/ 719 w 1422362"/>
              <a:gd name="connsiteY0" fmla="*/ 1028697 h 2381499"/>
              <a:gd name="connsiteX1" fmla="*/ 140932 w 1422362"/>
              <a:gd name="connsiteY1" fmla="*/ 1424471 h 2381499"/>
              <a:gd name="connsiteX2" fmla="*/ 309182 w 1422362"/>
              <a:gd name="connsiteY2" fmla="*/ 1782916 h 2381499"/>
              <a:gd name="connsiteX3" fmla="*/ 548773 w 1422362"/>
              <a:gd name="connsiteY3" fmla="*/ 2007490 h 2381499"/>
              <a:gd name="connsiteX4" fmla="*/ 582370 w 1422362"/>
              <a:gd name="connsiteY4" fmla="*/ 2368384 h 2381499"/>
              <a:gd name="connsiteX5" fmla="*/ 1253027 w 1422362"/>
              <a:gd name="connsiteY5" fmla="*/ 2381499 h 2381499"/>
              <a:gd name="connsiteX6" fmla="*/ 1262460 w 1422362"/>
              <a:gd name="connsiteY6" fmla="*/ 2058226 h 2381499"/>
              <a:gd name="connsiteX7" fmla="*/ 1421092 w 1422362"/>
              <a:gd name="connsiteY7" fmla="*/ 1197700 h 2381499"/>
              <a:gd name="connsiteX8" fmla="*/ 1369124 w 1422362"/>
              <a:gd name="connsiteY8" fmla="*/ 771904 h 2381499"/>
              <a:gd name="connsiteX9" fmla="*/ 1176719 w 1422362"/>
              <a:gd name="connsiteY9" fmla="*/ 740235 h 2381499"/>
              <a:gd name="connsiteX10" fmla="*/ 1168953 w 1422362"/>
              <a:gd name="connsiteY10" fmla="*/ 1039214 h 2381499"/>
              <a:gd name="connsiteX11" fmla="*/ 1156855 w 1422362"/>
              <a:gd name="connsiteY11" fmla="*/ 728485 h 2381499"/>
              <a:gd name="connsiteX12" fmla="*/ 927050 w 1422362"/>
              <a:gd name="connsiteY12" fmla="*/ 686108 h 2381499"/>
              <a:gd name="connsiteX13" fmla="*/ 957315 w 1422362"/>
              <a:gd name="connsiteY13" fmla="*/ 1015322 h 2381499"/>
              <a:gd name="connsiteX14" fmla="*/ 905990 w 1422362"/>
              <a:gd name="connsiteY14" fmla="*/ 685066 h 2381499"/>
              <a:gd name="connsiteX15" fmla="*/ 711016 w 1422362"/>
              <a:gd name="connsiteY15" fmla="*/ 640772 h 2381499"/>
              <a:gd name="connsiteX16" fmla="*/ 729319 w 1422362"/>
              <a:gd name="connsiteY16" fmla="*/ 1028979 h 2381499"/>
              <a:gd name="connsiteX17" fmla="*/ 543268 w 1422362"/>
              <a:gd name="connsiteY17" fmla="*/ 71160 h 2381499"/>
              <a:gd name="connsiteX18" fmla="*/ 471802 w 1422362"/>
              <a:gd name="connsiteY18" fmla="*/ 217109 h 2381499"/>
              <a:gd name="connsiteX19" fmla="*/ 473286 w 1422362"/>
              <a:gd name="connsiteY19" fmla="*/ 1383279 h 2381499"/>
              <a:gd name="connsiteX20" fmla="*/ 338442 w 1422362"/>
              <a:gd name="connsiteY20" fmla="*/ 1329374 h 2381499"/>
              <a:gd name="connsiteX21" fmla="*/ 719 w 1422362"/>
              <a:gd name="connsiteY21" fmla="*/ 1028697 h 2381499"/>
              <a:gd name="connsiteX0" fmla="*/ 719 w 1422362"/>
              <a:gd name="connsiteY0" fmla="*/ 1028697 h 2381499"/>
              <a:gd name="connsiteX1" fmla="*/ 140932 w 1422362"/>
              <a:gd name="connsiteY1" fmla="*/ 1424471 h 2381499"/>
              <a:gd name="connsiteX2" fmla="*/ 309182 w 1422362"/>
              <a:gd name="connsiteY2" fmla="*/ 1782916 h 2381499"/>
              <a:gd name="connsiteX3" fmla="*/ 548773 w 1422362"/>
              <a:gd name="connsiteY3" fmla="*/ 2007490 h 2381499"/>
              <a:gd name="connsiteX4" fmla="*/ 582370 w 1422362"/>
              <a:gd name="connsiteY4" fmla="*/ 2368384 h 2381499"/>
              <a:gd name="connsiteX5" fmla="*/ 1253027 w 1422362"/>
              <a:gd name="connsiteY5" fmla="*/ 2381499 h 2381499"/>
              <a:gd name="connsiteX6" fmla="*/ 1262460 w 1422362"/>
              <a:gd name="connsiteY6" fmla="*/ 2058226 h 2381499"/>
              <a:gd name="connsiteX7" fmla="*/ 1421092 w 1422362"/>
              <a:gd name="connsiteY7" fmla="*/ 1197700 h 2381499"/>
              <a:gd name="connsiteX8" fmla="*/ 1369124 w 1422362"/>
              <a:gd name="connsiteY8" fmla="*/ 771904 h 2381499"/>
              <a:gd name="connsiteX9" fmla="*/ 1176719 w 1422362"/>
              <a:gd name="connsiteY9" fmla="*/ 740235 h 2381499"/>
              <a:gd name="connsiteX10" fmla="*/ 1168953 w 1422362"/>
              <a:gd name="connsiteY10" fmla="*/ 1039214 h 2381499"/>
              <a:gd name="connsiteX11" fmla="*/ 1156855 w 1422362"/>
              <a:gd name="connsiteY11" fmla="*/ 728485 h 2381499"/>
              <a:gd name="connsiteX12" fmla="*/ 927050 w 1422362"/>
              <a:gd name="connsiteY12" fmla="*/ 686108 h 2381499"/>
              <a:gd name="connsiteX13" fmla="*/ 957315 w 1422362"/>
              <a:gd name="connsiteY13" fmla="*/ 1015322 h 2381499"/>
              <a:gd name="connsiteX14" fmla="*/ 905990 w 1422362"/>
              <a:gd name="connsiteY14" fmla="*/ 685066 h 2381499"/>
              <a:gd name="connsiteX15" fmla="*/ 711016 w 1422362"/>
              <a:gd name="connsiteY15" fmla="*/ 640772 h 2381499"/>
              <a:gd name="connsiteX16" fmla="*/ 729319 w 1422362"/>
              <a:gd name="connsiteY16" fmla="*/ 1028979 h 2381499"/>
              <a:gd name="connsiteX17" fmla="*/ 543268 w 1422362"/>
              <a:gd name="connsiteY17" fmla="*/ 71160 h 2381499"/>
              <a:gd name="connsiteX18" fmla="*/ 471802 w 1422362"/>
              <a:gd name="connsiteY18" fmla="*/ 217109 h 2381499"/>
              <a:gd name="connsiteX19" fmla="*/ 473286 w 1422362"/>
              <a:gd name="connsiteY19" fmla="*/ 1383279 h 2381499"/>
              <a:gd name="connsiteX20" fmla="*/ 338442 w 1422362"/>
              <a:gd name="connsiteY20" fmla="*/ 1329374 h 2381499"/>
              <a:gd name="connsiteX21" fmla="*/ 719 w 1422362"/>
              <a:gd name="connsiteY21" fmla="*/ 1028697 h 2381499"/>
              <a:gd name="connsiteX0" fmla="*/ 719 w 1422362"/>
              <a:gd name="connsiteY0" fmla="*/ 1025260 h 2378062"/>
              <a:gd name="connsiteX1" fmla="*/ 140932 w 1422362"/>
              <a:gd name="connsiteY1" fmla="*/ 1421034 h 2378062"/>
              <a:gd name="connsiteX2" fmla="*/ 309182 w 1422362"/>
              <a:gd name="connsiteY2" fmla="*/ 1779479 h 2378062"/>
              <a:gd name="connsiteX3" fmla="*/ 548773 w 1422362"/>
              <a:gd name="connsiteY3" fmla="*/ 2004053 h 2378062"/>
              <a:gd name="connsiteX4" fmla="*/ 582370 w 1422362"/>
              <a:gd name="connsiteY4" fmla="*/ 2364947 h 2378062"/>
              <a:gd name="connsiteX5" fmla="*/ 1253027 w 1422362"/>
              <a:gd name="connsiteY5" fmla="*/ 2378062 h 2378062"/>
              <a:gd name="connsiteX6" fmla="*/ 1262460 w 1422362"/>
              <a:gd name="connsiteY6" fmla="*/ 2054789 h 2378062"/>
              <a:gd name="connsiteX7" fmla="*/ 1421092 w 1422362"/>
              <a:gd name="connsiteY7" fmla="*/ 1194263 h 2378062"/>
              <a:gd name="connsiteX8" fmla="*/ 1369124 w 1422362"/>
              <a:gd name="connsiteY8" fmla="*/ 768467 h 2378062"/>
              <a:gd name="connsiteX9" fmla="*/ 1176719 w 1422362"/>
              <a:gd name="connsiteY9" fmla="*/ 736798 h 2378062"/>
              <a:gd name="connsiteX10" fmla="*/ 1168953 w 1422362"/>
              <a:gd name="connsiteY10" fmla="*/ 1035777 h 2378062"/>
              <a:gd name="connsiteX11" fmla="*/ 1156855 w 1422362"/>
              <a:gd name="connsiteY11" fmla="*/ 725048 h 2378062"/>
              <a:gd name="connsiteX12" fmla="*/ 927050 w 1422362"/>
              <a:gd name="connsiteY12" fmla="*/ 682671 h 2378062"/>
              <a:gd name="connsiteX13" fmla="*/ 957315 w 1422362"/>
              <a:gd name="connsiteY13" fmla="*/ 1011885 h 2378062"/>
              <a:gd name="connsiteX14" fmla="*/ 905990 w 1422362"/>
              <a:gd name="connsiteY14" fmla="*/ 681629 h 2378062"/>
              <a:gd name="connsiteX15" fmla="*/ 711016 w 1422362"/>
              <a:gd name="connsiteY15" fmla="*/ 637335 h 2378062"/>
              <a:gd name="connsiteX16" fmla="*/ 729319 w 1422362"/>
              <a:gd name="connsiteY16" fmla="*/ 1025542 h 2378062"/>
              <a:gd name="connsiteX17" fmla="*/ 543268 w 1422362"/>
              <a:gd name="connsiteY17" fmla="*/ 67723 h 2378062"/>
              <a:gd name="connsiteX18" fmla="*/ 471802 w 1422362"/>
              <a:gd name="connsiteY18" fmla="*/ 213672 h 2378062"/>
              <a:gd name="connsiteX19" fmla="*/ 473286 w 1422362"/>
              <a:gd name="connsiteY19" fmla="*/ 1379842 h 2378062"/>
              <a:gd name="connsiteX20" fmla="*/ 338442 w 1422362"/>
              <a:gd name="connsiteY20" fmla="*/ 1325937 h 2378062"/>
              <a:gd name="connsiteX21" fmla="*/ 719 w 1422362"/>
              <a:gd name="connsiteY21" fmla="*/ 1025260 h 2378062"/>
              <a:gd name="connsiteX0" fmla="*/ 719 w 1422362"/>
              <a:gd name="connsiteY0" fmla="*/ 1011512 h 2364314"/>
              <a:gd name="connsiteX1" fmla="*/ 140932 w 1422362"/>
              <a:gd name="connsiteY1" fmla="*/ 1407286 h 2364314"/>
              <a:gd name="connsiteX2" fmla="*/ 309182 w 1422362"/>
              <a:gd name="connsiteY2" fmla="*/ 1765731 h 2364314"/>
              <a:gd name="connsiteX3" fmla="*/ 548773 w 1422362"/>
              <a:gd name="connsiteY3" fmla="*/ 1990305 h 2364314"/>
              <a:gd name="connsiteX4" fmla="*/ 582370 w 1422362"/>
              <a:gd name="connsiteY4" fmla="*/ 2351199 h 2364314"/>
              <a:gd name="connsiteX5" fmla="*/ 1253027 w 1422362"/>
              <a:gd name="connsiteY5" fmla="*/ 2364314 h 2364314"/>
              <a:gd name="connsiteX6" fmla="*/ 1262460 w 1422362"/>
              <a:gd name="connsiteY6" fmla="*/ 2041041 h 2364314"/>
              <a:gd name="connsiteX7" fmla="*/ 1421092 w 1422362"/>
              <a:gd name="connsiteY7" fmla="*/ 1180515 h 2364314"/>
              <a:gd name="connsiteX8" fmla="*/ 1369124 w 1422362"/>
              <a:gd name="connsiteY8" fmla="*/ 754719 h 2364314"/>
              <a:gd name="connsiteX9" fmla="*/ 1176719 w 1422362"/>
              <a:gd name="connsiteY9" fmla="*/ 723050 h 2364314"/>
              <a:gd name="connsiteX10" fmla="*/ 1168953 w 1422362"/>
              <a:gd name="connsiteY10" fmla="*/ 1022029 h 2364314"/>
              <a:gd name="connsiteX11" fmla="*/ 1156855 w 1422362"/>
              <a:gd name="connsiteY11" fmla="*/ 711300 h 2364314"/>
              <a:gd name="connsiteX12" fmla="*/ 927050 w 1422362"/>
              <a:gd name="connsiteY12" fmla="*/ 668923 h 2364314"/>
              <a:gd name="connsiteX13" fmla="*/ 957315 w 1422362"/>
              <a:gd name="connsiteY13" fmla="*/ 998137 h 2364314"/>
              <a:gd name="connsiteX14" fmla="*/ 905990 w 1422362"/>
              <a:gd name="connsiteY14" fmla="*/ 667881 h 2364314"/>
              <a:gd name="connsiteX15" fmla="*/ 711016 w 1422362"/>
              <a:gd name="connsiteY15" fmla="*/ 623587 h 2364314"/>
              <a:gd name="connsiteX16" fmla="*/ 729319 w 1422362"/>
              <a:gd name="connsiteY16" fmla="*/ 1011794 h 2364314"/>
              <a:gd name="connsiteX17" fmla="*/ 630106 w 1422362"/>
              <a:gd name="connsiteY17" fmla="*/ 73272 h 2364314"/>
              <a:gd name="connsiteX18" fmla="*/ 471802 w 1422362"/>
              <a:gd name="connsiteY18" fmla="*/ 199924 h 2364314"/>
              <a:gd name="connsiteX19" fmla="*/ 473286 w 1422362"/>
              <a:gd name="connsiteY19" fmla="*/ 1366094 h 2364314"/>
              <a:gd name="connsiteX20" fmla="*/ 338442 w 1422362"/>
              <a:gd name="connsiteY20" fmla="*/ 1312189 h 2364314"/>
              <a:gd name="connsiteX21" fmla="*/ 719 w 1422362"/>
              <a:gd name="connsiteY21" fmla="*/ 1011512 h 2364314"/>
              <a:gd name="connsiteX0" fmla="*/ 719 w 1422362"/>
              <a:gd name="connsiteY0" fmla="*/ 938672 h 2291474"/>
              <a:gd name="connsiteX1" fmla="*/ 140932 w 1422362"/>
              <a:gd name="connsiteY1" fmla="*/ 1334446 h 2291474"/>
              <a:gd name="connsiteX2" fmla="*/ 309182 w 1422362"/>
              <a:gd name="connsiteY2" fmla="*/ 1692891 h 2291474"/>
              <a:gd name="connsiteX3" fmla="*/ 548773 w 1422362"/>
              <a:gd name="connsiteY3" fmla="*/ 1917465 h 2291474"/>
              <a:gd name="connsiteX4" fmla="*/ 582370 w 1422362"/>
              <a:gd name="connsiteY4" fmla="*/ 2278359 h 2291474"/>
              <a:gd name="connsiteX5" fmla="*/ 1253027 w 1422362"/>
              <a:gd name="connsiteY5" fmla="*/ 2291474 h 2291474"/>
              <a:gd name="connsiteX6" fmla="*/ 1262460 w 1422362"/>
              <a:gd name="connsiteY6" fmla="*/ 1968201 h 2291474"/>
              <a:gd name="connsiteX7" fmla="*/ 1421092 w 1422362"/>
              <a:gd name="connsiteY7" fmla="*/ 1107675 h 2291474"/>
              <a:gd name="connsiteX8" fmla="*/ 1369124 w 1422362"/>
              <a:gd name="connsiteY8" fmla="*/ 681879 h 2291474"/>
              <a:gd name="connsiteX9" fmla="*/ 1176719 w 1422362"/>
              <a:gd name="connsiteY9" fmla="*/ 650210 h 2291474"/>
              <a:gd name="connsiteX10" fmla="*/ 1168953 w 1422362"/>
              <a:gd name="connsiteY10" fmla="*/ 949189 h 2291474"/>
              <a:gd name="connsiteX11" fmla="*/ 1156855 w 1422362"/>
              <a:gd name="connsiteY11" fmla="*/ 638460 h 2291474"/>
              <a:gd name="connsiteX12" fmla="*/ 927050 w 1422362"/>
              <a:gd name="connsiteY12" fmla="*/ 596083 h 2291474"/>
              <a:gd name="connsiteX13" fmla="*/ 957315 w 1422362"/>
              <a:gd name="connsiteY13" fmla="*/ 925297 h 2291474"/>
              <a:gd name="connsiteX14" fmla="*/ 905990 w 1422362"/>
              <a:gd name="connsiteY14" fmla="*/ 595041 h 2291474"/>
              <a:gd name="connsiteX15" fmla="*/ 711016 w 1422362"/>
              <a:gd name="connsiteY15" fmla="*/ 550747 h 2291474"/>
              <a:gd name="connsiteX16" fmla="*/ 729319 w 1422362"/>
              <a:gd name="connsiteY16" fmla="*/ 938954 h 2291474"/>
              <a:gd name="connsiteX17" fmla="*/ 673525 w 1422362"/>
              <a:gd name="connsiteY17" fmla="*/ 130688 h 2291474"/>
              <a:gd name="connsiteX18" fmla="*/ 471802 w 1422362"/>
              <a:gd name="connsiteY18" fmla="*/ 127084 h 2291474"/>
              <a:gd name="connsiteX19" fmla="*/ 473286 w 1422362"/>
              <a:gd name="connsiteY19" fmla="*/ 1293254 h 2291474"/>
              <a:gd name="connsiteX20" fmla="*/ 338442 w 1422362"/>
              <a:gd name="connsiteY20" fmla="*/ 1239349 h 2291474"/>
              <a:gd name="connsiteX21" fmla="*/ 719 w 1422362"/>
              <a:gd name="connsiteY21" fmla="*/ 938672 h 2291474"/>
              <a:gd name="connsiteX0" fmla="*/ 719 w 1422362"/>
              <a:gd name="connsiteY0" fmla="*/ 948524 h 2301326"/>
              <a:gd name="connsiteX1" fmla="*/ 140932 w 1422362"/>
              <a:gd name="connsiteY1" fmla="*/ 1344298 h 2301326"/>
              <a:gd name="connsiteX2" fmla="*/ 309182 w 1422362"/>
              <a:gd name="connsiteY2" fmla="*/ 1702743 h 2301326"/>
              <a:gd name="connsiteX3" fmla="*/ 548773 w 1422362"/>
              <a:gd name="connsiteY3" fmla="*/ 1927317 h 2301326"/>
              <a:gd name="connsiteX4" fmla="*/ 582370 w 1422362"/>
              <a:gd name="connsiteY4" fmla="*/ 2288211 h 2301326"/>
              <a:gd name="connsiteX5" fmla="*/ 1253027 w 1422362"/>
              <a:gd name="connsiteY5" fmla="*/ 2301326 h 2301326"/>
              <a:gd name="connsiteX6" fmla="*/ 1262460 w 1422362"/>
              <a:gd name="connsiteY6" fmla="*/ 1978053 h 2301326"/>
              <a:gd name="connsiteX7" fmla="*/ 1421092 w 1422362"/>
              <a:gd name="connsiteY7" fmla="*/ 1117527 h 2301326"/>
              <a:gd name="connsiteX8" fmla="*/ 1369124 w 1422362"/>
              <a:gd name="connsiteY8" fmla="*/ 691731 h 2301326"/>
              <a:gd name="connsiteX9" fmla="*/ 1176719 w 1422362"/>
              <a:gd name="connsiteY9" fmla="*/ 660062 h 2301326"/>
              <a:gd name="connsiteX10" fmla="*/ 1168953 w 1422362"/>
              <a:gd name="connsiteY10" fmla="*/ 959041 h 2301326"/>
              <a:gd name="connsiteX11" fmla="*/ 1156855 w 1422362"/>
              <a:gd name="connsiteY11" fmla="*/ 648312 h 2301326"/>
              <a:gd name="connsiteX12" fmla="*/ 927050 w 1422362"/>
              <a:gd name="connsiteY12" fmla="*/ 605935 h 2301326"/>
              <a:gd name="connsiteX13" fmla="*/ 957315 w 1422362"/>
              <a:gd name="connsiteY13" fmla="*/ 935149 h 2301326"/>
              <a:gd name="connsiteX14" fmla="*/ 905990 w 1422362"/>
              <a:gd name="connsiteY14" fmla="*/ 604893 h 2301326"/>
              <a:gd name="connsiteX15" fmla="*/ 711016 w 1422362"/>
              <a:gd name="connsiteY15" fmla="*/ 560599 h 2301326"/>
              <a:gd name="connsiteX16" fmla="*/ 729319 w 1422362"/>
              <a:gd name="connsiteY16" fmla="*/ 948806 h 2301326"/>
              <a:gd name="connsiteX17" fmla="*/ 673525 w 1422362"/>
              <a:gd name="connsiteY17" fmla="*/ 140540 h 2301326"/>
              <a:gd name="connsiteX18" fmla="*/ 471802 w 1422362"/>
              <a:gd name="connsiteY18" fmla="*/ 136936 h 2301326"/>
              <a:gd name="connsiteX19" fmla="*/ 473286 w 1422362"/>
              <a:gd name="connsiteY19" fmla="*/ 1303106 h 2301326"/>
              <a:gd name="connsiteX20" fmla="*/ 338442 w 1422362"/>
              <a:gd name="connsiteY20" fmla="*/ 1249201 h 2301326"/>
              <a:gd name="connsiteX21" fmla="*/ 719 w 1422362"/>
              <a:gd name="connsiteY21" fmla="*/ 948524 h 2301326"/>
              <a:gd name="connsiteX0" fmla="*/ 719 w 1422362"/>
              <a:gd name="connsiteY0" fmla="*/ 948524 h 2301326"/>
              <a:gd name="connsiteX1" fmla="*/ 140932 w 1422362"/>
              <a:gd name="connsiteY1" fmla="*/ 1344298 h 2301326"/>
              <a:gd name="connsiteX2" fmla="*/ 309182 w 1422362"/>
              <a:gd name="connsiteY2" fmla="*/ 1702743 h 2301326"/>
              <a:gd name="connsiteX3" fmla="*/ 548773 w 1422362"/>
              <a:gd name="connsiteY3" fmla="*/ 1927317 h 2301326"/>
              <a:gd name="connsiteX4" fmla="*/ 582370 w 1422362"/>
              <a:gd name="connsiteY4" fmla="*/ 2288211 h 2301326"/>
              <a:gd name="connsiteX5" fmla="*/ 1253027 w 1422362"/>
              <a:gd name="connsiteY5" fmla="*/ 2301326 h 2301326"/>
              <a:gd name="connsiteX6" fmla="*/ 1262460 w 1422362"/>
              <a:gd name="connsiteY6" fmla="*/ 1978053 h 2301326"/>
              <a:gd name="connsiteX7" fmla="*/ 1421092 w 1422362"/>
              <a:gd name="connsiteY7" fmla="*/ 1117527 h 2301326"/>
              <a:gd name="connsiteX8" fmla="*/ 1369124 w 1422362"/>
              <a:gd name="connsiteY8" fmla="*/ 691731 h 2301326"/>
              <a:gd name="connsiteX9" fmla="*/ 1176719 w 1422362"/>
              <a:gd name="connsiteY9" fmla="*/ 660062 h 2301326"/>
              <a:gd name="connsiteX10" fmla="*/ 1168953 w 1422362"/>
              <a:gd name="connsiteY10" fmla="*/ 959041 h 2301326"/>
              <a:gd name="connsiteX11" fmla="*/ 1156855 w 1422362"/>
              <a:gd name="connsiteY11" fmla="*/ 648312 h 2301326"/>
              <a:gd name="connsiteX12" fmla="*/ 927050 w 1422362"/>
              <a:gd name="connsiteY12" fmla="*/ 605935 h 2301326"/>
              <a:gd name="connsiteX13" fmla="*/ 957315 w 1422362"/>
              <a:gd name="connsiteY13" fmla="*/ 935149 h 2301326"/>
              <a:gd name="connsiteX14" fmla="*/ 905990 w 1422362"/>
              <a:gd name="connsiteY14" fmla="*/ 604893 h 2301326"/>
              <a:gd name="connsiteX15" fmla="*/ 711016 w 1422362"/>
              <a:gd name="connsiteY15" fmla="*/ 560599 h 2301326"/>
              <a:gd name="connsiteX16" fmla="*/ 729319 w 1422362"/>
              <a:gd name="connsiteY16" fmla="*/ 948806 h 2301326"/>
              <a:gd name="connsiteX17" fmla="*/ 673525 w 1422362"/>
              <a:gd name="connsiteY17" fmla="*/ 140540 h 2301326"/>
              <a:gd name="connsiteX18" fmla="*/ 471802 w 1422362"/>
              <a:gd name="connsiteY18" fmla="*/ 136936 h 2301326"/>
              <a:gd name="connsiteX19" fmla="*/ 473286 w 1422362"/>
              <a:gd name="connsiteY19" fmla="*/ 1303106 h 2301326"/>
              <a:gd name="connsiteX20" fmla="*/ 338442 w 1422362"/>
              <a:gd name="connsiteY20" fmla="*/ 1249201 h 2301326"/>
              <a:gd name="connsiteX21" fmla="*/ 719 w 1422362"/>
              <a:gd name="connsiteY21" fmla="*/ 948524 h 2301326"/>
              <a:gd name="connsiteX0" fmla="*/ 719 w 1422362"/>
              <a:gd name="connsiteY0" fmla="*/ 948524 h 2301326"/>
              <a:gd name="connsiteX1" fmla="*/ 140932 w 1422362"/>
              <a:gd name="connsiteY1" fmla="*/ 1344298 h 2301326"/>
              <a:gd name="connsiteX2" fmla="*/ 309182 w 1422362"/>
              <a:gd name="connsiteY2" fmla="*/ 1702743 h 2301326"/>
              <a:gd name="connsiteX3" fmla="*/ 548773 w 1422362"/>
              <a:gd name="connsiteY3" fmla="*/ 1927317 h 2301326"/>
              <a:gd name="connsiteX4" fmla="*/ 582370 w 1422362"/>
              <a:gd name="connsiteY4" fmla="*/ 2288211 h 2301326"/>
              <a:gd name="connsiteX5" fmla="*/ 1253027 w 1422362"/>
              <a:gd name="connsiteY5" fmla="*/ 2301326 h 2301326"/>
              <a:gd name="connsiteX6" fmla="*/ 1262460 w 1422362"/>
              <a:gd name="connsiteY6" fmla="*/ 1978053 h 2301326"/>
              <a:gd name="connsiteX7" fmla="*/ 1421092 w 1422362"/>
              <a:gd name="connsiteY7" fmla="*/ 1117527 h 2301326"/>
              <a:gd name="connsiteX8" fmla="*/ 1369124 w 1422362"/>
              <a:gd name="connsiteY8" fmla="*/ 691731 h 2301326"/>
              <a:gd name="connsiteX9" fmla="*/ 1176719 w 1422362"/>
              <a:gd name="connsiteY9" fmla="*/ 660062 h 2301326"/>
              <a:gd name="connsiteX10" fmla="*/ 1168953 w 1422362"/>
              <a:gd name="connsiteY10" fmla="*/ 959041 h 2301326"/>
              <a:gd name="connsiteX11" fmla="*/ 1156855 w 1422362"/>
              <a:gd name="connsiteY11" fmla="*/ 648312 h 2301326"/>
              <a:gd name="connsiteX12" fmla="*/ 927050 w 1422362"/>
              <a:gd name="connsiteY12" fmla="*/ 605935 h 2301326"/>
              <a:gd name="connsiteX13" fmla="*/ 957315 w 1422362"/>
              <a:gd name="connsiteY13" fmla="*/ 935149 h 2301326"/>
              <a:gd name="connsiteX14" fmla="*/ 905990 w 1422362"/>
              <a:gd name="connsiteY14" fmla="*/ 604893 h 2301326"/>
              <a:gd name="connsiteX15" fmla="*/ 711016 w 1422362"/>
              <a:gd name="connsiteY15" fmla="*/ 560599 h 2301326"/>
              <a:gd name="connsiteX16" fmla="*/ 729319 w 1422362"/>
              <a:gd name="connsiteY16" fmla="*/ 948806 h 2301326"/>
              <a:gd name="connsiteX17" fmla="*/ 673525 w 1422362"/>
              <a:gd name="connsiteY17" fmla="*/ 140540 h 2301326"/>
              <a:gd name="connsiteX18" fmla="*/ 471802 w 1422362"/>
              <a:gd name="connsiteY18" fmla="*/ 136936 h 2301326"/>
              <a:gd name="connsiteX19" fmla="*/ 473286 w 1422362"/>
              <a:gd name="connsiteY19" fmla="*/ 1303106 h 2301326"/>
              <a:gd name="connsiteX20" fmla="*/ 338442 w 1422362"/>
              <a:gd name="connsiteY20" fmla="*/ 1249201 h 2301326"/>
              <a:gd name="connsiteX21" fmla="*/ 719 w 1422362"/>
              <a:gd name="connsiteY21" fmla="*/ 948524 h 2301326"/>
              <a:gd name="connsiteX0" fmla="*/ 719 w 1422362"/>
              <a:gd name="connsiteY0" fmla="*/ 948524 h 2301326"/>
              <a:gd name="connsiteX1" fmla="*/ 140932 w 1422362"/>
              <a:gd name="connsiteY1" fmla="*/ 1344298 h 2301326"/>
              <a:gd name="connsiteX2" fmla="*/ 309182 w 1422362"/>
              <a:gd name="connsiteY2" fmla="*/ 1702743 h 2301326"/>
              <a:gd name="connsiteX3" fmla="*/ 548773 w 1422362"/>
              <a:gd name="connsiteY3" fmla="*/ 1927317 h 2301326"/>
              <a:gd name="connsiteX4" fmla="*/ 582370 w 1422362"/>
              <a:gd name="connsiteY4" fmla="*/ 2288211 h 2301326"/>
              <a:gd name="connsiteX5" fmla="*/ 1253027 w 1422362"/>
              <a:gd name="connsiteY5" fmla="*/ 2301326 h 2301326"/>
              <a:gd name="connsiteX6" fmla="*/ 1262460 w 1422362"/>
              <a:gd name="connsiteY6" fmla="*/ 1978053 h 2301326"/>
              <a:gd name="connsiteX7" fmla="*/ 1421092 w 1422362"/>
              <a:gd name="connsiteY7" fmla="*/ 1117527 h 2301326"/>
              <a:gd name="connsiteX8" fmla="*/ 1369124 w 1422362"/>
              <a:gd name="connsiteY8" fmla="*/ 691731 h 2301326"/>
              <a:gd name="connsiteX9" fmla="*/ 1176719 w 1422362"/>
              <a:gd name="connsiteY9" fmla="*/ 660062 h 2301326"/>
              <a:gd name="connsiteX10" fmla="*/ 1168953 w 1422362"/>
              <a:gd name="connsiteY10" fmla="*/ 959041 h 2301326"/>
              <a:gd name="connsiteX11" fmla="*/ 1156855 w 1422362"/>
              <a:gd name="connsiteY11" fmla="*/ 648312 h 2301326"/>
              <a:gd name="connsiteX12" fmla="*/ 927050 w 1422362"/>
              <a:gd name="connsiteY12" fmla="*/ 605935 h 2301326"/>
              <a:gd name="connsiteX13" fmla="*/ 957315 w 1422362"/>
              <a:gd name="connsiteY13" fmla="*/ 935149 h 2301326"/>
              <a:gd name="connsiteX14" fmla="*/ 905990 w 1422362"/>
              <a:gd name="connsiteY14" fmla="*/ 604893 h 2301326"/>
              <a:gd name="connsiteX15" fmla="*/ 711016 w 1422362"/>
              <a:gd name="connsiteY15" fmla="*/ 560599 h 2301326"/>
              <a:gd name="connsiteX16" fmla="*/ 714846 w 1422362"/>
              <a:gd name="connsiteY16" fmla="*/ 948806 h 2301326"/>
              <a:gd name="connsiteX17" fmla="*/ 673525 w 1422362"/>
              <a:gd name="connsiteY17" fmla="*/ 140540 h 2301326"/>
              <a:gd name="connsiteX18" fmla="*/ 471802 w 1422362"/>
              <a:gd name="connsiteY18" fmla="*/ 136936 h 2301326"/>
              <a:gd name="connsiteX19" fmla="*/ 473286 w 1422362"/>
              <a:gd name="connsiteY19" fmla="*/ 1303106 h 2301326"/>
              <a:gd name="connsiteX20" fmla="*/ 338442 w 1422362"/>
              <a:gd name="connsiteY20" fmla="*/ 1249201 h 2301326"/>
              <a:gd name="connsiteX21" fmla="*/ 719 w 1422362"/>
              <a:gd name="connsiteY21" fmla="*/ 948524 h 2301326"/>
              <a:gd name="connsiteX0" fmla="*/ 719 w 1422362"/>
              <a:gd name="connsiteY0" fmla="*/ 948524 h 2301326"/>
              <a:gd name="connsiteX1" fmla="*/ 140932 w 1422362"/>
              <a:gd name="connsiteY1" fmla="*/ 1344298 h 2301326"/>
              <a:gd name="connsiteX2" fmla="*/ 309182 w 1422362"/>
              <a:gd name="connsiteY2" fmla="*/ 1702743 h 2301326"/>
              <a:gd name="connsiteX3" fmla="*/ 548773 w 1422362"/>
              <a:gd name="connsiteY3" fmla="*/ 1927317 h 2301326"/>
              <a:gd name="connsiteX4" fmla="*/ 582370 w 1422362"/>
              <a:gd name="connsiteY4" fmla="*/ 2288211 h 2301326"/>
              <a:gd name="connsiteX5" fmla="*/ 1253027 w 1422362"/>
              <a:gd name="connsiteY5" fmla="*/ 2301326 h 2301326"/>
              <a:gd name="connsiteX6" fmla="*/ 1262460 w 1422362"/>
              <a:gd name="connsiteY6" fmla="*/ 1978053 h 2301326"/>
              <a:gd name="connsiteX7" fmla="*/ 1421092 w 1422362"/>
              <a:gd name="connsiteY7" fmla="*/ 1117527 h 2301326"/>
              <a:gd name="connsiteX8" fmla="*/ 1369124 w 1422362"/>
              <a:gd name="connsiteY8" fmla="*/ 691731 h 2301326"/>
              <a:gd name="connsiteX9" fmla="*/ 1176719 w 1422362"/>
              <a:gd name="connsiteY9" fmla="*/ 660062 h 2301326"/>
              <a:gd name="connsiteX10" fmla="*/ 1168953 w 1422362"/>
              <a:gd name="connsiteY10" fmla="*/ 959041 h 2301326"/>
              <a:gd name="connsiteX11" fmla="*/ 1156855 w 1422362"/>
              <a:gd name="connsiteY11" fmla="*/ 648312 h 2301326"/>
              <a:gd name="connsiteX12" fmla="*/ 927050 w 1422362"/>
              <a:gd name="connsiteY12" fmla="*/ 605935 h 2301326"/>
              <a:gd name="connsiteX13" fmla="*/ 957315 w 1422362"/>
              <a:gd name="connsiteY13" fmla="*/ 935149 h 2301326"/>
              <a:gd name="connsiteX14" fmla="*/ 905990 w 1422362"/>
              <a:gd name="connsiteY14" fmla="*/ 604893 h 2301326"/>
              <a:gd name="connsiteX15" fmla="*/ 711016 w 1422362"/>
              <a:gd name="connsiteY15" fmla="*/ 560599 h 2301326"/>
              <a:gd name="connsiteX16" fmla="*/ 714846 w 1422362"/>
              <a:gd name="connsiteY16" fmla="*/ 948806 h 2301326"/>
              <a:gd name="connsiteX17" fmla="*/ 673525 w 1422362"/>
              <a:gd name="connsiteY17" fmla="*/ 140540 h 2301326"/>
              <a:gd name="connsiteX18" fmla="*/ 471802 w 1422362"/>
              <a:gd name="connsiteY18" fmla="*/ 136936 h 2301326"/>
              <a:gd name="connsiteX19" fmla="*/ 473286 w 1422362"/>
              <a:gd name="connsiteY19" fmla="*/ 1303106 h 2301326"/>
              <a:gd name="connsiteX20" fmla="*/ 338442 w 1422362"/>
              <a:gd name="connsiteY20" fmla="*/ 1249201 h 2301326"/>
              <a:gd name="connsiteX21" fmla="*/ 719 w 1422362"/>
              <a:gd name="connsiteY21" fmla="*/ 948524 h 2301326"/>
              <a:gd name="connsiteX0" fmla="*/ 719 w 1422362"/>
              <a:gd name="connsiteY0" fmla="*/ 948524 h 2301326"/>
              <a:gd name="connsiteX1" fmla="*/ 140932 w 1422362"/>
              <a:gd name="connsiteY1" fmla="*/ 1344298 h 2301326"/>
              <a:gd name="connsiteX2" fmla="*/ 309182 w 1422362"/>
              <a:gd name="connsiteY2" fmla="*/ 1702743 h 2301326"/>
              <a:gd name="connsiteX3" fmla="*/ 548773 w 1422362"/>
              <a:gd name="connsiteY3" fmla="*/ 1927317 h 2301326"/>
              <a:gd name="connsiteX4" fmla="*/ 582370 w 1422362"/>
              <a:gd name="connsiteY4" fmla="*/ 2288211 h 2301326"/>
              <a:gd name="connsiteX5" fmla="*/ 1253027 w 1422362"/>
              <a:gd name="connsiteY5" fmla="*/ 2301326 h 2301326"/>
              <a:gd name="connsiteX6" fmla="*/ 1262460 w 1422362"/>
              <a:gd name="connsiteY6" fmla="*/ 1978053 h 2301326"/>
              <a:gd name="connsiteX7" fmla="*/ 1421092 w 1422362"/>
              <a:gd name="connsiteY7" fmla="*/ 1117527 h 2301326"/>
              <a:gd name="connsiteX8" fmla="*/ 1369124 w 1422362"/>
              <a:gd name="connsiteY8" fmla="*/ 691731 h 2301326"/>
              <a:gd name="connsiteX9" fmla="*/ 1176719 w 1422362"/>
              <a:gd name="connsiteY9" fmla="*/ 660062 h 2301326"/>
              <a:gd name="connsiteX10" fmla="*/ 1168953 w 1422362"/>
              <a:gd name="connsiteY10" fmla="*/ 959041 h 2301326"/>
              <a:gd name="connsiteX11" fmla="*/ 1156855 w 1422362"/>
              <a:gd name="connsiteY11" fmla="*/ 648312 h 2301326"/>
              <a:gd name="connsiteX12" fmla="*/ 927050 w 1422362"/>
              <a:gd name="connsiteY12" fmla="*/ 605935 h 2301326"/>
              <a:gd name="connsiteX13" fmla="*/ 957315 w 1422362"/>
              <a:gd name="connsiteY13" fmla="*/ 935149 h 2301326"/>
              <a:gd name="connsiteX14" fmla="*/ 905990 w 1422362"/>
              <a:gd name="connsiteY14" fmla="*/ 604893 h 2301326"/>
              <a:gd name="connsiteX15" fmla="*/ 711016 w 1422362"/>
              <a:gd name="connsiteY15" fmla="*/ 560599 h 2301326"/>
              <a:gd name="connsiteX16" fmla="*/ 714846 w 1422362"/>
              <a:gd name="connsiteY16" fmla="*/ 948806 h 2301326"/>
              <a:gd name="connsiteX17" fmla="*/ 673525 w 1422362"/>
              <a:gd name="connsiteY17" fmla="*/ 140540 h 2301326"/>
              <a:gd name="connsiteX18" fmla="*/ 471802 w 1422362"/>
              <a:gd name="connsiteY18" fmla="*/ 136936 h 2301326"/>
              <a:gd name="connsiteX19" fmla="*/ 473286 w 1422362"/>
              <a:gd name="connsiteY19" fmla="*/ 1303106 h 2301326"/>
              <a:gd name="connsiteX20" fmla="*/ 338442 w 1422362"/>
              <a:gd name="connsiteY20" fmla="*/ 1249201 h 2301326"/>
              <a:gd name="connsiteX21" fmla="*/ 719 w 1422362"/>
              <a:gd name="connsiteY21" fmla="*/ 948524 h 2301326"/>
              <a:gd name="connsiteX0" fmla="*/ 719 w 1422362"/>
              <a:gd name="connsiteY0" fmla="*/ 948524 h 2301326"/>
              <a:gd name="connsiteX1" fmla="*/ 140932 w 1422362"/>
              <a:gd name="connsiteY1" fmla="*/ 1344298 h 2301326"/>
              <a:gd name="connsiteX2" fmla="*/ 309182 w 1422362"/>
              <a:gd name="connsiteY2" fmla="*/ 1702743 h 2301326"/>
              <a:gd name="connsiteX3" fmla="*/ 548773 w 1422362"/>
              <a:gd name="connsiteY3" fmla="*/ 1927317 h 2301326"/>
              <a:gd name="connsiteX4" fmla="*/ 582370 w 1422362"/>
              <a:gd name="connsiteY4" fmla="*/ 2288211 h 2301326"/>
              <a:gd name="connsiteX5" fmla="*/ 1253027 w 1422362"/>
              <a:gd name="connsiteY5" fmla="*/ 2301326 h 2301326"/>
              <a:gd name="connsiteX6" fmla="*/ 1262460 w 1422362"/>
              <a:gd name="connsiteY6" fmla="*/ 1978053 h 2301326"/>
              <a:gd name="connsiteX7" fmla="*/ 1421092 w 1422362"/>
              <a:gd name="connsiteY7" fmla="*/ 1117527 h 2301326"/>
              <a:gd name="connsiteX8" fmla="*/ 1369124 w 1422362"/>
              <a:gd name="connsiteY8" fmla="*/ 691731 h 2301326"/>
              <a:gd name="connsiteX9" fmla="*/ 1176719 w 1422362"/>
              <a:gd name="connsiteY9" fmla="*/ 660062 h 2301326"/>
              <a:gd name="connsiteX10" fmla="*/ 1168953 w 1422362"/>
              <a:gd name="connsiteY10" fmla="*/ 959041 h 2301326"/>
              <a:gd name="connsiteX11" fmla="*/ 1156855 w 1422362"/>
              <a:gd name="connsiteY11" fmla="*/ 648312 h 2301326"/>
              <a:gd name="connsiteX12" fmla="*/ 927050 w 1422362"/>
              <a:gd name="connsiteY12" fmla="*/ 605935 h 2301326"/>
              <a:gd name="connsiteX13" fmla="*/ 957315 w 1422362"/>
              <a:gd name="connsiteY13" fmla="*/ 935149 h 2301326"/>
              <a:gd name="connsiteX14" fmla="*/ 905990 w 1422362"/>
              <a:gd name="connsiteY14" fmla="*/ 604893 h 2301326"/>
              <a:gd name="connsiteX15" fmla="*/ 711016 w 1422362"/>
              <a:gd name="connsiteY15" fmla="*/ 560599 h 2301326"/>
              <a:gd name="connsiteX16" fmla="*/ 714846 w 1422362"/>
              <a:gd name="connsiteY16" fmla="*/ 948806 h 2301326"/>
              <a:gd name="connsiteX17" fmla="*/ 673525 w 1422362"/>
              <a:gd name="connsiteY17" fmla="*/ 140540 h 2301326"/>
              <a:gd name="connsiteX18" fmla="*/ 471802 w 1422362"/>
              <a:gd name="connsiteY18" fmla="*/ 136936 h 2301326"/>
              <a:gd name="connsiteX19" fmla="*/ 473286 w 1422362"/>
              <a:gd name="connsiteY19" fmla="*/ 1303106 h 2301326"/>
              <a:gd name="connsiteX20" fmla="*/ 338442 w 1422362"/>
              <a:gd name="connsiteY20" fmla="*/ 1249201 h 2301326"/>
              <a:gd name="connsiteX21" fmla="*/ 719 w 1422362"/>
              <a:gd name="connsiteY21" fmla="*/ 948524 h 2301326"/>
              <a:gd name="connsiteX0" fmla="*/ 719 w 1422362"/>
              <a:gd name="connsiteY0" fmla="*/ 948524 h 2301326"/>
              <a:gd name="connsiteX1" fmla="*/ 140932 w 1422362"/>
              <a:gd name="connsiteY1" fmla="*/ 1344298 h 2301326"/>
              <a:gd name="connsiteX2" fmla="*/ 309182 w 1422362"/>
              <a:gd name="connsiteY2" fmla="*/ 1702743 h 2301326"/>
              <a:gd name="connsiteX3" fmla="*/ 548773 w 1422362"/>
              <a:gd name="connsiteY3" fmla="*/ 1927317 h 2301326"/>
              <a:gd name="connsiteX4" fmla="*/ 582370 w 1422362"/>
              <a:gd name="connsiteY4" fmla="*/ 2288211 h 2301326"/>
              <a:gd name="connsiteX5" fmla="*/ 1253027 w 1422362"/>
              <a:gd name="connsiteY5" fmla="*/ 2301326 h 2301326"/>
              <a:gd name="connsiteX6" fmla="*/ 1262460 w 1422362"/>
              <a:gd name="connsiteY6" fmla="*/ 1978053 h 2301326"/>
              <a:gd name="connsiteX7" fmla="*/ 1421092 w 1422362"/>
              <a:gd name="connsiteY7" fmla="*/ 1117527 h 2301326"/>
              <a:gd name="connsiteX8" fmla="*/ 1369124 w 1422362"/>
              <a:gd name="connsiteY8" fmla="*/ 691731 h 2301326"/>
              <a:gd name="connsiteX9" fmla="*/ 1176719 w 1422362"/>
              <a:gd name="connsiteY9" fmla="*/ 660062 h 2301326"/>
              <a:gd name="connsiteX10" fmla="*/ 1168953 w 1422362"/>
              <a:gd name="connsiteY10" fmla="*/ 959041 h 2301326"/>
              <a:gd name="connsiteX11" fmla="*/ 1156855 w 1422362"/>
              <a:gd name="connsiteY11" fmla="*/ 648312 h 2301326"/>
              <a:gd name="connsiteX12" fmla="*/ 927050 w 1422362"/>
              <a:gd name="connsiteY12" fmla="*/ 605935 h 2301326"/>
              <a:gd name="connsiteX13" fmla="*/ 957315 w 1422362"/>
              <a:gd name="connsiteY13" fmla="*/ 935149 h 2301326"/>
              <a:gd name="connsiteX14" fmla="*/ 905990 w 1422362"/>
              <a:gd name="connsiteY14" fmla="*/ 604893 h 2301326"/>
              <a:gd name="connsiteX15" fmla="*/ 711016 w 1422362"/>
              <a:gd name="connsiteY15" fmla="*/ 560599 h 2301326"/>
              <a:gd name="connsiteX16" fmla="*/ 714846 w 1422362"/>
              <a:gd name="connsiteY16" fmla="*/ 948806 h 2301326"/>
              <a:gd name="connsiteX17" fmla="*/ 673525 w 1422362"/>
              <a:gd name="connsiteY17" fmla="*/ 140540 h 2301326"/>
              <a:gd name="connsiteX18" fmla="*/ 471802 w 1422362"/>
              <a:gd name="connsiteY18" fmla="*/ 136936 h 2301326"/>
              <a:gd name="connsiteX19" fmla="*/ 473286 w 1422362"/>
              <a:gd name="connsiteY19" fmla="*/ 1303106 h 2301326"/>
              <a:gd name="connsiteX20" fmla="*/ 338442 w 1422362"/>
              <a:gd name="connsiteY20" fmla="*/ 1249201 h 2301326"/>
              <a:gd name="connsiteX21" fmla="*/ 719 w 1422362"/>
              <a:gd name="connsiteY21" fmla="*/ 948524 h 2301326"/>
              <a:gd name="connsiteX0" fmla="*/ 719 w 1422362"/>
              <a:gd name="connsiteY0" fmla="*/ 914198 h 2267000"/>
              <a:gd name="connsiteX1" fmla="*/ 140932 w 1422362"/>
              <a:gd name="connsiteY1" fmla="*/ 1309972 h 2267000"/>
              <a:gd name="connsiteX2" fmla="*/ 309182 w 1422362"/>
              <a:gd name="connsiteY2" fmla="*/ 1668417 h 2267000"/>
              <a:gd name="connsiteX3" fmla="*/ 548773 w 1422362"/>
              <a:gd name="connsiteY3" fmla="*/ 1892991 h 2267000"/>
              <a:gd name="connsiteX4" fmla="*/ 582370 w 1422362"/>
              <a:gd name="connsiteY4" fmla="*/ 2253885 h 2267000"/>
              <a:gd name="connsiteX5" fmla="*/ 1253027 w 1422362"/>
              <a:gd name="connsiteY5" fmla="*/ 2267000 h 2267000"/>
              <a:gd name="connsiteX6" fmla="*/ 1262460 w 1422362"/>
              <a:gd name="connsiteY6" fmla="*/ 1943727 h 2267000"/>
              <a:gd name="connsiteX7" fmla="*/ 1421092 w 1422362"/>
              <a:gd name="connsiteY7" fmla="*/ 1083201 h 2267000"/>
              <a:gd name="connsiteX8" fmla="*/ 1369124 w 1422362"/>
              <a:gd name="connsiteY8" fmla="*/ 657405 h 2267000"/>
              <a:gd name="connsiteX9" fmla="*/ 1176719 w 1422362"/>
              <a:gd name="connsiteY9" fmla="*/ 625736 h 2267000"/>
              <a:gd name="connsiteX10" fmla="*/ 1168953 w 1422362"/>
              <a:gd name="connsiteY10" fmla="*/ 924715 h 2267000"/>
              <a:gd name="connsiteX11" fmla="*/ 1156855 w 1422362"/>
              <a:gd name="connsiteY11" fmla="*/ 613986 h 2267000"/>
              <a:gd name="connsiteX12" fmla="*/ 927050 w 1422362"/>
              <a:gd name="connsiteY12" fmla="*/ 571609 h 2267000"/>
              <a:gd name="connsiteX13" fmla="*/ 957315 w 1422362"/>
              <a:gd name="connsiteY13" fmla="*/ 900823 h 2267000"/>
              <a:gd name="connsiteX14" fmla="*/ 905990 w 1422362"/>
              <a:gd name="connsiteY14" fmla="*/ 570567 h 2267000"/>
              <a:gd name="connsiteX15" fmla="*/ 711016 w 1422362"/>
              <a:gd name="connsiteY15" fmla="*/ 526273 h 2267000"/>
              <a:gd name="connsiteX16" fmla="*/ 714846 w 1422362"/>
              <a:gd name="connsiteY16" fmla="*/ 914480 h 2267000"/>
              <a:gd name="connsiteX17" fmla="*/ 673525 w 1422362"/>
              <a:gd name="connsiteY17" fmla="*/ 106214 h 2267000"/>
              <a:gd name="connsiteX18" fmla="*/ 486275 w 1422362"/>
              <a:gd name="connsiteY18" fmla="*/ 174974 h 2267000"/>
              <a:gd name="connsiteX19" fmla="*/ 473286 w 1422362"/>
              <a:gd name="connsiteY19" fmla="*/ 1268780 h 2267000"/>
              <a:gd name="connsiteX20" fmla="*/ 338442 w 1422362"/>
              <a:gd name="connsiteY20" fmla="*/ 1214875 h 2267000"/>
              <a:gd name="connsiteX21" fmla="*/ 719 w 1422362"/>
              <a:gd name="connsiteY21" fmla="*/ 914198 h 2267000"/>
              <a:gd name="connsiteX0" fmla="*/ 719 w 1422362"/>
              <a:gd name="connsiteY0" fmla="*/ 897709 h 2250511"/>
              <a:gd name="connsiteX1" fmla="*/ 140932 w 1422362"/>
              <a:gd name="connsiteY1" fmla="*/ 1293483 h 2250511"/>
              <a:gd name="connsiteX2" fmla="*/ 309182 w 1422362"/>
              <a:gd name="connsiteY2" fmla="*/ 1651928 h 2250511"/>
              <a:gd name="connsiteX3" fmla="*/ 548773 w 1422362"/>
              <a:gd name="connsiteY3" fmla="*/ 1876502 h 2250511"/>
              <a:gd name="connsiteX4" fmla="*/ 582370 w 1422362"/>
              <a:gd name="connsiteY4" fmla="*/ 2237396 h 2250511"/>
              <a:gd name="connsiteX5" fmla="*/ 1253027 w 1422362"/>
              <a:gd name="connsiteY5" fmla="*/ 2250511 h 2250511"/>
              <a:gd name="connsiteX6" fmla="*/ 1262460 w 1422362"/>
              <a:gd name="connsiteY6" fmla="*/ 1927238 h 2250511"/>
              <a:gd name="connsiteX7" fmla="*/ 1421092 w 1422362"/>
              <a:gd name="connsiteY7" fmla="*/ 1066712 h 2250511"/>
              <a:gd name="connsiteX8" fmla="*/ 1369124 w 1422362"/>
              <a:gd name="connsiteY8" fmla="*/ 640916 h 2250511"/>
              <a:gd name="connsiteX9" fmla="*/ 1176719 w 1422362"/>
              <a:gd name="connsiteY9" fmla="*/ 609247 h 2250511"/>
              <a:gd name="connsiteX10" fmla="*/ 1168953 w 1422362"/>
              <a:gd name="connsiteY10" fmla="*/ 908226 h 2250511"/>
              <a:gd name="connsiteX11" fmla="*/ 1156855 w 1422362"/>
              <a:gd name="connsiteY11" fmla="*/ 597497 h 2250511"/>
              <a:gd name="connsiteX12" fmla="*/ 927050 w 1422362"/>
              <a:gd name="connsiteY12" fmla="*/ 555120 h 2250511"/>
              <a:gd name="connsiteX13" fmla="*/ 957315 w 1422362"/>
              <a:gd name="connsiteY13" fmla="*/ 884334 h 2250511"/>
              <a:gd name="connsiteX14" fmla="*/ 905990 w 1422362"/>
              <a:gd name="connsiteY14" fmla="*/ 554078 h 2250511"/>
              <a:gd name="connsiteX15" fmla="*/ 711016 w 1422362"/>
              <a:gd name="connsiteY15" fmla="*/ 509784 h 2250511"/>
              <a:gd name="connsiteX16" fmla="*/ 714846 w 1422362"/>
              <a:gd name="connsiteY16" fmla="*/ 897991 h 2250511"/>
              <a:gd name="connsiteX17" fmla="*/ 683174 w 1422362"/>
              <a:gd name="connsiteY17" fmla="*/ 118671 h 2250511"/>
              <a:gd name="connsiteX18" fmla="*/ 486275 w 1422362"/>
              <a:gd name="connsiteY18" fmla="*/ 158485 h 2250511"/>
              <a:gd name="connsiteX19" fmla="*/ 473286 w 1422362"/>
              <a:gd name="connsiteY19" fmla="*/ 1252291 h 2250511"/>
              <a:gd name="connsiteX20" fmla="*/ 338442 w 1422362"/>
              <a:gd name="connsiteY20" fmla="*/ 1198386 h 2250511"/>
              <a:gd name="connsiteX21" fmla="*/ 719 w 1422362"/>
              <a:gd name="connsiteY21" fmla="*/ 897709 h 2250511"/>
              <a:gd name="connsiteX0" fmla="*/ 719 w 1422362"/>
              <a:gd name="connsiteY0" fmla="*/ 897709 h 2250511"/>
              <a:gd name="connsiteX1" fmla="*/ 140932 w 1422362"/>
              <a:gd name="connsiteY1" fmla="*/ 1293483 h 2250511"/>
              <a:gd name="connsiteX2" fmla="*/ 309182 w 1422362"/>
              <a:gd name="connsiteY2" fmla="*/ 1651928 h 2250511"/>
              <a:gd name="connsiteX3" fmla="*/ 548773 w 1422362"/>
              <a:gd name="connsiteY3" fmla="*/ 1876502 h 2250511"/>
              <a:gd name="connsiteX4" fmla="*/ 582370 w 1422362"/>
              <a:gd name="connsiteY4" fmla="*/ 2237396 h 2250511"/>
              <a:gd name="connsiteX5" fmla="*/ 1253027 w 1422362"/>
              <a:gd name="connsiteY5" fmla="*/ 2250511 h 2250511"/>
              <a:gd name="connsiteX6" fmla="*/ 1262460 w 1422362"/>
              <a:gd name="connsiteY6" fmla="*/ 1927238 h 2250511"/>
              <a:gd name="connsiteX7" fmla="*/ 1421092 w 1422362"/>
              <a:gd name="connsiteY7" fmla="*/ 1066712 h 2250511"/>
              <a:gd name="connsiteX8" fmla="*/ 1369124 w 1422362"/>
              <a:gd name="connsiteY8" fmla="*/ 640916 h 2250511"/>
              <a:gd name="connsiteX9" fmla="*/ 1176719 w 1422362"/>
              <a:gd name="connsiteY9" fmla="*/ 609247 h 2250511"/>
              <a:gd name="connsiteX10" fmla="*/ 1168953 w 1422362"/>
              <a:gd name="connsiteY10" fmla="*/ 908226 h 2250511"/>
              <a:gd name="connsiteX11" fmla="*/ 1156855 w 1422362"/>
              <a:gd name="connsiteY11" fmla="*/ 597497 h 2250511"/>
              <a:gd name="connsiteX12" fmla="*/ 927050 w 1422362"/>
              <a:gd name="connsiteY12" fmla="*/ 555120 h 2250511"/>
              <a:gd name="connsiteX13" fmla="*/ 957315 w 1422362"/>
              <a:gd name="connsiteY13" fmla="*/ 884334 h 2250511"/>
              <a:gd name="connsiteX14" fmla="*/ 905990 w 1422362"/>
              <a:gd name="connsiteY14" fmla="*/ 554078 h 2250511"/>
              <a:gd name="connsiteX15" fmla="*/ 711016 w 1422362"/>
              <a:gd name="connsiteY15" fmla="*/ 509784 h 2250511"/>
              <a:gd name="connsiteX16" fmla="*/ 714846 w 1422362"/>
              <a:gd name="connsiteY16" fmla="*/ 897991 h 2250511"/>
              <a:gd name="connsiteX17" fmla="*/ 683174 w 1422362"/>
              <a:gd name="connsiteY17" fmla="*/ 118671 h 2250511"/>
              <a:gd name="connsiteX18" fmla="*/ 486275 w 1422362"/>
              <a:gd name="connsiteY18" fmla="*/ 158485 h 2250511"/>
              <a:gd name="connsiteX19" fmla="*/ 473286 w 1422362"/>
              <a:gd name="connsiteY19" fmla="*/ 1252291 h 2250511"/>
              <a:gd name="connsiteX20" fmla="*/ 338442 w 1422362"/>
              <a:gd name="connsiteY20" fmla="*/ 1198386 h 2250511"/>
              <a:gd name="connsiteX21" fmla="*/ 719 w 1422362"/>
              <a:gd name="connsiteY21" fmla="*/ 897709 h 2250511"/>
              <a:gd name="connsiteX0" fmla="*/ 719 w 1422362"/>
              <a:gd name="connsiteY0" fmla="*/ 904644 h 2257446"/>
              <a:gd name="connsiteX1" fmla="*/ 140932 w 1422362"/>
              <a:gd name="connsiteY1" fmla="*/ 1300418 h 2257446"/>
              <a:gd name="connsiteX2" fmla="*/ 309182 w 1422362"/>
              <a:gd name="connsiteY2" fmla="*/ 1658863 h 2257446"/>
              <a:gd name="connsiteX3" fmla="*/ 548773 w 1422362"/>
              <a:gd name="connsiteY3" fmla="*/ 1883437 h 2257446"/>
              <a:gd name="connsiteX4" fmla="*/ 582370 w 1422362"/>
              <a:gd name="connsiteY4" fmla="*/ 2244331 h 2257446"/>
              <a:gd name="connsiteX5" fmla="*/ 1253027 w 1422362"/>
              <a:gd name="connsiteY5" fmla="*/ 2257446 h 2257446"/>
              <a:gd name="connsiteX6" fmla="*/ 1262460 w 1422362"/>
              <a:gd name="connsiteY6" fmla="*/ 1934173 h 2257446"/>
              <a:gd name="connsiteX7" fmla="*/ 1421092 w 1422362"/>
              <a:gd name="connsiteY7" fmla="*/ 1073647 h 2257446"/>
              <a:gd name="connsiteX8" fmla="*/ 1369124 w 1422362"/>
              <a:gd name="connsiteY8" fmla="*/ 647851 h 2257446"/>
              <a:gd name="connsiteX9" fmla="*/ 1176719 w 1422362"/>
              <a:gd name="connsiteY9" fmla="*/ 616182 h 2257446"/>
              <a:gd name="connsiteX10" fmla="*/ 1168953 w 1422362"/>
              <a:gd name="connsiteY10" fmla="*/ 915161 h 2257446"/>
              <a:gd name="connsiteX11" fmla="*/ 1156855 w 1422362"/>
              <a:gd name="connsiteY11" fmla="*/ 604432 h 2257446"/>
              <a:gd name="connsiteX12" fmla="*/ 927050 w 1422362"/>
              <a:gd name="connsiteY12" fmla="*/ 562055 h 2257446"/>
              <a:gd name="connsiteX13" fmla="*/ 957315 w 1422362"/>
              <a:gd name="connsiteY13" fmla="*/ 891269 h 2257446"/>
              <a:gd name="connsiteX14" fmla="*/ 905990 w 1422362"/>
              <a:gd name="connsiteY14" fmla="*/ 561013 h 2257446"/>
              <a:gd name="connsiteX15" fmla="*/ 711016 w 1422362"/>
              <a:gd name="connsiteY15" fmla="*/ 516719 h 2257446"/>
              <a:gd name="connsiteX16" fmla="*/ 714846 w 1422362"/>
              <a:gd name="connsiteY16" fmla="*/ 904926 h 2257446"/>
              <a:gd name="connsiteX17" fmla="*/ 683174 w 1422362"/>
              <a:gd name="connsiteY17" fmla="*/ 125606 h 2257446"/>
              <a:gd name="connsiteX18" fmla="*/ 486275 w 1422362"/>
              <a:gd name="connsiteY18" fmla="*/ 165420 h 2257446"/>
              <a:gd name="connsiteX19" fmla="*/ 473286 w 1422362"/>
              <a:gd name="connsiteY19" fmla="*/ 1259226 h 2257446"/>
              <a:gd name="connsiteX20" fmla="*/ 338442 w 1422362"/>
              <a:gd name="connsiteY20" fmla="*/ 1205321 h 2257446"/>
              <a:gd name="connsiteX21" fmla="*/ 719 w 1422362"/>
              <a:gd name="connsiteY21" fmla="*/ 904644 h 2257446"/>
              <a:gd name="connsiteX0" fmla="*/ 719 w 1422362"/>
              <a:gd name="connsiteY0" fmla="*/ 900955 h 2253757"/>
              <a:gd name="connsiteX1" fmla="*/ 140932 w 1422362"/>
              <a:gd name="connsiteY1" fmla="*/ 1296729 h 2253757"/>
              <a:gd name="connsiteX2" fmla="*/ 309182 w 1422362"/>
              <a:gd name="connsiteY2" fmla="*/ 1655174 h 2253757"/>
              <a:gd name="connsiteX3" fmla="*/ 548773 w 1422362"/>
              <a:gd name="connsiteY3" fmla="*/ 1879748 h 2253757"/>
              <a:gd name="connsiteX4" fmla="*/ 582370 w 1422362"/>
              <a:gd name="connsiteY4" fmla="*/ 2240642 h 2253757"/>
              <a:gd name="connsiteX5" fmla="*/ 1253027 w 1422362"/>
              <a:gd name="connsiteY5" fmla="*/ 2253757 h 2253757"/>
              <a:gd name="connsiteX6" fmla="*/ 1262460 w 1422362"/>
              <a:gd name="connsiteY6" fmla="*/ 1930484 h 2253757"/>
              <a:gd name="connsiteX7" fmla="*/ 1421092 w 1422362"/>
              <a:gd name="connsiteY7" fmla="*/ 1069958 h 2253757"/>
              <a:gd name="connsiteX8" fmla="*/ 1369124 w 1422362"/>
              <a:gd name="connsiteY8" fmla="*/ 644162 h 2253757"/>
              <a:gd name="connsiteX9" fmla="*/ 1176719 w 1422362"/>
              <a:gd name="connsiteY9" fmla="*/ 612493 h 2253757"/>
              <a:gd name="connsiteX10" fmla="*/ 1168953 w 1422362"/>
              <a:gd name="connsiteY10" fmla="*/ 911472 h 2253757"/>
              <a:gd name="connsiteX11" fmla="*/ 1156855 w 1422362"/>
              <a:gd name="connsiteY11" fmla="*/ 600743 h 2253757"/>
              <a:gd name="connsiteX12" fmla="*/ 927050 w 1422362"/>
              <a:gd name="connsiteY12" fmla="*/ 558366 h 2253757"/>
              <a:gd name="connsiteX13" fmla="*/ 957315 w 1422362"/>
              <a:gd name="connsiteY13" fmla="*/ 887580 h 2253757"/>
              <a:gd name="connsiteX14" fmla="*/ 905990 w 1422362"/>
              <a:gd name="connsiteY14" fmla="*/ 557324 h 2253757"/>
              <a:gd name="connsiteX15" fmla="*/ 711016 w 1422362"/>
              <a:gd name="connsiteY15" fmla="*/ 513030 h 2253757"/>
              <a:gd name="connsiteX16" fmla="*/ 714846 w 1422362"/>
              <a:gd name="connsiteY16" fmla="*/ 901237 h 2253757"/>
              <a:gd name="connsiteX17" fmla="*/ 683174 w 1422362"/>
              <a:gd name="connsiteY17" fmla="*/ 121917 h 2253757"/>
              <a:gd name="connsiteX18" fmla="*/ 486275 w 1422362"/>
              <a:gd name="connsiteY18" fmla="*/ 161731 h 2253757"/>
              <a:gd name="connsiteX19" fmla="*/ 473286 w 1422362"/>
              <a:gd name="connsiteY19" fmla="*/ 1255537 h 2253757"/>
              <a:gd name="connsiteX20" fmla="*/ 338442 w 1422362"/>
              <a:gd name="connsiteY20" fmla="*/ 1201632 h 2253757"/>
              <a:gd name="connsiteX21" fmla="*/ 719 w 1422362"/>
              <a:gd name="connsiteY21" fmla="*/ 900955 h 2253757"/>
              <a:gd name="connsiteX0" fmla="*/ 719 w 1422362"/>
              <a:gd name="connsiteY0" fmla="*/ 900955 h 2253757"/>
              <a:gd name="connsiteX1" fmla="*/ 140932 w 1422362"/>
              <a:gd name="connsiteY1" fmla="*/ 1296729 h 2253757"/>
              <a:gd name="connsiteX2" fmla="*/ 309182 w 1422362"/>
              <a:gd name="connsiteY2" fmla="*/ 1655174 h 2253757"/>
              <a:gd name="connsiteX3" fmla="*/ 548773 w 1422362"/>
              <a:gd name="connsiteY3" fmla="*/ 1879748 h 2253757"/>
              <a:gd name="connsiteX4" fmla="*/ 582370 w 1422362"/>
              <a:gd name="connsiteY4" fmla="*/ 2240642 h 2253757"/>
              <a:gd name="connsiteX5" fmla="*/ 1253027 w 1422362"/>
              <a:gd name="connsiteY5" fmla="*/ 2253757 h 2253757"/>
              <a:gd name="connsiteX6" fmla="*/ 1262460 w 1422362"/>
              <a:gd name="connsiteY6" fmla="*/ 1930484 h 2253757"/>
              <a:gd name="connsiteX7" fmla="*/ 1421092 w 1422362"/>
              <a:gd name="connsiteY7" fmla="*/ 1069958 h 2253757"/>
              <a:gd name="connsiteX8" fmla="*/ 1369124 w 1422362"/>
              <a:gd name="connsiteY8" fmla="*/ 644162 h 2253757"/>
              <a:gd name="connsiteX9" fmla="*/ 1176719 w 1422362"/>
              <a:gd name="connsiteY9" fmla="*/ 612493 h 2253757"/>
              <a:gd name="connsiteX10" fmla="*/ 1168953 w 1422362"/>
              <a:gd name="connsiteY10" fmla="*/ 911472 h 2253757"/>
              <a:gd name="connsiteX11" fmla="*/ 1156855 w 1422362"/>
              <a:gd name="connsiteY11" fmla="*/ 600743 h 2253757"/>
              <a:gd name="connsiteX12" fmla="*/ 927050 w 1422362"/>
              <a:gd name="connsiteY12" fmla="*/ 558366 h 2253757"/>
              <a:gd name="connsiteX13" fmla="*/ 957315 w 1422362"/>
              <a:gd name="connsiteY13" fmla="*/ 887580 h 2253757"/>
              <a:gd name="connsiteX14" fmla="*/ 905990 w 1422362"/>
              <a:gd name="connsiteY14" fmla="*/ 557324 h 2253757"/>
              <a:gd name="connsiteX15" fmla="*/ 711016 w 1422362"/>
              <a:gd name="connsiteY15" fmla="*/ 513030 h 2253757"/>
              <a:gd name="connsiteX16" fmla="*/ 714846 w 1422362"/>
              <a:gd name="connsiteY16" fmla="*/ 901237 h 2253757"/>
              <a:gd name="connsiteX17" fmla="*/ 683174 w 1422362"/>
              <a:gd name="connsiteY17" fmla="*/ 121917 h 2253757"/>
              <a:gd name="connsiteX18" fmla="*/ 486275 w 1422362"/>
              <a:gd name="connsiteY18" fmla="*/ 161731 h 2253757"/>
              <a:gd name="connsiteX19" fmla="*/ 463637 w 1422362"/>
              <a:gd name="connsiteY19" fmla="*/ 1183173 h 2253757"/>
              <a:gd name="connsiteX20" fmla="*/ 338442 w 1422362"/>
              <a:gd name="connsiteY20" fmla="*/ 1201632 h 2253757"/>
              <a:gd name="connsiteX21" fmla="*/ 719 w 1422362"/>
              <a:gd name="connsiteY21" fmla="*/ 900955 h 2253757"/>
              <a:gd name="connsiteX0" fmla="*/ 719 w 1422362"/>
              <a:gd name="connsiteY0" fmla="*/ 900955 h 2253757"/>
              <a:gd name="connsiteX1" fmla="*/ 140932 w 1422362"/>
              <a:gd name="connsiteY1" fmla="*/ 1296729 h 2253757"/>
              <a:gd name="connsiteX2" fmla="*/ 309182 w 1422362"/>
              <a:gd name="connsiteY2" fmla="*/ 1655174 h 2253757"/>
              <a:gd name="connsiteX3" fmla="*/ 548773 w 1422362"/>
              <a:gd name="connsiteY3" fmla="*/ 1879748 h 2253757"/>
              <a:gd name="connsiteX4" fmla="*/ 582370 w 1422362"/>
              <a:gd name="connsiteY4" fmla="*/ 2240642 h 2253757"/>
              <a:gd name="connsiteX5" fmla="*/ 1253027 w 1422362"/>
              <a:gd name="connsiteY5" fmla="*/ 2253757 h 2253757"/>
              <a:gd name="connsiteX6" fmla="*/ 1262460 w 1422362"/>
              <a:gd name="connsiteY6" fmla="*/ 1930484 h 2253757"/>
              <a:gd name="connsiteX7" fmla="*/ 1421092 w 1422362"/>
              <a:gd name="connsiteY7" fmla="*/ 1069958 h 2253757"/>
              <a:gd name="connsiteX8" fmla="*/ 1369124 w 1422362"/>
              <a:gd name="connsiteY8" fmla="*/ 644162 h 2253757"/>
              <a:gd name="connsiteX9" fmla="*/ 1176719 w 1422362"/>
              <a:gd name="connsiteY9" fmla="*/ 612493 h 2253757"/>
              <a:gd name="connsiteX10" fmla="*/ 1168953 w 1422362"/>
              <a:gd name="connsiteY10" fmla="*/ 911472 h 2253757"/>
              <a:gd name="connsiteX11" fmla="*/ 1156855 w 1422362"/>
              <a:gd name="connsiteY11" fmla="*/ 600743 h 2253757"/>
              <a:gd name="connsiteX12" fmla="*/ 927050 w 1422362"/>
              <a:gd name="connsiteY12" fmla="*/ 558366 h 2253757"/>
              <a:gd name="connsiteX13" fmla="*/ 957315 w 1422362"/>
              <a:gd name="connsiteY13" fmla="*/ 887580 h 2253757"/>
              <a:gd name="connsiteX14" fmla="*/ 905990 w 1422362"/>
              <a:gd name="connsiteY14" fmla="*/ 557324 h 2253757"/>
              <a:gd name="connsiteX15" fmla="*/ 711016 w 1422362"/>
              <a:gd name="connsiteY15" fmla="*/ 513030 h 2253757"/>
              <a:gd name="connsiteX16" fmla="*/ 714846 w 1422362"/>
              <a:gd name="connsiteY16" fmla="*/ 901237 h 2253757"/>
              <a:gd name="connsiteX17" fmla="*/ 683174 w 1422362"/>
              <a:gd name="connsiteY17" fmla="*/ 121917 h 2253757"/>
              <a:gd name="connsiteX18" fmla="*/ 486275 w 1422362"/>
              <a:gd name="connsiteY18" fmla="*/ 161731 h 2253757"/>
              <a:gd name="connsiteX19" fmla="*/ 463637 w 1422362"/>
              <a:gd name="connsiteY19" fmla="*/ 1183173 h 2253757"/>
              <a:gd name="connsiteX20" fmla="*/ 304672 w 1422362"/>
              <a:gd name="connsiteY20" fmla="*/ 1148565 h 2253757"/>
              <a:gd name="connsiteX21" fmla="*/ 719 w 1422362"/>
              <a:gd name="connsiteY21" fmla="*/ 900955 h 2253757"/>
              <a:gd name="connsiteX0" fmla="*/ 719 w 1422362"/>
              <a:gd name="connsiteY0" fmla="*/ 900955 h 2253757"/>
              <a:gd name="connsiteX1" fmla="*/ 140932 w 1422362"/>
              <a:gd name="connsiteY1" fmla="*/ 1296729 h 2253757"/>
              <a:gd name="connsiteX2" fmla="*/ 309182 w 1422362"/>
              <a:gd name="connsiteY2" fmla="*/ 1655174 h 2253757"/>
              <a:gd name="connsiteX3" fmla="*/ 548773 w 1422362"/>
              <a:gd name="connsiteY3" fmla="*/ 1879748 h 2253757"/>
              <a:gd name="connsiteX4" fmla="*/ 582370 w 1422362"/>
              <a:gd name="connsiteY4" fmla="*/ 2240642 h 2253757"/>
              <a:gd name="connsiteX5" fmla="*/ 1253027 w 1422362"/>
              <a:gd name="connsiteY5" fmla="*/ 2253757 h 2253757"/>
              <a:gd name="connsiteX6" fmla="*/ 1262460 w 1422362"/>
              <a:gd name="connsiteY6" fmla="*/ 1930484 h 2253757"/>
              <a:gd name="connsiteX7" fmla="*/ 1421092 w 1422362"/>
              <a:gd name="connsiteY7" fmla="*/ 1069958 h 2253757"/>
              <a:gd name="connsiteX8" fmla="*/ 1369124 w 1422362"/>
              <a:gd name="connsiteY8" fmla="*/ 644162 h 2253757"/>
              <a:gd name="connsiteX9" fmla="*/ 1176719 w 1422362"/>
              <a:gd name="connsiteY9" fmla="*/ 612493 h 2253757"/>
              <a:gd name="connsiteX10" fmla="*/ 1168953 w 1422362"/>
              <a:gd name="connsiteY10" fmla="*/ 911472 h 2253757"/>
              <a:gd name="connsiteX11" fmla="*/ 1156855 w 1422362"/>
              <a:gd name="connsiteY11" fmla="*/ 600743 h 2253757"/>
              <a:gd name="connsiteX12" fmla="*/ 927050 w 1422362"/>
              <a:gd name="connsiteY12" fmla="*/ 558366 h 2253757"/>
              <a:gd name="connsiteX13" fmla="*/ 957315 w 1422362"/>
              <a:gd name="connsiteY13" fmla="*/ 887580 h 2253757"/>
              <a:gd name="connsiteX14" fmla="*/ 905990 w 1422362"/>
              <a:gd name="connsiteY14" fmla="*/ 557324 h 2253757"/>
              <a:gd name="connsiteX15" fmla="*/ 711016 w 1422362"/>
              <a:gd name="connsiteY15" fmla="*/ 513030 h 2253757"/>
              <a:gd name="connsiteX16" fmla="*/ 714846 w 1422362"/>
              <a:gd name="connsiteY16" fmla="*/ 901237 h 2253757"/>
              <a:gd name="connsiteX17" fmla="*/ 683174 w 1422362"/>
              <a:gd name="connsiteY17" fmla="*/ 121917 h 2253757"/>
              <a:gd name="connsiteX18" fmla="*/ 486275 w 1422362"/>
              <a:gd name="connsiteY18" fmla="*/ 161731 h 2253757"/>
              <a:gd name="connsiteX19" fmla="*/ 463637 w 1422362"/>
              <a:gd name="connsiteY19" fmla="*/ 1183173 h 2253757"/>
              <a:gd name="connsiteX20" fmla="*/ 304672 w 1422362"/>
              <a:gd name="connsiteY20" fmla="*/ 1148565 h 2253757"/>
              <a:gd name="connsiteX21" fmla="*/ 719 w 1422362"/>
              <a:gd name="connsiteY21" fmla="*/ 900955 h 2253757"/>
              <a:gd name="connsiteX0" fmla="*/ 719 w 1422362"/>
              <a:gd name="connsiteY0" fmla="*/ 900955 h 2253757"/>
              <a:gd name="connsiteX1" fmla="*/ 140932 w 1422362"/>
              <a:gd name="connsiteY1" fmla="*/ 1296729 h 2253757"/>
              <a:gd name="connsiteX2" fmla="*/ 309182 w 1422362"/>
              <a:gd name="connsiteY2" fmla="*/ 1655174 h 2253757"/>
              <a:gd name="connsiteX3" fmla="*/ 548773 w 1422362"/>
              <a:gd name="connsiteY3" fmla="*/ 1879748 h 2253757"/>
              <a:gd name="connsiteX4" fmla="*/ 582370 w 1422362"/>
              <a:gd name="connsiteY4" fmla="*/ 2240642 h 2253757"/>
              <a:gd name="connsiteX5" fmla="*/ 1253027 w 1422362"/>
              <a:gd name="connsiteY5" fmla="*/ 2253757 h 2253757"/>
              <a:gd name="connsiteX6" fmla="*/ 1262460 w 1422362"/>
              <a:gd name="connsiteY6" fmla="*/ 1930484 h 2253757"/>
              <a:gd name="connsiteX7" fmla="*/ 1421092 w 1422362"/>
              <a:gd name="connsiteY7" fmla="*/ 1069958 h 2253757"/>
              <a:gd name="connsiteX8" fmla="*/ 1369124 w 1422362"/>
              <a:gd name="connsiteY8" fmla="*/ 644162 h 2253757"/>
              <a:gd name="connsiteX9" fmla="*/ 1176719 w 1422362"/>
              <a:gd name="connsiteY9" fmla="*/ 612493 h 2253757"/>
              <a:gd name="connsiteX10" fmla="*/ 1168953 w 1422362"/>
              <a:gd name="connsiteY10" fmla="*/ 911472 h 2253757"/>
              <a:gd name="connsiteX11" fmla="*/ 1156855 w 1422362"/>
              <a:gd name="connsiteY11" fmla="*/ 600743 h 2253757"/>
              <a:gd name="connsiteX12" fmla="*/ 927050 w 1422362"/>
              <a:gd name="connsiteY12" fmla="*/ 558366 h 2253757"/>
              <a:gd name="connsiteX13" fmla="*/ 957315 w 1422362"/>
              <a:gd name="connsiteY13" fmla="*/ 887580 h 2253757"/>
              <a:gd name="connsiteX14" fmla="*/ 905990 w 1422362"/>
              <a:gd name="connsiteY14" fmla="*/ 557324 h 2253757"/>
              <a:gd name="connsiteX15" fmla="*/ 711016 w 1422362"/>
              <a:gd name="connsiteY15" fmla="*/ 513030 h 2253757"/>
              <a:gd name="connsiteX16" fmla="*/ 714846 w 1422362"/>
              <a:gd name="connsiteY16" fmla="*/ 901237 h 2253757"/>
              <a:gd name="connsiteX17" fmla="*/ 683174 w 1422362"/>
              <a:gd name="connsiteY17" fmla="*/ 121917 h 2253757"/>
              <a:gd name="connsiteX18" fmla="*/ 486275 w 1422362"/>
              <a:gd name="connsiteY18" fmla="*/ 161731 h 2253757"/>
              <a:gd name="connsiteX19" fmla="*/ 463637 w 1422362"/>
              <a:gd name="connsiteY19" fmla="*/ 1183173 h 2253757"/>
              <a:gd name="connsiteX20" fmla="*/ 304672 w 1422362"/>
              <a:gd name="connsiteY20" fmla="*/ 1148565 h 2253757"/>
              <a:gd name="connsiteX21" fmla="*/ 719 w 1422362"/>
              <a:gd name="connsiteY21" fmla="*/ 900955 h 2253757"/>
              <a:gd name="connsiteX0" fmla="*/ 436 w 1494443"/>
              <a:gd name="connsiteY0" fmla="*/ 886482 h 2253757"/>
              <a:gd name="connsiteX1" fmla="*/ 213013 w 1494443"/>
              <a:gd name="connsiteY1" fmla="*/ 1296729 h 2253757"/>
              <a:gd name="connsiteX2" fmla="*/ 381263 w 1494443"/>
              <a:gd name="connsiteY2" fmla="*/ 1655174 h 2253757"/>
              <a:gd name="connsiteX3" fmla="*/ 620854 w 1494443"/>
              <a:gd name="connsiteY3" fmla="*/ 1879748 h 2253757"/>
              <a:gd name="connsiteX4" fmla="*/ 654451 w 1494443"/>
              <a:gd name="connsiteY4" fmla="*/ 2240642 h 2253757"/>
              <a:gd name="connsiteX5" fmla="*/ 1325108 w 1494443"/>
              <a:gd name="connsiteY5" fmla="*/ 2253757 h 2253757"/>
              <a:gd name="connsiteX6" fmla="*/ 1334541 w 1494443"/>
              <a:gd name="connsiteY6" fmla="*/ 1930484 h 2253757"/>
              <a:gd name="connsiteX7" fmla="*/ 1493173 w 1494443"/>
              <a:gd name="connsiteY7" fmla="*/ 1069958 h 2253757"/>
              <a:gd name="connsiteX8" fmla="*/ 1441205 w 1494443"/>
              <a:gd name="connsiteY8" fmla="*/ 644162 h 2253757"/>
              <a:gd name="connsiteX9" fmla="*/ 1248800 w 1494443"/>
              <a:gd name="connsiteY9" fmla="*/ 612493 h 2253757"/>
              <a:gd name="connsiteX10" fmla="*/ 1241034 w 1494443"/>
              <a:gd name="connsiteY10" fmla="*/ 911472 h 2253757"/>
              <a:gd name="connsiteX11" fmla="*/ 1228936 w 1494443"/>
              <a:gd name="connsiteY11" fmla="*/ 600743 h 2253757"/>
              <a:gd name="connsiteX12" fmla="*/ 999131 w 1494443"/>
              <a:gd name="connsiteY12" fmla="*/ 558366 h 2253757"/>
              <a:gd name="connsiteX13" fmla="*/ 1029396 w 1494443"/>
              <a:gd name="connsiteY13" fmla="*/ 887580 h 2253757"/>
              <a:gd name="connsiteX14" fmla="*/ 978071 w 1494443"/>
              <a:gd name="connsiteY14" fmla="*/ 557324 h 2253757"/>
              <a:gd name="connsiteX15" fmla="*/ 783097 w 1494443"/>
              <a:gd name="connsiteY15" fmla="*/ 513030 h 2253757"/>
              <a:gd name="connsiteX16" fmla="*/ 786927 w 1494443"/>
              <a:gd name="connsiteY16" fmla="*/ 901237 h 2253757"/>
              <a:gd name="connsiteX17" fmla="*/ 755255 w 1494443"/>
              <a:gd name="connsiteY17" fmla="*/ 121917 h 2253757"/>
              <a:gd name="connsiteX18" fmla="*/ 558356 w 1494443"/>
              <a:gd name="connsiteY18" fmla="*/ 161731 h 2253757"/>
              <a:gd name="connsiteX19" fmla="*/ 535718 w 1494443"/>
              <a:gd name="connsiteY19" fmla="*/ 1183173 h 2253757"/>
              <a:gd name="connsiteX20" fmla="*/ 376753 w 1494443"/>
              <a:gd name="connsiteY20" fmla="*/ 1148565 h 2253757"/>
              <a:gd name="connsiteX21" fmla="*/ 436 w 1494443"/>
              <a:gd name="connsiteY21" fmla="*/ 886482 h 2253757"/>
              <a:gd name="connsiteX0" fmla="*/ 436 w 1494443"/>
              <a:gd name="connsiteY0" fmla="*/ 886482 h 2253757"/>
              <a:gd name="connsiteX1" fmla="*/ 213013 w 1494443"/>
              <a:gd name="connsiteY1" fmla="*/ 1296729 h 2253757"/>
              <a:gd name="connsiteX2" fmla="*/ 381263 w 1494443"/>
              <a:gd name="connsiteY2" fmla="*/ 1655174 h 2253757"/>
              <a:gd name="connsiteX3" fmla="*/ 620854 w 1494443"/>
              <a:gd name="connsiteY3" fmla="*/ 1879748 h 2253757"/>
              <a:gd name="connsiteX4" fmla="*/ 654451 w 1494443"/>
              <a:gd name="connsiteY4" fmla="*/ 2240642 h 2253757"/>
              <a:gd name="connsiteX5" fmla="*/ 1325108 w 1494443"/>
              <a:gd name="connsiteY5" fmla="*/ 2253757 h 2253757"/>
              <a:gd name="connsiteX6" fmla="*/ 1334541 w 1494443"/>
              <a:gd name="connsiteY6" fmla="*/ 1930484 h 2253757"/>
              <a:gd name="connsiteX7" fmla="*/ 1493173 w 1494443"/>
              <a:gd name="connsiteY7" fmla="*/ 1069958 h 2253757"/>
              <a:gd name="connsiteX8" fmla="*/ 1441205 w 1494443"/>
              <a:gd name="connsiteY8" fmla="*/ 644162 h 2253757"/>
              <a:gd name="connsiteX9" fmla="*/ 1248800 w 1494443"/>
              <a:gd name="connsiteY9" fmla="*/ 612493 h 2253757"/>
              <a:gd name="connsiteX10" fmla="*/ 1241034 w 1494443"/>
              <a:gd name="connsiteY10" fmla="*/ 911472 h 2253757"/>
              <a:gd name="connsiteX11" fmla="*/ 1228936 w 1494443"/>
              <a:gd name="connsiteY11" fmla="*/ 600743 h 2253757"/>
              <a:gd name="connsiteX12" fmla="*/ 999131 w 1494443"/>
              <a:gd name="connsiteY12" fmla="*/ 558366 h 2253757"/>
              <a:gd name="connsiteX13" fmla="*/ 1029396 w 1494443"/>
              <a:gd name="connsiteY13" fmla="*/ 887580 h 2253757"/>
              <a:gd name="connsiteX14" fmla="*/ 978071 w 1494443"/>
              <a:gd name="connsiteY14" fmla="*/ 557324 h 2253757"/>
              <a:gd name="connsiteX15" fmla="*/ 783097 w 1494443"/>
              <a:gd name="connsiteY15" fmla="*/ 513030 h 2253757"/>
              <a:gd name="connsiteX16" fmla="*/ 786927 w 1494443"/>
              <a:gd name="connsiteY16" fmla="*/ 901237 h 2253757"/>
              <a:gd name="connsiteX17" fmla="*/ 755255 w 1494443"/>
              <a:gd name="connsiteY17" fmla="*/ 121917 h 2253757"/>
              <a:gd name="connsiteX18" fmla="*/ 558356 w 1494443"/>
              <a:gd name="connsiteY18" fmla="*/ 161731 h 2253757"/>
              <a:gd name="connsiteX19" fmla="*/ 535718 w 1494443"/>
              <a:gd name="connsiteY19" fmla="*/ 1183173 h 2253757"/>
              <a:gd name="connsiteX20" fmla="*/ 376753 w 1494443"/>
              <a:gd name="connsiteY20" fmla="*/ 1148565 h 2253757"/>
              <a:gd name="connsiteX21" fmla="*/ 436 w 1494443"/>
              <a:gd name="connsiteY21" fmla="*/ 886482 h 2253757"/>
              <a:gd name="connsiteX0" fmla="*/ 0 w 1494007"/>
              <a:gd name="connsiteY0" fmla="*/ 886482 h 2253757"/>
              <a:gd name="connsiteX1" fmla="*/ 212577 w 1494007"/>
              <a:gd name="connsiteY1" fmla="*/ 1296729 h 2253757"/>
              <a:gd name="connsiteX2" fmla="*/ 380827 w 1494007"/>
              <a:gd name="connsiteY2" fmla="*/ 1655174 h 2253757"/>
              <a:gd name="connsiteX3" fmla="*/ 620418 w 1494007"/>
              <a:gd name="connsiteY3" fmla="*/ 1879748 h 2253757"/>
              <a:gd name="connsiteX4" fmla="*/ 654015 w 1494007"/>
              <a:gd name="connsiteY4" fmla="*/ 2240642 h 2253757"/>
              <a:gd name="connsiteX5" fmla="*/ 1324672 w 1494007"/>
              <a:gd name="connsiteY5" fmla="*/ 2253757 h 2253757"/>
              <a:gd name="connsiteX6" fmla="*/ 1334105 w 1494007"/>
              <a:gd name="connsiteY6" fmla="*/ 1930484 h 2253757"/>
              <a:gd name="connsiteX7" fmla="*/ 1492737 w 1494007"/>
              <a:gd name="connsiteY7" fmla="*/ 1069958 h 2253757"/>
              <a:gd name="connsiteX8" fmla="*/ 1440769 w 1494007"/>
              <a:gd name="connsiteY8" fmla="*/ 644162 h 2253757"/>
              <a:gd name="connsiteX9" fmla="*/ 1248364 w 1494007"/>
              <a:gd name="connsiteY9" fmla="*/ 612493 h 2253757"/>
              <a:gd name="connsiteX10" fmla="*/ 1240598 w 1494007"/>
              <a:gd name="connsiteY10" fmla="*/ 911472 h 2253757"/>
              <a:gd name="connsiteX11" fmla="*/ 1228500 w 1494007"/>
              <a:gd name="connsiteY11" fmla="*/ 600743 h 2253757"/>
              <a:gd name="connsiteX12" fmla="*/ 998695 w 1494007"/>
              <a:gd name="connsiteY12" fmla="*/ 558366 h 2253757"/>
              <a:gd name="connsiteX13" fmla="*/ 1028960 w 1494007"/>
              <a:gd name="connsiteY13" fmla="*/ 887580 h 2253757"/>
              <a:gd name="connsiteX14" fmla="*/ 977635 w 1494007"/>
              <a:gd name="connsiteY14" fmla="*/ 557324 h 2253757"/>
              <a:gd name="connsiteX15" fmla="*/ 782661 w 1494007"/>
              <a:gd name="connsiteY15" fmla="*/ 513030 h 2253757"/>
              <a:gd name="connsiteX16" fmla="*/ 786491 w 1494007"/>
              <a:gd name="connsiteY16" fmla="*/ 901237 h 2253757"/>
              <a:gd name="connsiteX17" fmla="*/ 754819 w 1494007"/>
              <a:gd name="connsiteY17" fmla="*/ 121917 h 2253757"/>
              <a:gd name="connsiteX18" fmla="*/ 557920 w 1494007"/>
              <a:gd name="connsiteY18" fmla="*/ 161731 h 2253757"/>
              <a:gd name="connsiteX19" fmla="*/ 535282 w 1494007"/>
              <a:gd name="connsiteY19" fmla="*/ 1183173 h 2253757"/>
              <a:gd name="connsiteX20" fmla="*/ 376317 w 1494007"/>
              <a:gd name="connsiteY20" fmla="*/ 1148565 h 2253757"/>
              <a:gd name="connsiteX21" fmla="*/ 0 w 1494007"/>
              <a:gd name="connsiteY21" fmla="*/ 886482 h 2253757"/>
              <a:gd name="connsiteX0" fmla="*/ 0 w 1494007"/>
              <a:gd name="connsiteY0" fmla="*/ 886482 h 2253757"/>
              <a:gd name="connsiteX1" fmla="*/ 202929 w 1494007"/>
              <a:gd name="connsiteY1" fmla="*/ 1320850 h 2253757"/>
              <a:gd name="connsiteX2" fmla="*/ 380827 w 1494007"/>
              <a:gd name="connsiteY2" fmla="*/ 1655174 h 2253757"/>
              <a:gd name="connsiteX3" fmla="*/ 620418 w 1494007"/>
              <a:gd name="connsiteY3" fmla="*/ 1879748 h 2253757"/>
              <a:gd name="connsiteX4" fmla="*/ 654015 w 1494007"/>
              <a:gd name="connsiteY4" fmla="*/ 2240642 h 2253757"/>
              <a:gd name="connsiteX5" fmla="*/ 1324672 w 1494007"/>
              <a:gd name="connsiteY5" fmla="*/ 2253757 h 2253757"/>
              <a:gd name="connsiteX6" fmla="*/ 1334105 w 1494007"/>
              <a:gd name="connsiteY6" fmla="*/ 1930484 h 2253757"/>
              <a:gd name="connsiteX7" fmla="*/ 1492737 w 1494007"/>
              <a:gd name="connsiteY7" fmla="*/ 1069958 h 2253757"/>
              <a:gd name="connsiteX8" fmla="*/ 1440769 w 1494007"/>
              <a:gd name="connsiteY8" fmla="*/ 644162 h 2253757"/>
              <a:gd name="connsiteX9" fmla="*/ 1248364 w 1494007"/>
              <a:gd name="connsiteY9" fmla="*/ 612493 h 2253757"/>
              <a:gd name="connsiteX10" fmla="*/ 1240598 w 1494007"/>
              <a:gd name="connsiteY10" fmla="*/ 911472 h 2253757"/>
              <a:gd name="connsiteX11" fmla="*/ 1228500 w 1494007"/>
              <a:gd name="connsiteY11" fmla="*/ 600743 h 2253757"/>
              <a:gd name="connsiteX12" fmla="*/ 998695 w 1494007"/>
              <a:gd name="connsiteY12" fmla="*/ 558366 h 2253757"/>
              <a:gd name="connsiteX13" fmla="*/ 1028960 w 1494007"/>
              <a:gd name="connsiteY13" fmla="*/ 887580 h 2253757"/>
              <a:gd name="connsiteX14" fmla="*/ 977635 w 1494007"/>
              <a:gd name="connsiteY14" fmla="*/ 557324 h 2253757"/>
              <a:gd name="connsiteX15" fmla="*/ 782661 w 1494007"/>
              <a:gd name="connsiteY15" fmla="*/ 513030 h 2253757"/>
              <a:gd name="connsiteX16" fmla="*/ 786491 w 1494007"/>
              <a:gd name="connsiteY16" fmla="*/ 901237 h 2253757"/>
              <a:gd name="connsiteX17" fmla="*/ 754819 w 1494007"/>
              <a:gd name="connsiteY17" fmla="*/ 121917 h 2253757"/>
              <a:gd name="connsiteX18" fmla="*/ 557920 w 1494007"/>
              <a:gd name="connsiteY18" fmla="*/ 161731 h 2253757"/>
              <a:gd name="connsiteX19" fmla="*/ 535282 w 1494007"/>
              <a:gd name="connsiteY19" fmla="*/ 1183173 h 2253757"/>
              <a:gd name="connsiteX20" fmla="*/ 376317 w 1494007"/>
              <a:gd name="connsiteY20" fmla="*/ 1148565 h 2253757"/>
              <a:gd name="connsiteX21" fmla="*/ 0 w 1494007"/>
              <a:gd name="connsiteY21" fmla="*/ 886482 h 2253757"/>
              <a:gd name="connsiteX0" fmla="*/ 0 w 1494007"/>
              <a:gd name="connsiteY0" fmla="*/ 886482 h 2253757"/>
              <a:gd name="connsiteX1" fmla="*/ 202929 w 1494007"/>
              <a:gd name="connsiteY1" fmla="*/ 1320850 h 2253757"/>
              <a:gd name="connsiteX2" fmla="*/ 438719 w 1494007"/>
              <a:gd name="connsiteY2" fmla="*/ 1655174 h 2253757"/>
              <a:gd name="connsiteX3" fmla="*/ 620418 w 1494007"/>
              <a:gd name="connsiteY3" fmla="*/ 1879748 h 2253757"/>
              <a:gd name="connsiteX4" fmla="*/ 654015 w 1494007"/>
              <a:gd name="connsiteY4" fmla="*/ 2240642 h 2253757"/>
              <a:gd name="connsiteX5" fmla="*/ 1324672 w 1494007"/>
              <a:gd name="connsiteY5" fmla="*/ 2253757 h 2253757"/>
              <a:gd name="connsiteX6" fmla="*/ 1334105 w 1494007"/>
              <a:gd name="connsiteY6" fmla="*/ 1930484 h 2253757"/>
              <a:gd name="connsiteX7" fmla="*/ 1492737 w 1494007"/>
              <a:gd name="connsiteY7" fmla="*/ 1069958 h 2253757"/>
              <a:gd name="connsiteX8" fmla="*/ 1440769 w 1494007"/>
              <a:gd name="connsiteY8" fmla="*/ 644162 h 2253757"/>
              <a:gd name="connsiteX9" fmla="*/ 1248364 w 1494007"/>
              <a:gd name="connsiteY9" fmla="*/ 612493 h 2253757"/>
              <a:gd name="connsiteX10" fmla="*/ 1240598 w 1494007"/>
              <a:gd name="connsiteY10" fmla="*/ 911472 h 2253757"/>
              <a:gd name="connsiteX11" fmla="*/ 1228500 w 1494007"/>
              <a:gd name="connsiteY11" fmla="*/ 600743 h 2253757"/>
              <a:gd name="connsiteX12" fmla="*/ 998695 w 1494007"/>
              <a:gd name="connsiteY12" fmla="*/ 558366 h 2253757"/>
              <a:gd name="connsiteX13" fmla="*/ 1028960 w 1494007"/>
              <a:gd name="connsiteY13" fmla="*/ 887580 h 2253757"/>
              <a:gd name="connsiteX14" fmla="*/ 977635 w 1494007"/>
              <a:gd name="connsiteY14" fmla="*/ 557324 h 2253757"/>
              <a:gd name="connsiteX15" fmla="*/ 782661 w 1494007"/>
              <a:gd name="connsiteY15" fmla="*/ 513030 h 2253757"/>
              <a:gd name="connsiteX16" fmla="*/ 786491 w 1494007"/>
              <a:gd name="connsiteY16" fmla="*/ 901237 h 2253757"/>
              <a:gd name="connsiteX17" fmla="*/ 754819 w 1494007"/>
              <a:gd name="connsiteY17" fmla="*/ 121917 h 2253757"/>
              <a:gd name="connsiteX18" fmla="*/ 557920 w 1494007"/>
              <a:gd name="connsiteY18" fmla="*/ 161731 h 2253757"/>
              <a:gd name="connsiteX19" fmla="*/ 535282 w 1494007"/>
              <a:gd name="connsiteY19" fmla="*/ 1183173 h 2253757"/>
              <a:gd name="connsiteX20" fmla="*/ 376317 w 1494007"/>
              <a:gd name="connsiteY20" fmla="*/ 1148565 h 2253757"/>
              <a:gd name="connsiteX21" fmla="*/ 0 w 1494007"/>
              <a:gd name="connsiteY21" fmla="*/ 886482 h 2253757"/>
              <a:gd name="connsiteX0" fmla="*/ 0 w 1494007"/>
              <a:gd name="connsiteY0" fmla="*/ 886482 h 2253757"/>
              <a:gd name="connsiteX1" fmla="*/ 202929 w 1494007"/>
              <a:gd name="connsiteY1" fmla="*/ 1320850 h 2253757"/>
              <a:gd name="connsiteX2" fmla="*/ 438719 w 1494007"/>
              <a:gd name="connsiteY2" fmla="*/ 1655174 h 2253757"/>
              <a:gd name="connsiteX3" fmla="*/ 620418 w 1494007"/>
              <a:gd name="connsiteY3" fmla="*/ 1879748 h 2253757"/>
              <a:gd name="connsiteX4" fmla="*/ 654015 w 1494007"/>
              <a:gd name="connsiteY4" fmla="*/ 2240642 h 2253757"/>
              <a:gd name="connsiteX5" fmla="*/ 1324672 w 1494007"/>
              <a:gd name="connsiteY5" fmla="*/ 2253757 h 2253757"/>
              <a:gd name="connsiteX6" fmla="*/ 1334105 w 1494007"/>
              <a:gd name="connsiteY6" fmla="*/ 1930484 h 2253757"/>
              <a:gd name="connsiteX7" fmla="*/ 1492737 w 1494007"/>
              <a:gd name="connsiteY7" fmla="*/ 1069958 h 2253757"/>
              <a:gd name="connsiteX8" fmla="*/ 1440769 w 1494007"/>
              <a:gd name="connsiteY8" fmla="*/ 644162 h 2253757"/>
              <a:gd name="connsiteX9" fmla="*/ 1248364 w 1494007"/>
              <a:gd name="connsiteY9" fmla="*/ 612493 h 2253757"/>
              <a:gd name="connsiteX10" fmla="*/ 1240598 w 1494007"/>
              <a:gd name="connsiteY10" fmla="*/ 911472 h 2253757"/>
              <a:gd name="connsiteX11" fmla="*/ 1228500 w 1494007"/>
              <a:gd name="connsiteY11" fmla="*/ 600743 h 2253757"/>
              <a:gd name="connsiteX12" fmla="*/ 998695 w 1494007"/>
              <a:gd name="connsiteY12" fmla="*/ 558366 h 2253757"/>
              <a:gd name="connsiteX13" fmla="*/ 1028960 w 1494007"/>
              <a:gd name="connsiteY13" fmla="*/ 887580 h 2253757"/>
              <a:gd name="connsiteX14" fmla="*/ 977635 w 1494007"/>
              <a:gd name="connsiteY14" fmla="*/ 557324 h 2253757"/>
              <a:gd name="connsiteX15" fmla="*/ 782661 w 1494007"/>
              <a:gd name="connsiteY15" fmla="*/ 513030 h 2253757"/>
              <a:gd name="connsiteX16" fmla="*/ 786491 w 1494007"/>
              <a:gd name="connsiteY16" fmla="*/ 901237 h 2253757"/>
              <a:gd name="connsiteX17" fmla="*/ 754819 w 1494007"/>
              <a:gd name="connsiteY17" fmla="*/ 121917 h 2253757"/>
              <a:gd name="connsiteX18" fmla="*/ 557920 w 1494007"/>
              <a:gd name="connsiteY18" fmla="*/ 161731 h 2253757"/>
              <a:gd name="connsiteX19" fmla="*/ 535282 w 1494007"/>
              <a:gd name="connsiteY19" fmla="*/ 1183173 h 2253757"/>
              <a:gd name="connsiteX20" fmla="*/ 376317 w 1494007"/>
              <a:gd name="connsiteY20" fmla="*/ 1148565 h 2253757"/>
              <a:gd name="connsiteX21" fmla="*/ 0 w 1494007"/>
              <a:gd name="connsiteY21" fmla="*/ 886482 h 2253757"/>
              <a:gd name="connsiteX0" fmla="*/ 0 w 1494007"/>
              <a:gd name="connsiteY0" fmla="*/ 886482 h 2253757"/>
              <a:gd name="connsiteX1" fmla="*/ 202929 w 1494007"/>
              <a:gd name="connsiteY1" fmla="*/ 1320850 h 2253757"/>
              <a:gd name="connsiteX2" fmla="*/ 438719 w 1494007"/>
              <a:gd name="connsiteY2" fmla="*/ 1655174 h 2253757"/>
              <a:gd name="connsiteX3" fmla="*/ 620418 w 1494007"/>
              <a:gd name="connsiteY3" fmla="*/ 1879748 h 2253757"/>
              <a:gd name="connsiteX4" fmla="*/ 654015 w 1494007"/>
              <a:gd name="connsiteY4" fmla="*/ 2240642 h 2253757"/>
              <a:gd name="connsiteX5" fmla="*/ 1324672 w 1494007"/>
              <a:gd name="connsiteY5" fmla="*/ 2253757 h 2253757"/>
              <a:gd name="connsiteX6" fmla="*/ 1334105 w 1494007"/>
              <a:gd name="connsiteY6" fmla="*/ 1930484 h 2253757"/>
              <a:gd name="connsiteX7" fmla="*/ 1492737 w 1494007"/>
              <a:gd name="connsiteY7" fmla="*/ 1069958 h 2253757"/>
              <a:gd name="connsiteX8" fmla="*/ 1440769 w 1494007"/>
              <a:gd name="connsiteY8" fmla="*/ 644162 h 2253757"/>
              <a:gd name="connsiteX9" fmla="*/ 1248364 w 1494007"/>
              <a:gd name="connsiteY9" fmla="*/ 612493 h 2253757"/>
              <a:gd name="connsiteX10" fmla="*/ 1240598 w 1494007"/>
              <a:gd name="connsiteY10" fmla="*/ 911472 h 2253757"/>
              <a:gd name="connsiteX11" fmla="*/ 1228500 w 1494007"/>
              <a:gd name="connsiteY11" fmla="*/ 600743 h 2253757"/>
              <a:gd name="connsiteX12" fmla="*/ 998695 w 1494007"/>
              <a:gd name="connsiteY12" fmla="*/ 558366 h 2253757"/>
              <a:gd name="connsiteX13" fmla="*/ 1028960 w 1494007"/>
              <a:gd name="connsiteY13" fmla="*/ 887580 h 2253757"/>
              <a:gd name="connsiteX14" fmla="*/ 977635 w 1494007"/>
              <a:gd name="connsiteY14" fmla="*/ 557324 h 2253757"/>
              <a:gd name="connsiteX15" fmla="*/ 782661 w 1494007"/>
              <a:gd name="connsiteY15" fmla="*/ 513030 h 2253757"/>
              <a:gd name="connsiteX16" fmla="*/ 786491 w 1494007"/>
              <a:gd name="connsiteY16" fmla="*/ 901237 h 2253757"/>
              <a:gd name="connsiteX17" fmla="*/ 754819 w 1494007"/>
              <a:gd name="connsiteY17" fmla="*/ 121917 h 2253757"/>
              <a:gd name="connsiteX18" fmla="*/ 557920 w 1494007"/>
              <a:gd name="connsiteY18" fmla="*/ 161731 h 2253757"/>
              <a:gd name="connsiteX19" fmla="*/ 535282 w 1494007"/>
              <a:gd name="connsiteY19" fmla="*/ 1183173 h 2253757"/>
              <a:gd name="connsiteX20" fmla="*/ 376317 w 1494007"/>
              <a:gd name="connsiteY20" fmla="*/ 1148565 h 2253757"/>
              <a:gd name="connsiteX21" fmla="*/ 0 w 1494007"/>
              <a:gd name="connsiteY21" fmla="*/ 886482 h 2253757"/>
              <a:gd name="connsiteX0" fmla="*/ 0 w 1494007"/>
              <a:gd name="connsiteY0" fmla="*/ 886482 h 2253757"/>
              <a:gd name="connsiteX1" fmla="*/ 202929 w 1494007"/>
              <a:gd name="connsiteY1" fmla="*/ 1320850 h 2253757"/>
              <a:gd name="connsiteX2" fmla="*/ 438719 w 1494007"/>
              <a:gd name="connsiteY2" fmla="*/ 1655174 h 2253757"/>
              <a:gd name="connsiteX3" fmla="*/ 620418 w 1494007"/>
              <a:gd name="connsiteY3" fmla="*/ 1879748 h 2253757"/>
              <a:gd name="connsiteX4" fmla="*/ 654015 w 1494007"/>
              <a:gd name="connsiteY4" fmla="*/ 2240642 h 2253757"/>
              <a:gd name="connsiteX5" fmla="*/ 1324672 w 1494007"/>
              <a:gd name="connsiteY5" fmla="*/ 2253757 h 2253757"/>
              <a:gd name="connsiteX6" fmla="*/ 1334105 w 1494007"/>
              <a:gd name="connsiteY6" fmla="*/ 1930484 h 2253757"/>
              <a:gd name="connsiteX7" fmla="*/ 1492737 w 1494007"/>
              <a:gd name="connsiteY7" fmla="*/ 1069958 h 2253757"/>
              <a:gd name="connsiteX8" fmla="*/ 1440769 w 1494007"/>
              <a:gd name="connsiteY8" fmla="*/ 644162 h 2253757"/>
              <a:gd name="connsiteX9" fmla="*/ 1248364 w 1494007"/>
              <a:gd name="connsiteY9" fmla="*/ 612493 h 2253757"/>
              <a:gd name="connsiteX10" fmla="*/ 1240598 w 1494007"/>
              <a:gd name="connsiteY10" fmla="*/ 911472 h 2253757"/>
              <a:gd name="connsiteX11" fmla="*/ 1228500 w 1494007"/>
              <a:gd name="connsiteY11" fmla="*/ 600743 h 2253757"/>
              <a:gd name="connsiteX12" fmla="*/ 998695 w 1494007"/>
              <a:gd name="connsiteY12" fmla="*/ 558366 h 2253757"/>
              <a:gd name="connsiteX13" fmla="*/ 1028960 w 1494007"/>
              <a:gd name="connsiteY13" fmla="*/ 887580 h 2253757"/>
              <a:gd name="connsiteX14" fmla="*/ 977635 w 1494007"/>
              <a:gd name="connsiteY14" fmla="*/ 557324 h 2253757"/>
              <a:gd name="connsiteX15" fmla="*/ 782661 w 1494007"/>
              <a:gd name="connsiteY15" fmla="*/ 513030 h 2253757"/>
              <a:gd name="connsiteX16" fmla="*/ 786491 w 1494007"/>
              <a:gd name="connsiteY16" fmla="*/ 901237 h 2253757"/>
              <a:gd name="connsiteX17" fmla="*/ 754819 w 1494007"/>
              <a:gd name="connsiteY17" fmla="*/ 121917 h 2253757"/>
              <a:gd name="connsiteX18" fmla="*/ 557920 w 1494007"/>
              <a:gd name="connsiteY18" fmla="*/ 161731 h 2253757"/>
              <a:gd name="connsiteX19" fmla="*/ 535282 w 1494007"/>
              <a:gd name="connsiteY19" fmla="*/ 1183173 h 2253757"/>
              <a:gd name="connsiteX20" fmla="*/ 376317 w 1494007"/>
              <a:gd name="connsiteY20" fmla="*/ 1148565 h 2253757"/>
              <a:gd name="connsiteX21" fmla="*/ 0 w 1494007"/>
              <a:gd name="connsiteY21" fmla="*/ 886482 h 2253757"/>
              <a:gd name="connsiteX0" fmla="*/ 0 w 1494007"/>
              <a:gd name="connsiteY0" fmla="*/ 886482 h 2253757"/>
              <a:gd name="connsiteX1" fmla="*/ 202929 w 1494007"/>
              <a:gd name="connsiteY1" fmla="*/ 1320850 h 2253757"/>
              <a:gd name="connsiteX2" fmla="*/ 438719 w 1494007"/>
              <a:gd name="connsiteY2" fmla="*/ 1655174 h 2253757"/>
              <a:gd name="connsiteX3" fmla="*/ 620418 w 1494007"/>
              <a:gd name="connsiteY3" fmla="*/ 1879748 h 2253757"/>
              <a:gd name="connsiteX4" fmla="*/ 654015 w 1494007"/>
              <a:gd name="connsiteY4" fmla="*/ 2240642 h 2253757"/>
              <a:gd name="connsiteX5" fmla="*/ 1324672 w 1494007"/>
              <a:gd name="connsiteY5" fmla="*/ 2253757 h 2253757"/>
              <a:gd name="connsiteX6" fmla="*/ 1334105 w 1494007"/>
              <a:gd name="connsiteY6" fmla="*/ 1930484 h 2253757"/>
              <a:gd name="connsiteX7" fmla="*/ 1492737 w 1494007"/>
              <a:gd name="connsiteY7" fmla="*/ 1069958 h 2253757"/>
              <a:gd name="connsiteX8" fmla="*/ 1440769 w 1494007"/>
              <a:gd name="connsiteY8" fmla="*/ 644162 h 2253757"/>
              <a:gd name="connsiteX9" fmla="*/ 1248364 w 1494007"/>
              <a:gd name="connsiteY9" fmla="*/ 612493 h 2253757"/>
              <a:gd name="connsiteX10" fmla="*/ 1240598 w 1494007"/>
              <a:gd name="connsiteY10" fmla="*/ 911472 h 2253757"/>
              <a:gd name="connsiteX11" fmla="*/ 1228500 w 1494007"/>
              <a:gd name="connsiteY11" fmla="*/ 600743 h 2253757"/>
              <a:gd name="connsiteX12" fmla="*/ 998695 w 1494007"/>
              <a:gd name="connsiteY12" fmla="*/ 558366 h 2253757"/>
              <a:gd name="connsiteX13" fmla="*/ 1028960 w 1494007"/>
              <a:gd name="connsiteY13" fmla="*/ 887580 h 2253757"/>
              <a:gd name="connsiteX14" fmla="*/ 977635 w 1494007"/>
              <a:gd name="connsiteY14" fmla="*/ 557324 h 2253757"/>
              <a:gd name="connsiteX15" fmla="*/ 782661 w 1494007"/>
              <a:gd name="connsiteY15" fmla="*/ 513030 h 2253757"/>
              <a:gd name="connsiteX16" fmla="*/ 786491 w 1494007"/>
              <a:gd name="connsiteY16" fmla="*/ 901237 h 2253757"/>
              <a:gd name="connsiteX17" fmla="*/ 754819 w 1494007"/>
              <a:gd name="connsiteY17" fmla="*/ 121917 h 2253757"/>
              <a:gd name="connsiteX18" fmla="*/ 557920 w 1494007"/>
              <a:gd name="connsiteY18" fmla="*/ 161731 h 2253757"/>
              <a:gd name="connsiteX19" fmla="*/ 535282 w 1494007"/>
              <a:gd name="connsiteY19" fmla="*/ 1183173 h 2253757"/>
              <a:gd name="connsiteX20" fmla="*/ 376317 w 1494007"/>
              <a:gd name="connsiteY20" fmla="*/ 1148565 h 2253757"/>
              <a:gd name="connsiteX21" fmla="*/ 0 w 1494007"/>
              <a:gd name="connsiteY21" fmla="*/ 886482 h 2253757"/>
              <a:gd name="connsiteX0" fmla="*/ 0 w 1494007"/>
              <a:gd name="connsiteY0" fmla="*/ 886482 h 2253757"/>
              <a:gd name="connsiteX1" fmla="*/ 202929 w 1494007"/>
              <a:gd name="connsiteY1" fmla="*/ 1320850 h 2253757"/>
              <a:gd name="connsiteX2" fmla="*/ 438719 w 1494007"/>
              <a:gd name="connsiteY2" fmla="*/ 1655174 h 2253757"/>
              <a:gd name="connsiteX3" fmla="*/ 620418 w 1494007"/>
              <a:gd name="connsiteY3" fmla="*/ 1879748 h 2253757"/>
              <a:gd name="connsiteX4" fmla="*/ 654015 w 1494007"/>
              <a:gd name="connsiteY4" fmla="*/ 2115210 h 2253757"/>
              <a:gd name="connsiteX5" fmla="*/ 1324672 w 1494007"/>
              <a:gd name="connsiteY5" fmla="*/ 2253757 h 2253757"/>
              <a:gd name="connsiteX6" fmla="*/ 1334105 w 1494007"/>
              <a:gd name="connsiteY6" fmla="*/ 1930484 h 2253757"/>
              <a:gd name="connsiteX7" fmla="*/ 1492737 w 1494007"/>
              <a:gd name="connsiteY7" fmla="*/ 1069958 h 2253757"/>
              <a:gd name="connsiteX8" fmla="*/ 1440769 w 1494007"/>
              <a:gd name="connsiteY8" fmla="*/ 644162 h 2253757"/>
              <a:gd name="connsiteX9" fmla="*/ 1248364 w 1494007"/>
              <a:gd name="connsiteY9" fmla="*/ 612493 h 2253757"/>
              <a:gd name="connsiteX10" fmla="*/ 1240598 w 1494007"/>
              <a:gd name="connsiteY10" fmla="*/ 911472 h 2253757"/>
              <a:gd name="connsiteX11" fmla="*/ 1228500 w 1494007"/>
              <a:gd name="connsiteY11" fmla="*/ 600743 h 2253757"/>
              <a:gd name="connsiteX12" fmla="*/ 998695 w 1494007"/>
              <a:gd name="connsiteY12" fmla="*/ 558366 h 2253757"/>
              <a:gd name="connsiteX13" fmla="*/ 1028960 w 1494007"/>
              <a:gd name="connsiteY13" fmla="*/ 887580 h 2253757"/>
              <a:gd name="connsiteX14" fmla="*/ 977635 w 1494007"/>
              <a:gd name="connsiteY14" fmla="*/ 557324 h 2253757"/>
              <a:gd name="connsiteX15" fmla="*/ 782661 w 1494007"/>
              <a:gd name="connsiteY15" fmla="*/ 513030 h 2253757"/>
              <a:gd name="connsiteX16" fmla="*/ 786491 w 1494007"/>
              <a:gd name="connsiteY16" fmla="*/ 901237 h 2253757"/>
              <a:gd name="connsiteX17" fmla="*/ 754819 w 1494007"/>
              <a:gd name="connsiteY17" fmla="*/ 121917 h 2253757"/>
              <a:gd name="connsiteX18" fmla="*/ 557920 w 1494007"/>
              <a:gd name="connsiteY18" fmla="*/ 161731 h 2253757"/>
              <a:gd name="connsiteX19" fmla="*/ 535282 w 1494007"/>
              <a:gd name="connsiteY19" fmla="*/ 1183173 h 2253757"/>
              <a:gd name="connsiteX20" fmla="*/ 376317 w 1494007"/>
              <a:gd name="connsiteY20" fmla="*/ 1148565 h 2253757"/>
              <a:gd name="connsiteX21" fmla="*/ 0 w 1494007"/>
              <a:gd name="connsiteY21" fmla="*/ 886482 h 2253757"/>
              <a:gd name="connsiteX0" fmla="*/ 0 w 1494007"/>
              <a:gd name="connsiteY0" fmla="*/ 886482 h 2147622"/>
              <a:gd name="connsiteX1" fmla="*/ 202929 w 1494007"/>
              <a:gd name="connsiteY1" fmla="*/ 1320850 h 2147622"/>
              <a:gd name="connsiteX2" fmla="*/ 438719 w 1494007"/>
              <a:gd name="connsiteY2" fmla="*/ 1655174 h 2147622"/>
              <a:gd name="connsiteX3" fmla="*/ 620418 w 1494007"/>
              <a:gd name="connsiteY3" fmla="*/ 1879748 h 2147622"/>
              <a:gd name="connsiteX4" fmla="*/ 654015 w 1494007"/>
              <a:gd name="connsiteY4" fmla="*/ 2115210 h 2147622"/>
              <a:gd name="connsiteX5" fmla="*/ 1339145 w 1494007"/>
              <a:gd name="connsiteY5" fmla="*/ 2147622 h 2147622"/>
              <a:gd name="connsiteX6" fmla="*/ 1334105 w 1494007"/>
              <a:gd name="connsiteY6" fmla="*/ 1930484 h 2147622"/>
              <a:gd name="connsiteX7" fmla="*/ 1492737 w 1494007"/>
              <a:gd name="connsiteY7" fmla="*/ 1069958 h 2147622"/>
              <a:gd name="connsiteX8" fmla="*/ 1440769 w 1494007"/>
              <a:gd name="connsiteY8" fmla="*/ 644162 h 2147622"/>
              <a:gd name="connsiteX9" fmla="*/ 1248364 w 1494007"/>
              <a:gd name="connsiteY9" fmla="*/ 612493 h 2147622"/>
              <a:gd name="connsiteX10" fmla="*/ 1240598 w 1494007"/>
              <a:gd name="connsiteY10" fmla="*/ 911472 h 2147622"/>
              <a:gd name="connsiteX11" fmla="*/ 1228500 w 1494007"/>
              <a:gd name="connsiteY11" fmla="*/ 600743 h 2147622"/>
              <a:gd name="connsiteX12" fmla="*/ 998695 w 1494007"/>
              <a:gd name="connsiteY12" fmla="*/ 558366 h 2147622"/>
              <a:gd name="connsiteX13" fmla="*/ 1028960 w 1494007"/>
              <a:gd name="connsiteY13" fmla="*/ 887580 h 2147622"/>
              <a:gd name="connsiteX14" fmla="*/ 977635 w 1494007"/>
              <a:gd name="connsiteY14" fmla="*/ 557324 h 2147622"/>
              <a:gd name="connsiteX15" fmla="*/ 782661 w 1494007"/>
              <a:gd name="connsiteY15" fmla="*/ 513030 h 2147622"/>
              <a:gd name="connsiteX16" fmla="*/ 786491 w 1494007"/>
              <a:gd name="connsiteY16" fmla="*/ 901237 h 2147622"/>
              <a:gd name="connsiteX17" fmla="*/ 754819 w 1494007"/>
              <a:gd name="connsiteY17" fmla="*/ 121917 h 2147622"/>
              <a:gd name="connsiteX18" fmla="*/ 557920 w 1494007"/>
              <a:gd name="connsiteY18" fmla="*/ 161731 h 2147622"/>
              <a:gd name="connsiteX19" fmla="*/ 535282 w 1494007"/>
              <a:gd name="connsiteY19" fmla="*/ 1183173 h 2147622"/>
              <a:gd name="connsiteX20" fmla="*/ 376317 w 1494007"/>
              <a:gd name="connsiteY20" fmla="*/ 1148565 h 2147622"/>
              <a:gd name="connsiteX21" fmla="*/ 0 w 1494007"/>
              <a:gd name="connsiteY21" fmla="*/ 886482 h 2147622"/>
              <a:gd name="connsiteX0" fmla="*/ 0 w 1494007"/>
              <a:gd name="connsiteY0" fmla="*/ 886482 h 2123500"/>
              <a:gd name="connsiteX1" fmla="*/ 202929 w 1494007"/>
              <a:gd name="connsiteY1" fmla="*/ 1320850 h 2123500"/>
              <a:gd name="connsiteX2" fmla="*/ 438719 w 1494007"/>
              <a:gd name="connsiteY2" fmla="*/ 1655174 h 2123500"/>
              <a:gd name="connsiteX3" fmla="*/ 620418 w 1494007"/>
              <a:gd name="connsiteY3" fmla="*/ 1879748 h 2123500"/>
              <a:gd name="connsiteX4" fmla="*/ 654015 w 1494007"/>
              <a:gd name="connsiteY4" fmla="*/ 2115210 h 2123500"/>
              <a:gd name="connsiteX5" fmla="*/ 1334321 w 1494007"/>
              <a:gd name="connsiteY5" fmla="*/ 2123500 h 2123500"/>
              <a:gd name="connsiteX6" fmla="*/ 1334105 w 1494007"/>
              <a:gd name="connsiteY6" fmla="*/ 1930484 h 2123500"/>
              <a:gd name="connsiteX7" fmla="*/ 1492737 w 1494007"/>
              <a:gd name="connsiteY7" fmla="*/ 1069958 h 2123500"/>
              <a:gd name="connsiteX8" fmla="*/ 1440769 w 1494007"/>
              <a:gd name="connsiteY8" fmla="*/ 644162 h 2123500"/>
              <a:gd name="connsiteX9" fmla="*/ 1248364 w 1494007"/>
              <a:gd name="connsiteY9" fmla="*/ 612493 h 2123500"/>
              <a:gd name="connsiteX10" fmla="*/ 1240598 w 1494007"/>
              <a:gd name="connsiteY10" fmla="*/ 911472 h 2123500"/>
              <a:gd name="connsiteX11" fmla="*/ 1228500 w 1494007"/>
              <a:gd name="connsiteY11" fmla="*/ 600743 h 2123500"/>
              <a:gd name="connsiteX12" fmla="*/ 998695 w 1494007"/>
              <a:gd name="connsiteY12" fmla="*/ 558366 h 2123500"/>
              <a:gd name="connsiteX13" fmla="*/ 1028960 w 1494007"/>
              <a:gd name="connsiteY13" fmla="*/ 887580 h 2123500"/>
              <a:gd name="connsiteX14" fmla="*/ 977635 w 1494007"/>
              <a:gd name="connsiteY14" fmla="*/ 557324 h 2123500"/>
              <a:gd name="connsiteX15" fmla="*/ 782661 w 1494007"/>
              <a:gd name="connsiteY15" fmla="*/ 513030 h 2123500"/>
              <a:gd name="connsiteX16" fmla="*/ 786491 w 1494007"/>
              <a:gd name="connsiteY16" fmla="*/ 901237 h 2123500"/>
              <a:gd name="connsiteX17" fmla="*/ 754819 w 1494007"/>
              <a:gd name="connsiteY17" fmla="*/ 121917 h 2123500"/>
              <a:gd name="connsiteX18" fmla="*/ 557920 w 1494007"/>
              <a:gd name="connsiteY18" fmla="*/ 161731 h 2123500"/>
              <a:gd name="connsiteX19" fmla="*/ 535282 w 1494007"/>
              <a:gd name="connsiteY19" fmla="*/ 1183173 h 2123500"/>
              <a:gd name="connsiteX20" fmla="*/ 376317 w 1494007"/>
              <a:gd name="connsiteY20" fmla="*/ 1148565 h 2123500"/>
              <a:gd name="connsiteX21" fmla="*/ 0 w 1494007"/>
              <a:gd name="connsiteY21" fmla="*/ 886482 h 2123500"/>
              <a:gd name="connsiteX0" fmla="*/ 0 w 1494007"/>
              <a:gd name="connsiteY0" fmla="*/ 886482 h 2123500"/>
              <a:gd name="connsiteX1" fmla="*/ 202929 w 1494007"/>
              <a:gd name="connsiteY1" fmla="*/ 1320850 h 2123500"/>
              <a:gd name="connsiteX2" fmla="*/ 438719 w 1494007"/>
              <a:gd name="connsiteY2" fmla="*/ 1655174 h 2123500"/>
              <a:gd name="connsiteX3" fmla="*/ 620418 w 1494007"/>
              <a:gd name="connsiteY3" fmla="*/ 1879748 h 2123500"/>
              <a:gd name="connsiteX4" fmla="*/ 654015 w 1494007"/>
              <a:gd name="connsiteY4" fmla="*/ 2115210 h 2123500"/>
              <a:gd name="connsiteX5" fmla="*/ 1334321 w 1494007"/>
              <a:gd name="connsiteY5" fmla="*/ 2123500 h 2123500"/>
              <a:gd name="connsiteX6" fmla="*/ 1334105 w 1494007"/>
              <a:gd name="connsiteY6" fmla="*/ 1930484 h 2123500"/>
              <a:gd name="connsiteX7" fmla="*/ 1492737 w 1494007"/>
              <a:gd name="connsiteY7" fmla="*/ 1069958 h 2123500"/>
              <a:gd name="connsiteX8" fmla="*/ 1440769 w 1494007"/>
              <a:gd name="connsiteY8" fmla="*/ 644162 h 2123500"/>
              <a:gd name="connsiteX9" fmla="*/ 1248364 w 1494007"/>
              <a:gd name="connsiteY9" fmla="*/ 612493 h 2123500"/>
              <a:gd name="connsiteX10" fmla="*/ 1240598 w 1494007"/>
              <a:gd name="connsiteY10" fmla="*/ 911472 h 2123500"/>
              <a:gd name="connsiteX11" fmla="*/ 1228500 w 1494007"/>
              <a:gd name="connsiteY11" fmla="*/ 600743 h 2123500"/>
              <a:gd name="connsiteX12" fmla="*/ 998695 w 1494007"/>
              <a:gd name="connsiteY12" fmla="*/ 558366 h 2123500"/>
              <a:gd name="connsiteX13" fmla="*/ 1028960 w 1494007"/>
              <a:gd name="connsiteY13" fmla="*/ 887580 h 2123500"/>
              <a:gd name="connsiteX14" fmla="*/ 977635 w 1494007"/>
              <a:gd name="connsiteY14" fmla="*/ 557324 h 2123500"/>
              <a:gd name="connsiteX15" fmla="*/ 782661 w 1494007"/>
              <a:gd name="connsiteY15" fmla="*/ 513030 h 2123500"/>
              <a:gd name="connsiteX16" fmla="*/ 786491 w 1494007"/>
              <a:gd name="connsiteY16" fmla="*/ 901237 h 2123500"/>
              <a:gd name="connsiteX17" fmla="*/ 754819 w 1494007"/>
              <a:gd name="connsiteY17" fmla="*/ 121917 h 2123500"/>
              <a:gd name="connsiteX18" fmla="*/ 557920 w 1494007"/>
              <a:gd name="connsiteY18" fmla="*/ 161731 h 2123500"/>
              <a:gd name="connsiteX19" fmla="*/ 535282 w 1494007"/>
              <a:gd name="connsiteY19" fmla="*/ 1183173 h 2123500"/>
              <a:gd name="connsiteX20" fmla="*/ 376317 w 1494007"/>
              <a:gd name="connsiteY20" fmla="*/ 1148565 h 2123500"/>
              <a:gd name="connsiteX21" fmla="*/ 0 w 1494007"/>
              <a:gd name="connsiteY21" fmla="*/ 886482 h 2123500"/>
              <a:gd name="connsiteX0" fmla="*/ 0 w 1494007"/>
              <a:gd name="connsiteY0" fmla="*/ 886482 h 2123500"/>
              <a:gd name="connsiteX1" fmla="*/ 202929 w 1494007"/>
              <a:gd name="connsiteY1" fmla="*/ 1320850 h 2123500"/>
              <a:gd name="connsiteX2" fmla="*/ 438719 w 1494007"/>
              <a:gd name="connsiteY2" fmla="*/ 1655174 h 2123500"/>
              <a:gd name="connsiteX3" fmla="*/ 620418 w 1494007"/>
              <a:gd name="connsiteY3" fmla="*/ 1879748 h 2123500"/>
              <a:gd name="connsiteX4" fmla="*/ 654015 w 1494007"/>
              <a:gd name="connsiteY4" fmla="*/ 2115210 h 2123500"/>
              <a:gd name="connsiteX5" fmla="*/ 1334321 w 1494007"/>
              <a:gd name="connsiteY5" fmla="*/ 2123500 h 2123500"/>
              <a:gd name="connsiteX6" fmla="*/ 1334105 w 1494007"/>
              <a:gd name="connsiteY6" fmla="*/ 1930484 h 2123500"/>
              <a:gd name="connsiteX7" fmla="*/ 1492737 w 1494007"/>
              <a:gd name="connsiteY7" fmla="*/ 1069958 h 2123500"/>
              <a:gd name="connsiteX8" fmla="*/ 1440769 w 1494007"/>
              <a:gd name="connsiteY8" fmla="*/ 644162 h 2123500"/>
              <a:gd name="connsiteX9" fmla="*/ 1248364 w 1494007"/>
              <a:gd name="connsiteY9" fmla="*/ 612493 h 2123500"/>
              <a:gd name="connsiteX10" fmla="*/ 1240598 w 1494007"/>
              <a:gd name="connsiteY10" fmla="*/ 911472 h 2123500"/>
              <a:gd name="connsiteX11" fmla="*/ 1228500 w 1494007"/>
              <a:gd name="connsiteY11" fmla="*/ 600743 h 2123500"/>
              <a:gd name="connsiteX12" fmla="*/ 998695 w 1494007"/>
              <a:gd name="connsiteY12" fmla="*/ 558366 h 2123500"/>
              <a:gd name="connsiteX13" fmla="*/ 1028960 w 1494007"/>
              <a:gd name="connsiteY13" fmla="*/ 887580 h 2123500"/>
              <a:gd name="connsiteX14" fmla="*/ 977635 w 1494007"/>
              <a:gd name="connsiteY14" fmla="*/ 557324 h 2123500"/>
              <a:gd name="connsiteX15" fmla="*/ 782661 w 1494007"/>
              <a:gd name="connsiteY15" fmla="*/ 513030 h 2123500"/>
              <a:gd name="connsiteX16" fmla="*/ 786491 w 1494007"/>
              <a:gd name="connsiteY16" fmla="*/ 901237 h 2123500"/>
              <a:gd name="connsiteX17" fmla="*/ 754819 w 1494007"/>
              <a:gd name="connsiteY17" fmla="*/ 121917 h 2123500"/>
              <a:gd name="connsiteX18" fmla="*/ 557920 w 1494007"/>
              <a:gd name="connsiteY18" fmla="*/ 161731 h 2123500"/>
              <a:gd name="connsiteX19" fmla="*/ 535282 w 1494007"/>
              <a:gd name="connsiteY19" fmla="*/ 1183173 h 2123500"/>
              <a:gd name="connsiteX20" fmla="*/ 376317 w 1494007"/>
              <a:gd name="connsiteY20" fmla="*/ 1148565 h 2123500"/>
              <a:gd name="connsiteX21" fmla="*/ 0 w 1494007"/>
              <a:gd name="connsiteY21" fmla="*/ 886482 h 2123500"/>
              <a:gd name="connsiteX0" fmla="*/ 0 w 1494007"/>
              <a:gd name="connsiteY0" fmla="*/ 886482 h 2123500"/>
              <a:gd name="connsiteX1" fmla="*/ 202929 w 1494007"/>
              <a:gd name="connsiteY1" fmla="*/ 1320850 h 2123500"/>
              <a:gd name="connsiteX2" fmla="*/ 438719 w 1494007"/>
              <a:gd name="connsiteY2" fmla="*/ 1655174 h 2123500"/>
              <a:gd name="connsiteX3" fmla="*/ 620418 w 1494007"/>
              <a:gd name="connsiteY3" fmla="*/ 1879748 h 2123500"/>
              <a:gd name="connsiteX4" fmla="*/ 654015 w 1494007"/>
              <a:gd name="connsiteY4" fmla="*/ 2115210 h 2123500"/>
              <a:gd name="connsiteX5" fmla="*/ 1334321 w 1494007"/>
              <a:gd name="connsiteY5" fmla="*/ 2123500 h 2123500"/>
              <a:gd name="connsiteX6" fmla="*/ 1334105 w 1494007"/>
              <a:gd name="connsiteY6" fmla="*/ 1930484 h 2123500"/>
              <a:gd name="connsiteX7" fmla="*/ 1492737 w 1494007"/>
              <a:gd name="connsiteY7" fmla="*/ 1069958 h 2123500"/>
              <a:gd name="connsiteX8" fmla="*/ 1440769 w 1494007"/>
              <a:gd name="connsiteY8" fmla="*/ 644162 h 2123500"/>
              <a:gd name="connsiteX9" fmla="*/ 1248364 w 1494007"/>
              <a:gd name="connsiteY9" fmla="*/ 612493 h 2123500"/>
              <a:gd name="connsiteX10" fmla="*/ 1240598 w 1494007"/>
              <a:gd name="connsiteY10" fmla="*/ 911472 h 2123500"/>
              <a:gd name="connsiteX11" fmla="*/ 1228500 w 1494007"/>
              <a:gd name="connsiteY11" fmla="*/ 600743 h 2123500"/>
              <a:gd name="connsiteX12" fmla="*/ 998695 w 1494007"/>
              <a:gd name="connsiteY12" fmla="*/ 558366 h 2123500"/>
              <a:gd name="connsiteX13" fmla="*/ 1028960 w 1494007"/>
              <a:gd name="connsiteY13" fmla="*/ 887580 h 2123500"/>
              <a:gd name="connsiteX14" fmla="*/ 977635 w 1494007"/>
              <a:gd name="connsiteY14" fmla="*/ 557324 h 2123500"/>
              <a:gd name="connsiteX15" fmla="*/ 782661 w 1494007"/>
              <a:gd name="connsiteY15" fmla="*/ 513030 h 2123500"/>
              <a:gd name="connsiteX16" fmla="*/ 786491 w 1494007"/>
              <a:gd name="connsiteY16" fmla="*/ 901237 h 2123500"/>
              <a:gd name="connsiteX17" fmla="*/ 754819 w 1494007"/>
              <a:gd name="connsiteY17" fmla="*/ 121917 h 2123500"/>
              <a:gd name="connsiteX18" fmla="*/ 557920 w 1494007"/>
              <a:gd name="connsiteY18" fmla="*/ 161731 h 2123500"/>
              <a:gd name="connsiteX19" fmla="*/ 535282 w 1494007"/>
              <a:gd name="connsiteY19" fmla="*/ 1183173 h 2123500"/>
              <a:gd name="connsiteX20" fmla="*/ 376317 w 1494007"/>
              <a:gd name="connsiteY20" fmla="*/ 1148565 h 2123500"/>
              <a:gd name="connsiteX21" fmla="*/ 0 w 1494007"/>
              <a:gd name="connsiteY21" fmla="*/ 886482 h 2123500"/>
              <a:gd name="connsiteX0" fmla="*/ 0 w 1494007"/>
              <a:gd name="connsiteY0" fmla="*/ 886482 h 2123500"/>
              <a:gd name="connsiteX1" fmla="*/ 202929 w 1494007"/>
              <a:gd name="connsiteY1" fmla="*/ 1320850 h 2123500"/>
              <a:gd name="connsiteX2" fmla="*/ 438719 w 1494007"/>
              <a:gd name="connsiteY2" fmla="*/ 1655174 h 2123500"/>
              <a:gd name="connsiteX3" fmla="*/ 620418 w 1494007"/>
              <a:gd name="connsiteY3" fmla="*/ 1879748 h 2123500"/>
              <a:gd name="connsiteX4" fmla="*/ 654015 w 1494007"/>
              <a:gd name="connsiteY4" fmla="*/ 2115210 h 2123500"/>
              <a:gd name="connsiteX5" fmla="*/ 1334321 w 1494007"/>
              <a:gd name="connsiteY5" fmla="*/ 2123500 h 2123500"/>
              <a:gd name="connsiteX6" fmla="*/ 1334105 w 1494007"/>
              <a:gd name="connsiteY6" fmla="*/ 1930484 h 2123500"/>
              <a:gd name="connsiteX7" fmla="*/ 1492737 w 1494007"/>
              <a:gd name="connsiteY7" fmla="*/ 1069958 h 2123500"/>
              <a:gd name="connsiteX8" fmla="*/ 1440769 w 1494007"/>
              <a:gd name="connsiteY8" fmla="*/ 644162 h 2123500"/>
              <a:gd name="connsiteX9" fmla="*/ 1248364 w 1494007"/>
              <a:gd name="connsiteY9" fmla="*/ 612493 h 2123500"/>
              <a:gd name="connsiteX10" fmla="*/ 1240598 w 1494007"/>
              <a:gd name="connsiteY10" fmla="*/ 911472 h 2123500"/>
              <a:gd name="connsiteX11" fmla="*/ 1228500 w 1494007"/>
              <a:gd name="connsiteY11" fmla="*/ 600743 h 2123500"/>
              <a:gd name="connsiteX12" fmla="*/ 998695 w 1494007"/>
              <a:gd name="connsiteY12" fmla="*/ 558366 h 2123500"/>
              <a:gd name="connsiteX13" fmla="*/ 1028960 w 1494007"/>
              <a:gd name="connsiteY13" fmla="*/ 887580 h 2123500"/>
              <a:gd name="connsiteX14" fmla="*/ 977635 w 1494007"/>
              <a:gd name="connsiteY14" fmla="*/ 557324 h 2123500"/>
              <a:gd name="connsiteX15" fmla="*/ 782661 w 1494007"/>
              <a:gd name="connsiteY15" fmla="*/ 513030 h 2123500"/>
              <a:gd name="connsiteX16" fmla="*/ 786491 w 1494007"/>
              <a:gd name="connsiteY16" fmla="*/ 901237 h 2123500"/>
              <a:gd name="connsiteX17" fmla="*/ 754819 w 1494007"/>
              <a:gd name="connsiteY17" fmla="*/ 121917 h 2123500"/>
              <a:gd name="connsiteX18" fmla="*/ 557920 w 1494007"/>
              <a:gd name="connsiteY18" fmla="*/ 161731 h 2123500"/>
              <a:gd name="connsiteX19" fmla="*/ 535282 w 1494007"/>
              <a:gd name="connsiteY19" fmla="*/ 1183173 h 2123500"/>
              <a:gd name="connsiteX20" fmla="*/ 376317 w 1494007"/>
              <a:gd name="connsiteY20" fmla="*/ 1148565 h 2123500"/>
              <a:gd name="connsiteX21" fmla="*/ 0 w 1494007"/>
              <a:gd name="connsiteY21" fmla="*/ 886482 h 2123500"/>
              <a:gd name="connsiteX0" fmla="*/ 0 w 1494007"/>
              <a:gd name="connsiteY0" fmla="*/ 886482 h 2123500"/>
              <a:gd name="connsiteX1" fmla="*/ 202929 w 1494007"/>
              <a:gd name="connsiteY1" fmla="*/ 1320850 h 2123500"/>
              <a:gd name="connsiteX2" fmla="*/ 438719 w 1494007"/>
              <a:gd name="connsiteY2" fmla="*/ 1655174 h 2123500"/>
              <a:gd name="connsiteX3" fmla="*/ 620418 w 1494007"/>
              <a:gd name="connsiteY3" fmla="*/ 1879748 h 2123500"/>
              <a:gd name="connsiteX4" fmla="*/ 654015 w 1494007"/>
              <a:gd name="connsiteY4" fmla="*/ 2115210 h 2123500"/>
              <a:gd name="connsiteX5" fmla="*/ 1334321 w 1494007"/>
              <a:gd name="connsiteY5" fmla="*/ 2123500 h 2123500"/>
              <a:gd name="connsiteX6" fmla="*/ 1334105 w 1494007"/>
              <a:gd name="connsiteY6" fmla="*/ 1930484 h 2123500"/>
              <a:gd name="connsiteX7" fmla="*/ 1492737 w 1494007"/>
              <a:gd name="connsiteY7" fmla="*/ 1069958 h 2123500"/>
              <a:gd name="connsiteX8" fmla="*/ 1440769 w 1494007"/>
              <a:gd name="connsiteY8" fmla="*/ 644162 h 2123500"/>
              <a:gd name="connsiteX9" fmla="*/ 1248364 w 1494007"/>
              <a:gd name="connsiteY9" fmla="*/ 612493 h 2123500"/>
              <a:gd name="connsiteX10" fmla="*/ 1240598 w 1494007"/>
              <a:gd name="connsiteY10" fmla="*/ 911472 h 2123500"/>
              <a:gd name="connsiteX11" fmla="*/ 1228500 w 1494007"/>
              <a:gd name="connsiteY11" fmla="*/ 600743 h 2123500"/>
              <a:gd name="connsiteX12" fmla="*/ 998695 w 1494007"/>
              <a:gd name="connsiteY12" fmla="*/ 558366 h 2123500"/>
              <a:gd name="connsiteX13" fmla="*/ 1028960 w 1494007"/>
              <a:gd name="connsiteY13" fmla="*/ 887580 h 2123500"/>
              <a:gd name="connsiteX14" fmla="*/ 977635 w 1494007"/>
              <a:gd name="connsiteY14" fmla="*/ 557324 h 2123500"/>
              <a:gd name="connsiteX15" fmla="*/ 782661 w 1494007"/>
              <a:gd name="connsiteY15" fmla="*/ 513030 h 2123500"/>
              <a:gd name="connsiteX16" fmla="*/ 786491 w 1494007"/>
              <a:gd name="connsiteY16" fmla="*/ 901237 h 2123500"/>
              <a:gd name="connsiteX17" fmla="*/ 754819 w 1494007"/>
              <a:gd name="connsiteY17" fmla="*/ 121917 h 2123500"/>
              <a:gd name="connsiteX18" fmla="*/ 557920 w 1494007"/>
              <a:gd name="connsiteY18" fmla="*/ 161731 h 2123500"/>
              <a:gd name="connsiteX19" fmla="*/ 501512 w 1494007"/>
              <a:gd name="connsiteY19" fmla="*/ 1192821 h 2123500"/>
              <a:gd name="connsiteX20" fmla="*/ 376317 w 1494007"/>
              <a:gd name="connsiteY20" fmla="*/ 1148565 h 2123500"/>
              <a:gd name="connsiteX21" fmla="*/ 0 w 1494007"/>
              <a:gd name="connsiteY21" fmla="*/ 886482 h 2123500"/>
              <a:gd name="connsiteX0" fmla="*/ 0 w 1494007"/>
              <a:gd name="connsiteY0" fmla="*/ 886482 h 2123500"/>
              <a:gd name="connsiteX1" fmla="*/ 202929 w 1494007"/>
              <a:gd name="connsiteY1" fmla="*/ 1320850 h 2123500"/>
              <a:gd name="connsiteX2" fmla="*/ 438719 w 1494007"/>
              <a:gd name="connsiteY2" fmla="*/ 1655174 h 2123500"/>
              <a:gd name="connsiteX3" fmla="*/ 620418 w 1494007"/>
              <a:gd name="connsiteY3" fmla="*/ 1879748 h 2123500"/>
              <a:gd name="connsiteX4" fmla="*/ 654015 w 1494007"/>
              <a:gd name="connsiteY4" fmla="*/ 2115210 h 2123500"/>
              <a:gd name="connsiteX5" fmla="*/ 1334321 w 1494007"/>
              <a:gd name="connsiteY5" fmla="*/ 2123500 h 2123500"/>
              <a:gd name="connsiteX6" fmla="*/ 1334105 w 1494007"/>
              <a:gd name="connsiteY6" fmla="*/ 1930484 h 2123500"/>
              <a:gd name="connsiteX7" fmla="*/ 1492737 w 1494007"/>
              <a:gd name="connsiteY7" fmla="*/ 1069958 h 2123500"/>
              <a:gd name="connsiteX8" fmla="*/ 1440769 w 1494007"/>
              <a:gd name="connsiteY8" fmla="*/ 644162 h 2123500"/>
              <a:gd name="connsiteX9" fmla="*/ 1248364 w 1494007"/>
              <a:gd name="connsiteY9" fmla="*/ 612493 h 2123500"/>
              <a:gd name="connsiteX10" fmla="*/ 1240598 w 1494007"/>
              <a:gd name="connsiteY10" fmla="*/ 911472 h 2123500"/>
              <a:gd name="connsiteX11" fmla="*/ 1228500 w 1494007"/>
              <a:gd name="connsiteY11" fmla="*/ 600743 h 2123500"/>
              <a:gd name="connsiteX12" fmla="*/ 998695 w 1494007"/>
              <a:gd name="connsiteY12" fmla="*/ 558366 h 2123500"/>
              <a:gd name="connsiteX13" fmla="*/ 1028960 w 1494007"/>
              <a:gd name="connsiteY13" fmla="*/ 887580 h 2123500"/>
              <a:gd name="connsiteX14" fmla="*/ 977635 w 1494007"/>
              <a:gd name="connsiteY14" fmla="*/ 557324 h 2123500"/>
              <a:gd name="connsiteX15" fmla="*/ 782661 w 1494007"/>
              <a:gd name="connsiteY15" fmla="*/ 513030 h 2123500"/>
              <a:gd name="connsiteX16" fmla="*/ 786491 w 1494007"/>
              <a:gd name="connsiteY16" fmla="*/ 901237 h 2123500"/>
              <a:gd name="connsiteX17" fmla="*/ 754819 w 1494007"/>
              <a:gd name="connsiteY17" fmla="*/ 121917 h 2123500"/>
              <a:gd name="connsiteX18" fmla="*/ 557920 w 1494007"/>
              <a:gd name="connsiteY18" fmla="*/ 161731 h 2123500"/>
              <a:gd name="connsiteX19" fmla="*/ 501512 w 1494007"/>
              <a:gd name="connsiteY19" fmla="*/ 1192821 h 2123500"/>
              <a:gd name="connsiteX20" fmla="*/ 376317 w 1494007"/>
              <a:gd name="connsiteY20" fmla="*/ 1148565 h 2123500"/>
              <a:gd name="connsiteX21" fmla="*/ 0 w 1494007"/>
              <a:gd name="connsiteY21" fmla="*/ 886482 h 2123500"/>
              <a:gd name="connsiteX0" fmla="*/ 0 w 1494007"/>
              <a:gd name="connsiteY0" fmla="*/ 886482 h 2123500"/>
              <a:gd name="connsiteX1" fmla="*/ 202929 w 1494007"/>
              <a:gd name="connsiteY1" fmla="*/ 1320850 h 2123500"/>
              <a:gd name="connsiteX2" fmla="*/ 438719 w 1494007"/>
              <a:gd name="connsiteY2" fmla="*/ 1655174 h 2123500"/>
              <a:gd name="connsiteX3" fmla="*/ 620418 w 1494007"/>
              <a:gd name="connsiteY3" fmla="*/ 1879748 h 2123500"/>
              <a:gd name="connsiteX4" fmla="*/ 654015 w 1494007"/>
              <a:gd name="connsiteY4" fmla="*/ 2115210 h 2123500"/>
              <a:gd name="connsiteX5" fmla="*/ 1334321 w 1494007"/>
              <a:gd name="connsiteY5" fmla="*/ 2123500 h 2123500"/>
              <a:gd name="connsiteX6" fmla="*/ 1334105 w 1494007"/>
              <a:gd name="connsiteY6" fmla="*/ 1930484 h 2123500"/>
              <a:gd name="connsiteX7" fmla="*/ 1492737 w 1494007"/>
              <a:gd name="connsiteY7" fmla="*/ 1069958 h 2123500"/>
              <a:gd name="connsiteX8" fmla="*/ 1440769 w 1494007"/>
              <a:gd name="connsiteY8" fmla="*/ 644162 h 2123500"/>
              <a:gd name="connsiteX9" fmla="*/ 1248364 w 1494007"/>
              <a:gd name="connsiteY9" fmla="*/ 612493 h 2123500"/>
              <a:gd name="connsiteX10" fmla="*/ 1240598 w 1494007"/>
              <a:gd name="connsiteY10" fmla="*/ 911472 h 2123500"/>
              <a:gd name="connsiteX11" fmla="*/ 1228500 w 1494007"/>
              <a:gd name="connsiteY11" fmla="*/ 600743 h 2123500"/>
              <a:gd name="connsiteX12" fmla="*/ 998695 w 1494007"/>
              <a:gd name="connsiteY12" fmla="*/ 558366 h 2123500"/>
              <a:gd name="connsiteX13" fmla="*/ 1028960 w 1494007"/>
              <a:gd name="connsiteY13" fmla="*/ 887580 h 2123500"/>
              <a:gd name="connsiteX14" fmla="*/ 977635 w 1494007"/>
              <a:gd name="connsiteY14" fmla="*/ 557324 h 2123500"/>
              <a:gd name="connsiteX15" fmla="*/ 782661 w 1494007"/>
              <a:gd name="connsiteY15" fmla="*/ 513030 h 2123500"/>
              <a:gd name="connsiteX16" fmla="*/ 786491 w 1494007"/>
              <a:gd name="connsiteY16" fmla="*/ 901237 h 2123500"/>
              <a:gd name="connsiteX17" fmla="*/ 754819 w 1494007"/>
              <a:gd name="connsiteY17" fmla="*/ 121917 h 2123500"/>
              <a:gd name="connsiteX18" fmla="*/ 557920 w 1494007"/>
              <a:gd name="connsiteY18" fmla="*/ 161731 h 2123500"/>
              <a:gd name="connsiteX19" fmla="*/ 501512 w 1494007"/>
              <a:gd name="connsiteY19" fmla="*/ 1192821 h 2123500"/>
              <a:gd name="connsiteX20" fmla="*/ 376317 w 1494007"/>
              <a:gd name="connsiteY20" fmla="*/ 1148565 h 2123500"/>
              <a:gd name="connsiteX21" fmla="*/ 0 w 1494007"/>
              <a:gd name="connsiteY21" fmla="*/ 886482 h 2123500"/>
              <a:gd name="connsiteX0" fmla="*/ 0 w 1494007"/>
              <a:gd name="connsiteY0" fmla="*/ 886482 h 2123500"/>
              <a:gd name="connsiteX1" fmla="*/ 202929 w 1494007"/>
              <a:gd name="connsiteY1" fmla="*/ 1320850 h 2123500"/>
              <a:gd name="connsiteX2" fmla="*/ 438719 w 1494007"/>
              <a:gd name="connsiteY2" fmla="*/ 1655174 h 2123500"/>
              <a:gd name="connsiteX3" fmla="*/ 620418 w 1494007"/>
              <a:gd name="connsiteY3" fmla="*/ 1879748 h 2123500"/>
              <a:gd name="connsiteX4" fmla="*/ 654015 w 1494007"/>
              <a:gd name="connsiteY4" fmla="*/ 2115210 h 2123500"/>
              <a:gd name="connsiteX5" fmla="*/ 1334321 w 1494007"/>
              <a:gd name="connsiteY5" fmla="*/ 2123500 h 2123500"/>
              <a:gd name="connsiteX6" fmla="*/ 1334105 w 1494007"/>
              <a:gd name="connsiteY6" fmla="*/ 1930484 h 2123500"/>
              <a:gd name="connsiteX7" fmla="*/ 1492737 w 1494007"/>
              <a:gd name="connsiteY7" fmla="*/ 1069958 h 2123500"/>
              <a:gd name="connsiteX8" fmla="*/ 1440769 w 1494007"/>
              <a:gd name="connsiteY8" fmla="*/ 644162 h 2123500"/>
              <a:gd name="connsiteX9" fmla="*/ 1248364 w 1494007"/>
              <a:gd name="connsiteY9" fmla="*/ 612493 h 2123500"/>
              <a:gd name="connsiteX10" fmla="*/ 1240598 w 1494007"/>
              <a:gd name="connsiteY10" fmla="*/ 911472 h 2123500"/>
              <a:gd name="connsiteX11" fmla="*/ 1228500 w 1494007"/>
              <a:gd name="connsiteY11" fmla="*/ 600743 h 2123500"/>
              <a:gd name="connsiteX12" fmla="*/ 998695 w 1494007"/>
              <a:gd name="connsiteY12" fmla="*/ 558366 h 2123500"/>
              <a:gd name="connsiteX13" fmla="*/ 1028960 w 1494007"/>
              <a:gd name="connsiteY13" fmla="*/ 887580 h 2123500"/>
              <a:gd name="connsiteX14" fmla="*/ 977635 w 1494007"/>
              <a:gd name="connsiteY14" fmla="*/ 557324 h 2123500"/>
              <a:gd name="connsiteX15" fmla="*/ 782661 w 1494007"/>
              <a:gd name="connsiteY15" fmla="*/ 513030 h 2123500"/>
              <a:gd name="connsiteX16" fmla="*/ 786491 w 1494007"/>
              <a:gd name="connsiteY16" fmla="*/ 901237 h 2123500"/>
              <a:gd name="connsiteX17" fmla="*/ 754819 w 1494007"/>
              <a:gd name="connsiteY17" fmla="*/ 121917 h 2123500"/>
              <a:gd name="connsiteX18" fmla="*/ 557920 w 1494007"/>
              <a:gd name="connsiteY18" fmla="*/ 161731 h 2123500"/>
              <a:gd name="connsiteX19" fmla="*/ 530458 w 1494007"/>
              <a:gd name="connsiteY19" fmla="*/ 1197645 h 2123500"/>
              <a:gd name="connsiteX20" fmla="*/ 376317 w 1494007"/>
              <a:gd name="connsiteY20" fmla="*/ 1148565 h 2123500"/>
              <a:gd name="connsiteX21" fmla="*/ 0 w 1494007"/>
              <a:gd name="connsiteY21" fmla="*/ 886482 h 2123500"/>
              <a:gd name="connsiteX0" fmla="*/ 0 w 1494007"/>
              <a:gd name="connsiteY0" fmla="*/ 886482 h 2123500"/>
              <a:gd name="connsiteX1" fmla="*/ 202929 w 1494007"/>
              <a:gd name="connsiteY1" fmla="*/ 1320850 h 2123500"/>
              <a:gd name="connsiteX2" fmla="*/ 438719 w 1494007"/>
              <a:gd name="connsiteY2" fmla="*/ 1655174 h 2123500"/>
              <a:gd name="connsiteX3" fmla="*/ 620418 w 1494007"/>
              <a:gd name="connsiteY3" fmla="*/ 1879748 h 2123500"/>
              <a:gd name="connsiteX4" fmla="*/ 654015 w 1494007"/>
              <a:gd name="connsiteY4" fmla="*/ 2115210 h 2123500"/>
              <a:gd name="connsiteX5" fmla="*/ 1334321 w 1494007"/>
              <a:gd name="connsiteY5" fmla="*/ 2123500 h 2123500"/>
              <a:gd name="connsiteX6" fmla="*/ 1334105 w 1494007"/>
              <a:gd name="connsiteY6" fmla="*/ 1930484 h 2123500"/>
              <a:gd name="connsiteX7" fmla="*/ 1492737 w 1494007"/>
              <a:gd name="connsiteY7" fmla="*/ 1069958 h 2123500"/>
              <a:gd name="connsiteX8" fmla="*/ 1440769 w 1494007"/>
              <a:gd name="connsiteY8" fmla="*/ 644162 h 2123500"/>
              <a:gd name="connsiteX9" fmla="*/ 1248364 w 1494007"/>
              <a:gd name="connsiteY9" fmla="*/ 612493 h 2123500"/>
              <a:gd name="connsiteX10" fmla="*/ 1240598 w 1494007"/>
              <a:gd name="connsiteY10" fmla="*/ 911472 h 2123500"/>
              <a:gd name="connsiteX11" fmla="*/ 1228500 w 1494007"/>
              <a:gd name="connsiteY11" fmla="*/ 600743 h 2123500"/>
              <a:gd name="connsiteX12" fmla="*/ 998695 w 1494007"/>
              <a:gd name="connsiteY12" fmla="*/ 558366 h 2123500"/>
              <a:gd name="connsiteX13" fmla="*/ 1028960 w 1494007"/>
              <a:gd name="connsiteY13" fmla="*/ 887580 h 2123500"/>
              <a:gd name="connsiteX14" fmla="*/ 977635 w 1494007"/>
              <a:gd name="connsiteY14" fmla="*/ 557324 h 2123500"/>
              <a:gd name="connsiteX15" fmla="*/ 782661 w 1494007"/>
              <a:gd name="connsiteY15" fmla="*/ 513030 h 2123500"/>
              <a:gd name="connsiteX16" fmla="*/ 786491 w 1494007"/>
              <a:gd name="connsiteY16" fmla="*/ 901237 h 2123500"/>
              <a:gd name="connsiteX17" fmla="*/ 754819 w 1494007"/>
              <a:gd name="connsiteY17" fmla="*/ 121917 h 2123500"/>
              <a:gd name="connsiteX18" fmla="*/ 557920 w 1494007"/>
              <a:gd name="connsiteY18" fmla="*/ 161731 h 2123500"/>
              <a:gd name="connsiteX19" fmla="*/ 530458 w 1494007"/>
              <a:gd name="connsiteY19" fmla="*/ 1197645 h 2123500"/>
              <a:gd name="connsiteX20" fmla="*/ 395614 w 1494007"/>
              <a:gd name="connsiteY20" fmla="*/ 1153389 h 2123500"/>
              <a:gd name="connsiteX21" fmla="*/ 0 w 1494007"/>
              <a:gd name="connsiteY21" fmla="*/ 886482 h 2123500"/>
              <a:gd name="connsiteX0" fmla="*/ 0 w 1494007"/>
              <a:gd name="connsiteY0" fmla="*/ 886482 h 2123500"/>
              <a:gd name="connsiteX1" fmla="*/ 202929 w 1494007"/>
              <a:gd name="connsiteY1" fmla="*/ 1320850 h 2123500"/>
              <a:gd name="connsiteX2" fmla="*/ 438719 w 1494007"/>
              <a:gd name="connsiteY2" fmla="*/ 1655174 h 2123500"/>
              <a:gd name="connsiteX3" fmla="*/ 620418 w 1494007"/>
              <a:gd name="connsiteY3" fmla="*/ 1879748 h 2123500"/>
              <a:gd name="connsiteX4" fmla="*/ 654015 w 1494007"/>
              <a:gd name="connsiteY4" fmla="*/ 2115210 h 2123500"/>
              <a:gd name="connsiteX5" fmla="*/ 1334321 w 1494007"/>
              <a:gd name="connsiteY5" fmla="*/ 2123500 h 2123500"/>
              <a:gd name="connsiteX6" fmla="*/ 1334105 w 1494007"/>
              <a:gd name="connsiteY6" fmla="*/ 1930484 h 2123500"/>
              <a:gd name="connsiteX7" fmla="*/ 1492737 w 1494007"/>
              <a:gd name="connsiteY7" fmla="*/ 1069958 h 2123500"/>
              <a:gd name="connsiteX8" fmla="*/ 1440769 w 1494007"/>
              <a:gd name="connsiteY8" fmla="*/ 644162 h 2123500"/>
              <a:gd name="connsiteX9" fmla="*/ 1248364 w 1494007"/>
              <a:gd name="connsiteY9" fmla="*/ 612493 h 2123500"/>
              <a:gd name="connsiteX10" fmla="*/ 1240598 w 1494007"/>
              <a:gd name="connsiteY10" fmla="*/ 911472 h 2123500"/>
              <a:gd name="connsiteX11" fmla="*/ 1228500 w 1494007"/>
              <a:gd name="connsiteY11" fmla="*/ 600743 h 2123500"/>
              <a:gd name="connsiteX12" fmla="*/ 998695 w 1494007"/>
              <a:gd name="connsiteY12" fmla="*/ 558366 h 2123500"/>
              <a:gd name="connsiteX13" fmla="*/ 1028960 w 1494007"/>
              <a:gd name="connsiteY13" fmla="*/ 887580 h 2123500"/>
              <a:gd name="connsiteX14" fmla="*/ 977635 w 1494007"/>
              <a:gd name="connsiteY14" fmla="*/ 557324 h 2123500"/>
              <a:gd name="connsiteX15" fmla="*/ 782661 w 1494007"/>
              <a:gd name="connsiteY15" fmla="*/ 513030 h 2123500"/>
              <a:gd name="connsiteX16" fmla="*/ 786491 w 1494007"/>
              <a:gd name="connsiteY16" fmla="*/ 901237 h 2123500"/>
              <a:gd name="connsiteX17" fmla="*/ 754819 w 1494007"/>
              <a:gd name="connsiteY17" fmla="*/ 121917 h 2123500"/>
              <a:gd name="connsiteX18" fmla="*/ 557920 w 1494007"/>
              <a:gd name="connsiteY18" fmla="*/ 161731 h 2123500"/>
              <a:gd name="connsiteX19" fmla="*/ 530458 w 1494007"/>
              <a:gd name="connsiteY19" fmla="*/ 1197645 h 2123500"/>
              <a:gd name="connsiteX20" fmla="*/ 395614 w 1494007"/>
              <a:gd name="connsiteY20" fmla="*/ 1153389 h 2123500"/>
              <a:gd name="connsiteX21" fmla="*/ 0 w 1494007"/>
              <a:gd name="connsiteY21" fmla="*/ 886482 h 2123500"/>
              <a:gd name="connsiteX0" fmla="*/ 0 w 1518129"/>
              <a:gd name="connsiteY0" fmla="*/ 891306 h 2123500"/>
              <a:gd name="connsiteX1" fmla="*/ 227051 w 1518129"/>
              <a:gd name="connsiteY1" fmla="*/ 1320850 h 2123500"/>
              <a:gd name="connsiteX2" fmla="*/ 462841 w 1518129"/>
              <a:gd name="connsiteY2" fmla="*/ 1655174 h 2123500"/>
              <a:gd name="connsiteX3" fmla="*/ 644540 w 1518129"/>
              <a:gd name="connsiteY3" fmla="*/ 1879748 h 2123500"/>
              <a:gd name="connsiteX4" fmla="*/ 678137 w 1518129"/>
              <a:gd name="connsiteY4" fmla="*/ 2115210 h 2123500"/>
              <a:gd name="connsiteX5" fmla="*/ 1358443 w 1518129"/>
              <a:gd name="connsiteY5" fmla="*/ 2123500 h 2123500"/>
              <a:gd name="connsiteX6" fmla="*/ 1358227 w 1518129"/>
              <a:gd name="connsiteY6" fmla="*/ 1930484 h 2123500"/>
              <a:gd name="connsiteX7" fmla="*/ 1516859 w 1518129"/>
              <a:gd name="connsiteY7" fmla="*/ 1069958 h 2123500"/>
              <a:gd name="connsiteX8" fmla="*/ 1464891 w 1518129"/>
              <a:gd name="connsiteY8" fmla="*/ 644162 h 2123500"/>
              <a:gd name="connsiteX9" fmla="*/ 1272486 w 1518129"/>
              <a:gd name="connsiteY9" fmla="*/ 612493 h 2123500"/>
              <a:gd name="connsiteX10" fmla="*/ 1264720 w 1518129"/>
              <a:gd name="connsiteY10" fmla="*/ 911472 h 2123500"/>
              <a:gd name="connsiteX11" fmla="*/ 1252622 w 1518129"/>
              <a:gd name="connsiteY11" fmla="*/ 600743 h 2123500"/>
              <a:gd name="connsiteX12" fmla="*/ 1022817 w 1518129"/>
              <a:gd name="connsiteY12" fmla="*/ 558366 h 2123500"/>
              <a:gd name="connsiteX13" fmla="*/ 1053082 w 1518129"/>
              <a:gd name="connsiteY13" fmla="*/ 887580 h 2123500"/>
              <a:gd name="connsiteX14" fmla="*/ 1001757 w 1518129"/>
              <a:gd name="connsiteY14" fmla="*/ 557324 h 2123500"/>
              <a:gd name="connsiteX15" fmla="*/ 806783 w 1518129"/>
              <a:gd name="connsiteY15" fmla="*/ 513030 h 2123500"/>
              <a:gd name="connsiteX16" fmla="*/ 810613 w 1518129"/>
              <a:gd name="connsiteY16" fmla="*/ 901237 h 2123500"/>
              <a:gd name="connsiteX17" fmla="*/ 778941 w 1518129"/>
              <a:gd name="connsiteY17" fmla="*/ 121917 h 2123500"/>
              <a:gd name="connsiteX18" fmla="*/ 582042 w 1518129"/>
              <a:gd name="connsiteY18" fmla="*/ 161731 h 2123500"/>
              <a:gd name="connsiteX19" fmla="*/ 554580 w 1518129"/>
              <a:gd name="connsiteY19" fmla="*/ 1197645 h 2123500"/>
              <a:gd name="connsiteX20" fmla="*/ 419736 w 1518129"/>
              <a:gd name="connsiteY20" fmla="*/ 1153389 h 2123500"/>
              <a:gd name="connsiteX21" fmla="*/ 0 w 1518129"/>
              <a:gd name="connsiteY21" fmla="*/ 891306 h 2123500"/>
              <a:gd name="connsiteX0" fmla="*/ 0 w 1518129"/>
              <a:gd name="connsiteY0" fmla="*/ 891306 h 2123500"/>
              <a:gd name="connsiteX1" fmla="*/ 227051 w 1518129"/>
              <a:gd name="connsiteY1" fmla="*/ 1320850 h 2123500"/>
              <a:gd name="connsiteX2" fmla="*/ 462841 w 1518129"/>
              <a:gd name="connsiteY2" fmla="*/ 1655174 h 2123500"/>
              <a:gd name="connsiteX3" fmla="*/ 644540 w 1518129"/>
              <a:gd name="connsiteY3" fmla="*/ 1879748 h 2123500"/>
              <a:gd name="connsiteX4" fmla="*/ 678137 w 1518129"/>
              <a:gd name="connsiteY4" fmla="*/ 2115210 h 2123500"/>
              <a:gd name="connsiteX5" fmla="*/ 1358443 w 1518129"/>
              <a:gd name="connsiteY5" fmla="*/ 2123500 h 2123500"/>
              <a:gd name="connsiteX6" fmla="*/ 1358227 w 1518129"/>
              <a:gd name="connsiteY6" fmla="*/ 1930484 h 2123500"/>
              <a:gd name="connsiteX7" fmla="*/ 1516859 w 1518129"/>
              <a:gd name="connsiteY7" fmla="*/ 1069958 h 2123500"/>
              <a:gd name="connsiteX8" fmla="*/ 1464891 w 1518129"/>
              <a:gd name="connsiteY8" fmla="*/ 644162 h 2123500"/>
              <a:gd name="connsiteX9" fmla="*/ 1272486 w 1518129"/>
              <a:gd name="connsiteY9" fmla="*/ 612493 h 2123500"/>
              <a:gd name="connsiteX10" fmla="*/ 1264720 w 1518129"/>
              <a:gd name="connsiteY10" fmla="*/ 911472 h 2123500"/>
              <a:gd name="connsiteX11" fmla="*/ 1252622 w 1518129"/>
              <a:gd name="connsiteY11" fmla="*/ 600743 h 2123500"/>
              <a:gd name="connsiteX12" fmla="*/ 1022817 w 1518129"/>
              <a:gd name="connsiteY12" fmla="*/ 558366 h 2123500"/>
              <a:gd name="connsiteX13" fmla="*/ 1053082 w 1518129"/>
              <a:gd name="connsiteY13" fmla="*/ 887580 h 2123500"/>
              <a:gd name="connsiteX14" fmla="*/ 1001757 w 1518129"/>
              <a:gd name="connsiteY14" fmla="*/ 557324 h 2123500"/>
              <a:gd name="connsiteX15" fmla="*/ 806783 w 1518129"/>
              <a:gd name="connsiteY15" fmla="*/ 513030 h 2123500"/>
              <a:gd name="connsiteX16" fmla="*/ 810613 w 1518129"/>
              <a:gd name="connsiteY16" fmla="*/ 901237 h 2123500"/>
              <a:gd name="connsiteX17" fmla="*/ 778941 w 1518129"/>
              <a:gd name="connsiteY17" fmla="*/ 121917 h 2123500"/>
              <a:gd name="connsiteX18" fmla="*/ 582042 w 1518129"/>
              <a:gd name="connsiteY18" fmla="*/ 161731 h 2123500"/>
              <a:gd name="connsiteX19" fmla="*/ 554580 w 1518129"/>
              <a:gd name="connsiteY19" fmla="*/ 1197645 h 2123500"/>
              <a:gd name="connsiteX20" fmla="*/ 419736 w 1518129"/>
              <a:gd name="connsiteY20" fmla="*/ 1153389 h 2123500"/>
              <a:gd name="connsiteX21" fmla="*/ 0 w 1518129"/>
              <a:gd name="connsiteY21" fmla="*/ 891306 h 2123500"/>
              <a:gd name="connsiteX0" fmla="*/ 0 w 1518129"/>
              <a:gd name="connsiteY0" fmla="*/ 891306 h 2123500"/>
              <a:gd name="connsiteX1" fmla="*/ 227051 w 1518129"/>
              <a:gd name="connsiteY1" fmla="*/ 1320850 h 2123500"/>
              <a:gd name="connsiteX2" fmla="*/ 462841 w 1518129"/>
              <a:gd name="connsiteY2" fmla="*/ 1655174 h 2123500"/>
              <a:gd name="connsiteX3" fmla="*/ 644540 w 1518129"/>
              <a:gd name="connsiteY3" fmla="*/ 1879748 h 2123500"/>
              <a:gd name="connsiteX4" fmla="*/ 678137 w 1518129"/>
              <a:gd name="connsiteY4" fmla="*/ 2115210 h 2123500"/>
              <a:gd name="connsiteX5" fmla="*/ 1358443 w 1518129"/>
              <a:gd name="connsiteY5" fmla="*/ 2123500 h 2123500"/>
              <a:gd name="connsiteX6" fmla="*/ 1358227 w 1518129"/>
              <a:gd name="connsiteY6" fmla="*/ 1930484 h 2123500"/>
              <a:gd name="connsiteX7" fmla="*/ 1516859 w 1518129"/>
              <a:gd name="connsiteY7" fmla="*/ 1069958 h 2123500"/>
              <a:gd name="connsiteX8" fmla="*/ 1464891 w 1518129"/>
              <a:gd name="connsiteY8" fmla="*/ 644162 h 2123500"/>
              <a:gd name="connsiteX9" fmla="*/ 1272486 w 1518129"/>
              <a:gd name="connsiteY9" fmla="*/ 612493 h 2123500"/>
              <a:gd name="connsiteX10" fmla="*/ 1264720 w 1518129"/>
              <a:gd name="connsiteY10" fmla="*/ 911472 h 2123500"/>
              <a:gd name="connsiteX11" fmla="*/ 1252622 w 1518129"/>
              <a:gd name="connsiteY11" fmla="*/ 600743 h 2123500"/>
              <a:gd name="connsiteX12" fmla="*/ 1022817 w 1518129"/>
              <a:gd name="connsiteY12" fmla="*/ 558366 h 2123500"/>
              <a:gd name="connsiteX13" fmla="*/ 1053082 w 1518129"/>
              <a:gd name="connsiteY13" fmla="*/ 887580 h 2123500"/>
              <a:gd name="connsiteX14" fmla="*/ 1001757 w 1518129"/>
              <a:gd name="connsiteY14" fmla="*/ 557324 h 2123500"/>
              <a:gd name="connsiteX15" fmla="*/ 806783 w 1518129"/>
              <a:gd name="connsiteY15" fmla="*/ 513030 h 2123500"/>
              <a:gd name="connsiteX16" fmla="*/ 810613 w 1518129"/>
              <a:gd name="connsiteY16" fmla="*/ 901237 h 2123500"/>
              <a:gd name="connsiteX17" fmla="*/ 778941 w 1518129"/>
              <a:gd name="connsiteY17" fmla="*/ 121917 h 2123500"/>
              <a:gd name="connsiteX18" fmla="*/ 582042 w 1518129"/>
              <a:gd name="connsiteY18" fmla="*/ 161731 h 2123500"/>
              <a:gd name="connsiteX19" fmla="*/ 554580 w 1518129"/>
              <a:gd name="connsiteY19" fmla="*/ 1197645 h 2123500"/>
              <a:gd name="connsiteX20" fmla="*/ 419736 w 1518129"/>
              <a:gd name="connsiteY20" fmla="*/ 1153389 h 2123500"/>
              <a:gd name="connsiteX21" fmla="*/ 0 w 1518129"/>
              <a:gd name="connsiteY21" fmla="*/ 891306 h 2123500"/>
              <a:gd name="connsiteX0" fmla="*/ 0 w 1518129"/>
              <a:gd name="connsiteY0" fmla="*/ 891306 h 2123500"/>
              <a:gd name="connsiteX1" fmla="*/ 227051 w 1518129"/>
              <a:gd name="connsiteY1" fmla="*/ 1320850 h 2123500"/>
              <a:gd name="connsiteX2" fmla="*/ 462841 w 1518129"/>
              <a:gd name="connsiteY2" fmla="*/ 1655174 h 2123500"/>
              <a:gd name="connsiteX3" fmla="*/ 644540 w 1518129"/>
              <a:gd name="connsiteY3" fmla="*/ 1879748 h 2123500"/>
              <a:gd name="connsiteX4" fmla="*/ 678137 w 1518129"/>
              <a:gd name="connsiteY4" fmla="*/ 2115210 h 2123500"/>
              <a:gd name="connsiteX5" fmla="*/ 1358443 w 1518129"/>
              <a:gd name="connsiteY5" fmla="*/ 2123500 h 2123500"/>
              <a:gd name="connsiteX6" fmla="*/ 1358227 w 1518129"/>
              <a:gd name="connsiteY6" fmla="*/ 1930484 h 2123500"/>
              <a:gd name="connsiteX7" fmla="*/ 1516859 w 1518129"/>
              <a:gd name="connsiteY7" fmla="*/ 1069958 h 2123500"/>
              <a:gd name="connsiteX8" fmla="*/ 1464891 w 1518129"/>
              <a:gd name="connsiteY8" fmla="*/ 644162 h 2123500"/>
              <a:gd name="connsiteX9" fmla="*/ 1272486 w 1518129"/>
              <a:gd name="connsiteY9" fmla="*/ 612493 h 2123500"/>
              <a:gd name="connsiteX10" fmla="*/ 1264720 w 1518129"/>
              <a:gd name="connsiteY10" fmla="*/ 911472 h 2123500"/>
              <a:gd name="connsiteX11" fmla="*/ 1252622 w 1518129"/>
              <a:gd name="connsiteY11" fmla="*/ 600743 h 2123500"/>
              <a:gd name="connsiteX12" fmla="*/ 1022817 w 1518129"/>
              <a:gd name="connsiteY12" fmla="*/ 558366 h 2123500"/>
              <a:gd name="connsiteX13" fmla="*/ 1053082 w 1518129"/>
              <a:gd name="connsiteY13" fmla="*/ 887580 h 2123500"/>
              <a:gd name="connsiteX14" fmla="*/ 1001757 w 1518129"/>
              <a:gd name="connsiteY14" fmla="*/ 557324 h 2123500"/>
              <a:gd name="connsiteX15" fmla="*/ 806783 w 1518129"/>
              <a:gd name="connsiteY15" fmla="*/ 513030 h 2123500"/>
              <a:gd name="connsiteX16" fmla="*/ 810613 w 1518129"/>
              <a:gd name="connsiteY16" fmla="*/ 901237 h 2123500"/>
              <a:gd name="connsiteX17" fmla="*/ 778941 w 1518129"/>
              <a:gd name="connsiteY17" fmla="*/ 121917 h 2123500"/>
              <a:gd name="connsiteX18" fmla="*/ 582042 w 1518129"/>
              <a:gd name="connsiteY18" fmla="*/ 161731 h 2123500"/>
              <a:gd name="connsiteX19" fmla="*/ 554580 w 1518129"/>
              <a:gd name="connsiteY19" fmla="*/ 1197645 h 2123500"/>
              <a:gd name="connsiteX20" fmla="*/ 419736 w 1518129"/>
              <a:gd name="connsiteY20" fmla="*/ 1153389 h 2123500"/>
              <a:gd name="connsiteX21" fmla="*/ 0 w 1518129"/>
              <a:gd name="connsiteY21" fmla="*/ 891306 h 2123500"/>
              <a:gd name="connsiteX0" fmla="*/ 0 w 1518129"/>
              <a:gd name="connsiteY0" fmla="*/ 891306 h 2123500"/>
              <a:gd name="connsiteX1" fmla="*/ 227051 w 1518129"/>
              <a:gd name="connsiteY1" fmla="*/ 1320850 h 2123500"/>
              <a:gd name="connsiteX2" fmla="*/ 462841 w 1518129"/>
              <a:gd name="connsiteY2" fmla="*/ 1655174 h 2123500"/>
              <a:gd name="connsiteX3" fmla="*/ 644540 w 1518129"/>
              <a:gd name="connsiteY3" fmla="*/ 1879748 h 2123500"/>
              <a:gd name="connsiteX4" fmla="*/ 678137 w 1518129"/>
              <a:gd name="connsiteY4" fmla="*/ 2115210 h 2123500"/>
              <a:gd name="connsiteX5" fmla="*/ 1358443 w 1518129"/>
              <a:gd name="connsiteY5" fmla="*/ 2123500 h 2123500"/>
              <a:gd name="connsiteX6" fmla="*/ 1358227 w 1518129"/>
              <a:gd name="connsiteY6" fmla="*/ 1930484 h 2123500"/>
              <a:gd name="connsiteX7" fmla="*/ 1516859 w 1518129"/>
              <a:gd name="connsiteY7" fmla="*/ 1069958 h 2123500"/>
              <a:gd name="connsiteX8" fmla="*/ 1464891 w 1518129"/>
              <a:gd name="connsiteY8" fmla="*/ 644162 h 2123500"/>
              <a:gd name="connsiteX9" fmla="*/ 1272486 w 1518129"/>
              <a:gd name="connsiteY9" fmla="*/ 612493 h 2123500"/>
              <a:gd name="connsiteX10" fmla="*/ 1264720 w 1518129"/>
              <a:gd name="connsiteY10" fmla="*/ 911472 h 2123500"/>
              <a:gd name="connsiteX11" fmla="*/ 1252622 w 1518129"/>
              <a:gd name="connsiteY11" fmla="*/ 600743 h 2123500"/>
              <a:gd name="connsiteX12" fmla="*/ 1022817 w 1518129"/>
              <a:gd name="connsiteY12" fmla="*/ 558366 h 2123500"/>
              <a:gd name="connsiteX13" fmla="*/ 1053082 w 1518129"/>
              <a:gd name="connsiteY13" fmla="*/ 887580 h 2123500"/>
              <a:gd name="connsiteX14" fmla="*/ 1001757 w 1518129"/>
              <a:gd name="connsiteY14" fmla="*/ 557324 h 2123500"/>
              <a:gd name="connsiteX15" fmla="*/ 806783 w 1518129"/>
              <a:gd name="connsiteY15" fmla="*/ 513030 h 2123500"/>
              <a:gd name="connsiteX16" fmla="*/ 810613 w 1518129"/>
              <a:gd name="connsiteY16" fmla="*/ 901237 h 2123500"/>
              <a:gd name="connsiteX17" fmla="*/ 778941 w 1518129"/>
              <a:gd name="connsiteY17" fmla="*/ 121917 h 2123500"/>
              <a:gd name="connsiteX18" fmla="*/ 582042 w 1518129"/>
              <a:gd name="connsiteY18" fmla="*/ 161731 h 2123500"/>
              <a:gd name="connsiteX19" fmla="*/ 554580 w 1518129"/>
              <a:gd name="connsiteY19" fmla="*/ 1197645 h 2123500"/>
              <a:gd name="connsiteX20" fmla="*/ 419736 w 1518129"/>
              <a:gd name="connsiteY20" fmla="*/ 1153389 h 2123500"/>
              <a:gd name="connsiteX21" fmla="*/ 0 w 1518129"/>
              <a:gd name="connsiteY21" fmla="*/ 891306 h 2123500"/>
              <a:gd name="connsiteX0" fmla="*/ 0 w 1518129"/>
              <a:gd name="connsiteY0" fmla="*/ 891306 h 2133149"/>
              <a:gd name="connsiteX1" fmla="*/ 227051 w 1518129"/>
              <a:gd name="connsiteY1" fmla="*/ 1320850 h 2133149"/>
              <a:gd name="connsiteX2" fmla="*/ 462841 w 1518129"/>
              <a:gd name="connsiteY2" fmla="*/ 1655174 h 2133149"/>
              <a:gd name="connsiteX3" fmla="*/ 644540 w 1518129"/>
              <a:gd name="connsiteY3" fmla="*/ 1879748 h 2133149"/>
              <a:gd name="connsiteX4" fmla="*/ 678137 w 1518129"/>
              <a:gd name="connsiteY4" fmla="*/ 2115210 h 2133149"/>
              <a:gd name="connsiteX5" fmla="*/ 1348794 w 1518129"/>
              <a:gd name="connsiteY5" fmla="*/ 2133149 h 2133149"/>
              <a:gd name="connsiteX6" fmla="*/ 1358227 w 1518129"/>
              <a:gd name="connsiteY6" fmla="*/ 1930484 h 2133149"/>
              <a:gd name="connsiteX7" fmla="*/ 1516859 w 1518129"/>
              <a:gd name="connsiteY7" fmla="*/ 1069958 h 2133149"/>
              <a:gd name="connsiteX8" fmla="*/ 1464891 w 1518129"/>
              <a:gd name="connsiteY8" fmla="*/ 644162 h 2133149"/>
              <a:gd name="connsiteX9" fmla="*/ 1272486 w 1518129"/>
              <a:gd name="connsiteY9" fmla="*/ 612493 h 2133149"/>
              <a:gd name="connsiteX10" fmla="*/ 1264720 w 1518129"/>
              <a:gd name="connsiteY10" fmla="*/ 911472 h 2133149"/>
              <a:gd name="connsiteX11" fmla="*/ 1252622 w 1518129"/>
              <a:gd name="connsiteY11" fmla="*/ 600743 h 2133149"/>
              <a:gd name="connsiteX12" fmla="*/ 1022817 w 1518129"/>
              <a:gd name="connsiteY12" fmla="*/ 558366 h 2133149"/>
              <a:gd name="connsiteX13" fmla="*/ 1053082 w 1518129"/>
              <a:gd name="connsiteY13" fmla="*/ 887580 h 2133149"/>
              <a:gd name="connsiteX14" fmla="*/ 1001757 w 1518129"/>
              <a:gd name="connsiteY14" fmla="*/ 557324 h 2133149"/>
              <a:gd name="connsiteX15" fmla="*/ 806783 w 1518129"/>
              <a:gd name="connsiteY15" fmla="*/ 513030 h 2133149"/>
              <a:gd name="connsiteX16" fmla="*/ 810613 w 1518129"/>
              <a:gd name="connsiteY16" fmla="*/ 901237 h 2133149"/>
              <a:gd name="connsiteX17" fmla="*/ 778941 w 1518129"/>
              <a:gd name="connsiteY17" fmla="*/ 121917 h 2133149"/>
              <a:gd name="connsiteX18" fmla="*/ 582042 w 1518129"/>
              <a:gd name="connsiteY18" fmla="*/ 161731 h 2133149"/>
              <a:gd name="connsiteX19" fmla="*/ 554580 w 1518129"/>
              <a:gd name="connsiteY19" fmla="*/ 1197645 h 2133149"/>
              <a:gd name="connsiteX20" fmla="*/ 419736 w 1518129"/>
              <a:gd name="connsiteY20" fmla="*/ 1153389 h 2133149"/>
              <a:gd name="connsiteX21" fmla="*/ 0 w 1518129"/>
              <a:gd name="connsiteY21" fmla="*/ 891306 h 2133149"/>
              <a:gd name="connsiteX0" fmla="*/ 0 w 1518129"/>
              <a:gd name="connsiteY0" fmla="*/ 891306 h 2115210"/>
              <a:gd name="connsiteX1" fmla="*/ 227051 w 1518129"/>
              <a:gd name="connsiteY1" fmla="*/ 1320850 h 2115210"/>
              <a:gd name="connsiteX2" fmla="*/ 462841 w 1518129"/>
              <a:gd name="connsiteY2" fmla="*/ 1655174 h 2115210"/>
              <a:gd name="connsiteX3" fmla="*/ 644540 w 1518129"/>
              <a:gd name="connsiteY3" fmla="*/ 1879748 h 2115210"/>
              <a:gd name="connsiteX4" fmla="*/ 678137 w 1518129"/>
              <a:gd name="connsiteY4" fmla="*/ 2115210 h 2115210"/>
              <a:gd name="connsiteX5" fmla="*/ 1339145 w 1518129"/>
              <a:gd name="connsiteY5" fmla="*/ 2113852 h 2115210"/>
              <a:gd name="connsiteX6" fmla="*/ 1358227 w 1518129"/>
              <a:gd name="connsiteY6" fmla="*/ 1930484 h 2115210"/>
              <a:gd name="connsiteX7" fmla="*/ 1516859 w 1518129"/>
              <a:gd name="connsiteY7" fmla="*/ 1069958 h 2115210"/>
              <a:gd name="connsiteX8" fmla="*/ 1464891 w 1518129"/>
              <a:gd name="connsiteY8" fmla="*/ 644162 h 2115210"/>
              <a:gd name="connsiteX9" fmla="*/ 1272486 w 1518129"/>
              <a:gd name="connsiteY9" fmla="*/ 612493 h 2115210"/>
              <a:gd name="connsiteX10" fmla="*/ 1264720 w 1518129"/>
              <a:gd name="connsiteY10" fmla="*/ 911472 h 2115210"/>
              <a:gd name="connsiteX11" fmla="*/ 1252622 w 1518129"/>
              <a:gd name="connsiteY11" fmla="*/ 600743 h 2115210"/>
              <a:gd name="connsiteX12" fmla="*/ 1022817 w 1518129"/>
              <a:gd name="connsiteY12" fmla="*/ 558366 h 2115210"/>
              <a:gd name="connsiteX13" fmla="*/ 1053082 w 1518129"/>
              <a:gd name="connsiteY13" fmla="*/ 887580 h 2115210"/>
              <a:gd name="connsiteX14" fmla="*/ 1001757 w 1518129"/>
              <a:gd name="connsiteY14" fmla="*/ 557324 h 2115210"/>
              <a:gd name="connsiteX15" fmla="*/ 806783 w 1518129"/>
              <a:gd name="connsiteY15" fmla="*/ 513030 h 2115210"/>
              <a:gd name="connsiteX16" fmla="*/ 810613 w 1518129"/>
              <a:gd name="connsiteY16" fmla="*/ 901237 h 2115210"/>
              <a:gd name="connsiteX17" fmla="*/ 778941 w 1518129"/>
              <a:gd name="connsiteY17" fmla="*/ 121917 h 2115210"/>
              <a:gd name="connsiteX18" fmla="*/ 582042 w 1518129"/>
              <a:gd name="connsiteY18" fmla="*/ 161731 h 2115210"/>
              <a:gd name="connsiteX19" fmla="*/ 554580 w 1518129"/>
              <a:gd name="connsiteY19" fmla="*/ 1197645 h 2115210"/>
              <a:gd name="connsiteX20" fmla="*/ 419736 w 1518129"/>
              <a:gd name="connsiteY20" fmla="*/ 1153389 h 2115210"/>
              <a:gd name="connsiteX21" fmla="*/ 0 w 1518129"/>
              <a:gd name="connsiteY21" fmla="*/ 891306 h 2115210"/>
              <a:gd name="connsiteX0" fmla="*/ 0 w 1518129"/>
              <a:gd name="connsiteY0" fmla="*/ 891306 h 2174861"/>
              <a:gd name="connsiteX1" fmla="*/ 227051 w 1518129"/>
              <a:gd name="connsiteY1" fmla="*/ 1320850 h 2174861"/>
              <a:gd name="connsiteX2" fmla="*/ 462841 w 1518129"/>
              <a:gd name="connsiteY2" fmla="*/ 1655174 h 2174861"/>
              <a:gd name="connsiteX3" fmla="*/ 644540 w 1518129"/>
              <a:gd name="connsiteY3" fmla="*/ 1879748 h 2174861"/>
              <a:gd name="connsiteX4" fmla="*/ 678137 w 1518129"/>
              <a:gd name="connsiteY4" fmla="*/ 2115210 h 2174861"/>
              <a:gd name="connsiteX5" fmla="*/ 1339145 w 1518129"/>
              <a:gd name="connsiteY5" fmla="*/ 2174859 h 2174861"/>
              <a:gd name="connsiteX6" fmla="*/ 1358227 w 1518129"/>
              <a:gd name="connsiteY6" fmla="*/ 1930484 h 2174861"/>
              <a:gd name="connsiteX7" fmla="*/ 1516859 w 1518129"/>
              <a:gd name="connsiteY7" fmla="*/ 1069958 h 2174861"/>
              <a:gd name="connsiteX8" fmla="*/ 1464891 w 1518129"/>
              <a:gd name="connsiteY8" fmla="*/ 644162 h 2174861"/>
              <a:gd name="connsiteX9" fmla="*/ 1272486 w 1518129"/>
              <a:gd name="connsiteY9" fmla="*/ 612493 h 2174861"/>
              <a:gd name="connsiteX10" fmla="*/ 1264720 w 1518129"/>
              <a:gd name="connsiteY10" fmla="*/ 911472 h 2174861"/>
              <a:gd name="connsiteX11" fmla="*/ 1252622 w 1518129"/>
              <a:gd name="connsiteY11" fmla="*/ 600743 h 2174861"/>
              <a:gd name="connsiteX12" fmla="*/ 1022817 w 1518129"/>
              <a:gd name="connsiteY12" fmla="*/ 558366 h 2174861"/>
              <a:gd name="connsiteX13" fmla="*/ 1053082 w 1518129"/>
              <a:gd name="connsiteY13" fmla="*/ 887580 h 2174861"/>
              <a:gd name="connsiteX14" fmla="*/ 1001757 w 1518129"/>
              <a:gd name="connsiteY14" fmla="*/ 557324 h 2174861"/>
              <a:gd name="connsiteX15" fmla="*/ 806783 w 1518129"/>
              <a:gd name="connsiteY15" fmla="*/ 513030 h 2174861"/>
              <a:gd name="connsiteX16" fmla="*/ 810613 w 1518129"/>
              <a:gd name="connsiteY16" fmla="*/ 901237 h 2174861"/>
              <a:gd name="connsiteX17" fmla="*/ 778941 w 1518129"/>
              <a:gd name="connsiteY17" fmla="*/ 121917 h 2174861"/>
              <a:gd name="connsiteX18" fmla="*/ 582042 w 1518129"/>
              <a:gd name="connsiteY18" fmla="*/ 161731 h 2174861"/>
              <a:gd name="connsiteX19" fmla="*/ 554580 w 1518129"/>
              <a:gd name="connsiteY19" fmla="*/ 1197645 h 2174861"/>
              <a:gd name="connsiteX20" fmla="*/ 419736 w 1518129"/>
              <a:gd name="connsiteY20" fmla="*/ 1153389 h 2174861"/>
              <a:gd name="connsiteX21" fmla="*/ 0 w 1518129"/>
              <a:gd name="connsiteY21" fmla="*/ 891306 h 2174861"/>
              <a:gd name="connsiteX0" fmla="*/ 0 w 1518129"/>
              <a:gd name="connsiteY0" fmla="*/ 891306 h 2116848"/>
              <a:gd name="connsiteX1" fmla="*/ 227051 w 1518129"/>
              <a:gd name="connsiteY1" fmla="*/ 1320850 h 2116848"/>
              <a:gd name="connsiteX2" fmla="*/ 462841 w 1518129"/>
              <a:gd name="connsiteY2" fmla="*/ 1655174 h 2116848"/>
              <a:gd name="connsiteX3" fmla="*/ 644540 w 1518129"/>
              <a:gd name="connsiteY3" fmla="*/ 1879748 h 2116848"/>
              <a:gd name="connsiteX4" fmla="*/ 678137 w 1518129"/>
              <a:gd name="connsiteY4" fmla="*/ 2115210 h 2116848"/>
              <a:gd name="connsiteX5" fmla="*/ 1358227 w 1518129"/>
              <a:gd name="connsiteY5" fmla="*/ 1930484 h 2116848"/>
              <a:gd name="connsiteX6" fmla="*/ 1516859 w 1518129"/>
              <a:gd name="connsiteY6" fmla="*/ 1069958 h 2116848"/>
              <a:gd name="connsiteX7" fmla="*/ 1464891 w 1518129"/>
              <a:gd name="connsiteY7" fmla="*/ 644162 h 2116848"/>
              <a:gd name="connsiteX8" fmla="*/ 1272486 w 1518129"/>
              <a:gd name="connsiteY8" fmla="*/ 612493 h 2116848"/>
              <a:gd name="connsiteX9" fmla="*/ 1264720 w 1518129"/>
              <a:gd name="connsiteY9" fmla="*/ 911472 h 2116848"/>
              <a:gd name="connsiteX10" fmla="*/ 1252622 w 1518129"/>
              <a:gd name="connsiteY10" fmla="*/ 600743 h 2116848"/>
              <a:gd name="connsiteX11" fmla="*/ 1022817 w 1518129"/>
              <a:gd name="connsiteY11" fmla="*/ 558366 h 2116848"/>
              <a:gd name="connsiteX12" fmla="*/ 1053082 w 1518129"/>
              <a:gd name="connsiteY12" fmla="*/ 887580 h 2116848"/>
              <a:gd name="connsiteX13" fmla="*/ 1001757 w 1518129"/>
              <a:gd name="connsiteY13" fmla="*/ 557324 h 2116848"/>
              <a:gd name="connsiteX14" fmla="*/ 806783 w 1518129"/>
              <a:gd name="connsiteY14" fmla="*/ 513030 h 2116848"/>
              <a:gd name="connsiteX15" fmla="*/ 810613 w 1518129"/>
              <a:gd name="connsiteY15" fmla="*/ 901237 h 2116848"/>
              <a:gd name="connsiteX16" fmla="*/ 778941 w 1518129"/>
              <a:gd name="connsiteY16" fmla="*/ 121917 h 2116848"/>
              <a:gd name="connsiteX17" fmla="*/ 582042 w 1518129"/>
              <a:gd name="connsiteY17" fmla="*/ 161731 h 2116848"/>
              <a:gd name="connsiteX18" fmla="*/ 554580 w 1518129"/>
              <a:gd name="connsiteY18" fmla="*/ 1197645 h 2116848"/>
              <a:gd name="connsiteX19" fmla="*/ 419736 w 1518129"/>
              <a:gd name="connsiteY19" fmla="*/ 1153389 h 2116848"/>
              <a:gd name="connsiteX20" fmla="*/ 0 w 1518129"/>
              <a:gd name="connsiteY20" fmla="*/ 891306 h 2116848"/>
              <a:gd name="connsiteX0" fmla="*/ 0 w 1518129"/>
              <a:gd name="connsiteY0" fmla="*/ 891306 h 1987766"/>
              <a:gd name="connsiteX1" fmla="*/ 227051 w 1518129"/>
              <a:gd name="connsiteY1" fmla="*/ 1320850 h 1987766"/>
              <a:gd name="connsiteX2" fmla="*/ 462841 w 1518129"/>
              <a:gd name="connsiteY2" fmla="*/ 1655174 h 1987766"/>
              <a:gd name="connsiteX3" fmla="*/ 644540 w 1518129"/>
              <a:gd name="connsiteY3" fmla="*/ 1879748 h 1987766"/>
              <a:gd name="connsiteX4" fmla="*/ 1358227 w 1518129"/>
              <a:gd name="connsiteY4" fmla="*/ 1930484 h 1987766"/>
              <a:gd name="connsiteX5" fmla="*/ 1516859 w 1518129"/>
              <a:gd name="connsiteY5" fmla="*/ 1069958 h 1987766"/>
              <a:gd name="connsiteX6" fmla="*/ 1464891 w 1518129"/>
              <a:gd name="connsiteY6" fmla="*/ 644162 h 1987766"/>
              <a:gd name="connsiteX7" fmla="*/ 1272486 w 1518129"/>
              <a:gd name="connsiteY7" fmla="*/ 612493 h 1987766"/>
              <a:gd name="connsiteX8" fmla="*/ 1264720 w 1518129"/>
              <a:gd name="connsiteY8" fmla="*/ 911472 h 1987766"/>
              <a:gd name="connsiteX9" fmla="*/ 1252622 w 1518129"/>
              <a:gd name="connsiteY9" fmla="*/ 600743 h 1987766"/>
              <a:gd name="connsiteX10" fmla="*/ 1022817 w 1518129"/>
              <a:gd name="connsiteY10" fmla="*/ 558366 h 1987766"/>
              <a:gd name="connsiteX11" fmla="*/ 1053082 w 1518129"/>
              <a:gd name="connsiteY11" fmla="*/ 887580 h 1987766"/>
              <a:gd name="connsiteX12" fmla="*/ 1001757 w 1518129"/>
              <a:gd name="connsiteY12" fmla="*/ 557324 h 1987766"/>
              <a:gd name="connsiteX13" fmla="*/ 806783 w 1518129"/>
              <a:gd name="connsiteY13" fmla="*/ 513030 h 1987766"/>
              <a:gd name="connsiteX14" fmla="*/ 810613 w 1518129"/>
              <a:gd name="connsiteY14" fmla="*/ 901237 h 1987766"/>
              <a:gd name="connsiteX15" fmla="*/ 778941 w 1518129"/>
              <a:gd name="connsiteY15" fmla="*/ 121917 h 1987766"/>
              <a:gd name="connsiteX16" fmla="*/ 582042 w 1518129"/>
              <a:gd name="connsiteY16" fmla="*/ 161731 h 1987766"/>
              <a:gd name="connsiteX17" fmla="*/ 554580 w 1518129"/>
              <a:gd name="connsiteY17" fmla="*/ 1197645 h 1987766"/>
              <a:gd name="connsiteX18" fmla="*/ 419736 w 1518129"/>
              <a:gd name="connsiteY18" fmla="*/ 1153389 h 1987766"/>
              <a:gd name="connsiteX19" fmla="*/ 0 w 1518129"/>
              <a:gd name="connsiteY19" fmla="*/ 891306 h 1987766"/>
              <a:gd name="connsiteX0" fmla="*/ 0 w 1518129"/>
              <a:gd name="connsiteY0" fmla="*/ 891306 h 1934599"/>
              <a:gd name="connsiteX1" fmla="*/ 227051 w 1518129"/>
              <a:gd name="connsiteY1" fmla="*/ 1320850 h 1934599"/>
              <a:gd name="connsiteX2" fmla="*/ 462841 w 1518129"/>
              <a:gd name="connsiteY2" fmla="*/ 1655174 h 1934599"/>
              <a:gd name="connsiteX3" fmla="*/ 644540 w 1518129"/>
              <a:gd name="connsiteY3" fmla="*/ 1879748 h 1934599"/>
              <a:gd name="connsiteX4" fmla="*/ 1358227 w 1518129"/>
              <a:gd name="connsiteY4" fmla="*/ 1930484 h 1934599"/>
              <a:gd name="connsiteX5" fmla="*/ 1516859 w 1518129"/>
              <a:gd name="connsiteY5" fmla="*/ 1069958 h 1934599"/>
              <a:gd name="connsiteX6" fmla="*/ 1464891 w 1518129"/>
              <a:gd name="connsiteY6" fmla="*/ 644162 h 1934599"/>
              <a:gd name="connsiteX7" fmla="*/ 1272486 w 1518129"/>
              <a:gd name="connsiteY7" fmla="*/ 612493 h 1934599"/>
              <a:gd name="connsiteX8" fmla="*/ 1264720 w 1518129"/>
              <a:gd name="connsiteY8" fmla="*/ 911472 h 1934599"/>
              <a:gd name="connsiteX9" fmla="*/ 1252622 w 1518129"/>
              <a:gd name="connsiteY9" fmla="*/ 600743 h 1934599"/>
              <a:gd name="connsiteX10" fmla="*/ 1022817 w 1518129"/>
              <a:gd name="connsiteY10" fmla="*/ 558366 h 1934599"/>
              <a:gd name="connsiteX11" fmla="*/ 1053082 w 1518129"/>
              <a:gd name="connsiteY11" fmla="*/ 887580 h 1934599"/>
              <a:gd name="connsiteX12" fmla="*/ 1001757 w 1518129"/>
              <a:gd name="connsiteY12" fmla="*/ 557324 h 1934599"/>
              <a:gd name="connsiteX13" fmla="*/ 806783 w 1518129"/>
              <a:gd name="connsiteY13" fmla="*/ 513030 h 1934599"/>
              <a:gd name="connsiteX14" fmla="*/ 810613 w 1518129"/>
              <a:gd name="connsiteY14" fmla="*/ 901237 h 1934599"/>
              <a:gd name="connsiteX15" fmla="*/ 778941 w 1518129"/>
              <a:gd name="connsiteY15" fmla="*/ 121917 h 1934599"/>
              <a:gd name="connsiteX16" fmla="*/ 582042 w 1518129"/>
              <a:gd name="connsiteY16" fmla="*/ 161731 h 1934599"/>
              <a:gd name="connsiteX17" fmla="*/ 554580 w 1518129"/>
              <a:gd name="connsiteY17" fmla="*/ 1197645 h 1934599"/>
              <a:gd name="connsiteX18" fmla="*/ 419736 w 1518129"/>
              <a:gd name="connsiteY18" fmla="*/ 1153389 h 1934599"/>
              <a:gd name="connsiteX19" fmla="*/ 0 w 1518129"/>
              <a:gd name="connsiteY19" fmla="*/ 891306 h 1934599"/>
              <a:gd name="connsiteX0" fmla="*/ 0 w 1518129"/>
              <a:gd name="connsiteY0" fmla="*/ 891306 h 1914832"/>
              <a:gd name="connsiteX1" fmla="*/ 227051 w 1518129"/>
              <a:gd name="connsiteY1" fmla="*/ 1320850 h 1914832"/>
              <a:gd name="connsiteX2" fmla="*/ 462841 w 1518129"/>
              <a:gd name="connsiteY2" fmla="*/ 1655174 h 1914832"/>
              <a:gd name="connsiteX3" fmla="*/ 644540 w 1518129"/>
              <a:gd name="connsiteY3" fmla="*/ 1879748 h 1914832"/>
              <a:gd name="connsiteX4" fmla="*/ 1366786 w 1518129"/>
              <a:gd name="connsiteY4" fmla="*/ 1904807 h 1914832"/>
              <a:gd name="connsiteX5" fmla="*/ 1516859 w 1518129"/>
              <a:gd name="connsiteY5" fmla="*/ 1069958 h 1914832"/>
              <a:gd name="connsiteX6" fmla="*/ 1464891 w 1518129"/>
              <a:gd name="connsiteY6" fmla="*/ 644162 h 1914832"/>
              <a:gd name="connsiteX7" fmla="*/ 1272486 w 1518129"/>
              <a:gd name="connsiteY7" fmla="*/ 612493 h 1914832"/>
              <a:gd name="connsiteX8" fmla="*/ 1264720 w 1518129"/>
              <a:gd name="connsiteY8" fmla="*/ 911472 h 1914832"/>
              <a:gd name="connsiteX9" fmla="*/ 1252622 w 1518129"/>
              <a:gd name="connsiteY9" fmla="*/ 600743 h 1914832"/>
              <a:gd name="connsiteX10" fmla="*/ 1022817 w 1518129"/>
              <a:gd name="connsiteY10" fmla="*/ 558366 h 1914832"/>
              <a:gd name="connsiteX11" fmla="*/ 1053082 w 1518129"/>
              <a:gd name="connsiteY11" fmla="*/ 887580 h 1914832"/>
              <a:gd name="connsiteX12" fmla="*/ 1001757 w 1518129"/>
              <a:gd name="connsiteY12" fmla="*/ 557324 h 1914832"/>
              <a:gd name="connsiteX13" fmla="*/ 806783 w 1518129"/>
              <a:gd name="connsiteY13" fmla="*/ 513030 h 1914832"/>
              <a:gd name="connsiteX14" fmla="*/ 810613 w 1518129"/>
              <a:gd name="connsiteY14" fmla="*/ 901237 h 1914832"/>
              <a:gd name="connsiteX15" fmla="*/ 778941 w 1518129"/>
              <a:gd name="connsiteY15" fmla="*/ 121917 h 1914832"/>
              <a:gd name="connsiteX16" fmla="*/ 582042 w 1518129"/>
              <a:gd name="connsiteY16" fmla="*/ 161731 h 1914832"/>
              <a:gd name="connsiteX17" fmla="*/ 554580 w 1518129"/>
              <a:gd name="connsiteY17" fmla="*/ 1197645 h 1914832"/>
              <a:gd name="connsiteX18" fmla="*/ 419736 w 1518129"/>
              <a:gd name="connsiteY18" fmla="*/ 1153389 h 1914832"/>
              <a:gd name="connsiteX19" fmla="*/ 0 w 1518129"/>
              <a:gd name="connsiteY19" fmla="*/ 891306 h 1914832"/>
              <a:gd name="connsiteX0" fmla="*/ 0 w 1518129"/>
              <a:gd name="connsiteY0" fmla="*/ 891306 h 1910129"/>
              <a:gd name="connsiteX1" fmla="*/ 227051 w 1518129"/>
              <a:gd name="connsiteY1" fmla="*/ 1320850 h 1910129"/>
              <a:gd name="connsiteX2" fmla="*/ 462841 w 1518129"/>
              <a:gd name="connsiteY2" fmla="*/ 1655174 h 1910129"/>
              <a:gd name="connsiteX3" fmla="*/ 644540 w 1518129"/>
              <a:gd name="connsiteY3" fmla="*/ 1879748 h 1910129"/>
              <a:gd name="connsiteX4" fmla="*/ 1366786 w 1518129"/>
              <a:gd name="connsiteY4" fmla="*/ 1904807 h 1910129"/>
              <a:gd name="connsiteX5" fmla="*/ 1516859 w 1518129"/>
              <a:gd name="connsiteY5" fmla="*/ 1069958 h 1910129"/>
              <a:gd name="connsiteX6" fmla="*/ 1464891 w 1518129"/>
              <a:gd name="connsiteY6" fmla="*/ 644162 h 1910129"/>
              <a:gd name="connsiteX7" fmla="*/ 1272486 w 1518129"/>
              <a:gd name="connsiteY7" fmla="*/ 612493 h 1910129"/>
              <a:gd name="connsiteX8" fmla="*/ 1264720 w 1518129"/>
              <a:gd name="connsiteY8" fmla="*/ 911472 h 1910129"/>
              <a:gd name="connsiteX9" fmla="*/ 1252622 w 1518129"/>
              <a:gd name="connsiteY9" fmla="*/ 600743 h 1910129"/>
              <a:gd name="connsiteX10" fmla="*/ 1022817 w 1518129"/>
              <a:gd name="connsiteY10" fmla="*/ 558366 h 1910129"/>
              <a:gd name="connsiteX11" fmla="*/ 1053082 w 1518129"/>
              <a:gd name="connsiteY11" fmla="*/ 887580 h 1910129"/>
              <a:gd name="connsiteX12" fmla="*/ 1001757 w 1518129"/>
              <a:gd name="connsiteY12" fmla="*/ 557324 h 1910129"/>
              <a:gd name="connsiteX13" fmla="*/ 806783 w 1518129"/>
              <a:gd name="connsiteY13" fmla="*/ 513030 h 1910129"/>
              <a:gd name="connsiteX14" fmla="*/ 810613 w 1518129"/>
              <a:gd name="connsiteY14" fmla="*/ 901237 h 1910129"/>
              <a:gd name="connsiteX15" fmla="*/ 778941 w 1518129"/>
              <a:gd name="connsiteY15" fmla="*/ 121917 h 1910129"/>
              <a:gd name="connsiteX16" fmla="*/ 582042 w 1518129"/>
              <a:gd name="connsiteY16" fmla="*/ 161731 h 1910129"/>
              <a:gd name="connsiteX17" fmla="*/ 554580 w 1518129"/>
              <a:gd name="connsiteY17" fmla="*/ 1197645 h 1910129"/>
              <a:gd name="connsiteX18" fmla="*/ 419736 w 1518129"/>
              <a:gd name="connsiteY18" fmla="*/ 1153389 h 1910129"/>
              <a:gd name="connsiteX19" fmla="*/ 0 w 1518129"/>
              <a:gd name="connsiteY19" fmla="*/ 891306 h 1910129"/>
              <a:gd name="connsiteX0" fmla="*/ 0 w 1518129"/>
              <a:gd name="connsiteY0" fmla="*/ 891306 h 1907268"/>
              <a:gd name="connsiteX1" fmla="*/ 227051 w 1518129"/>
              <a:gd name="connsiteY1" fmla="*/ 1320850 h 1907268"/>
              <a:gd name="connsiteX2" fmla="*/ 462841 w 1518129"/>
              <a:gd name="connsiteY2" fmla="*/ 1655174 h 1907268"/>
              <a:gd name="connsiteX3" fmla="*/ 644540 w 1518129"/>
              <a:gd name="connsiteY3" fmla="*/ 1879748 h 1907268"/>
              <a:gd name="connsiteX4" fmla="*/ 1366786 w 1518129"/>
              <a:gd name="connsiteY4" fmla="*/ 1899100 h 1907268"/>
              <a:gd name="connsiteX5" fmla="*/ 1516859 w 1518129"/>
              <a:gd name="connsiteY5" fmla="*/ 1069958 h 1907268"/>
              <a:gd name="connsiteX6" fmla="*/ 1464891 w 1518129"/>
              <a:gd name="connsiteY6" fmla="*/ 644162 h 1907268"/>
              <a:gd name="connsiteX7" fmla="*/ 1272486 w 1518129"/>
              <a:gd name="connsiteY7" fmla="*/ 612493 h 1907268"/>
              <a:gd name="connsiteX8" fmla="*/ 1264720 w 1518129"/>
              <a:gd name="connsiteY8" fmla="*/ 911472 h 1907268"/>
              <a:gd name="connsiteX9" fmla="*/ 1252622 w 1518129"/>
              <a:gd name="connsiteY9" fmla="*/ 600743 h 1907268"/>
              <a:gd name="connsiteX10" fmla="*/ 1022817 w 1518129"/>
              <a:gd name="connsiteY10" fmla="*/ 558366 h 1907268"/>
              <a:gd name="connsiteX11" fmla="*/ 1053082 w 1518129"/>
              <a:gd name="connsiteY11" fmla="*/ 887580 h 1907268"/>
              <a:gd name="connsiteX12" fmla="*/ 1001757 w 1518129"/>
              <a:gd name="connsiteY12" fmla="*/ 557324 h 1907268"/>
              <a:gd name="connsiteX13" fmla="*/ 806783 w 1518129"/>
              <a:gd name="connsiteY13" fmla="*/ 513030 h 1907268"/>
              <a:gd name="connsiteX14" fmla="*/ 810613 w 1518129"/>
              <a:gd name="connsiteY14" fmla="*/ 901237 h 1907268"/>
              <a:gd name="connsiteX15" fmla="*/ 778941 w 1518129"/>
              <a:gd name="connsiteY15" fmla="*/ 121917 h 1907268"/>
              <a:gd name="connsiteX16" fmla="*/ 582042 w 1518129"/>
              <a:gd name="connsiteY16" fmla="*/ 161731 h 1907268"/>
              <a:gd name="connsiteX17" fmla="*/ 554580 w 1518129"/>
              <a:gd name="connsiteY17" fmla="*/ 1197645 h 1907268"/>
              <a:gd name="connsiteX18" fmla="*/ 419736 w 1518129"/>
              <a:gd name="connsiteY18" fmla="*/ 1153389 h 1907268"/>
              <a:gd name="connsiteX19" fmla="*/ 0 w 1518129"/>
              <a:gd name="connsiteY19" fmla="*/ 891306 h 1907268"/>
              <a:gd name="connsiteX0" fmla="*/ 0 w 1518129"/>
              <a:gd name="connsiteY0" fmla="*/ 891306 h 1907268"/>
              <a:gd name="connsiteX1" fmla="*/ 227051 w 1518129"/>
              <a:gd name="connsiteY1" fmla="*/ 1320850 h 1907268"/>
              <a:gd name="connsiteX2" fmla="*/ 462841 w 1518129"/>
              <a:gd name="connsiteY2" fmla="*/ 1655174 h 1907268"/>
              <a:gd name="connsiteX3" fmla="*/ 644540 w 1518129"/>
              <a:gd name="connsiteY3" fmla="*/ 1879748 h 1907268"/>
              <a:gd name="connsiteX4" fmla="*/ 1366786 w 1518129"/>
              <a:gd name="connsiteY4" fmla="*/ 1899100 h 1907268"/>
              <a:gd name="connsiteX5" fmla="*/ 1516859 w 1518129"/>
              <a:gd name="connsiteY5" fmla="*/ 1069958 h 1907268"/>
              <a:gd name="connsiteX6" fmla="*/ 1464891 w 1518129"/>
              <a:gd name="connsiteY6" fmla="*/ 644162 h 1907268"/>
              <a:gd name="connsiteX7" fmla="*/ 1272486 w 1518129"/>
              <a:gd name="connsiteY7" fmla="*/ 612493 h 1907268"/>
              <a:gd name="connsiteX8" fmla="*/ 1264720 w 1518129"/>
              <a:gd name="connsiteY8" fmla="*/ 911472 h 1907268"/>
              <a:gd name="connsiteX9" fmla="*/ 1252622 w 1518129"/>
              <a:gd name="connsiteY9" fmla="*/ 600743 h 1907268"/>
              <a:gd name="connsiteX10" fmla="*/ 1022817 w 1518129"/>
              <a:gd name="connsiteY10" fmla="*/ 558366 h 1907268"/>
              <a:gd name="connsiteX11" fmla="*/ 1053082 w 1518129"/>
              <a:gd name="connsiteY11" fmla="*/ 887580 h 1907268"/>
              <a:gd name="connsiteX12" fmla="*/ 1001757 w 1518129"/>
              <a:gd name="connsiteY12" fmla="*/ 557324 h 1907268"/>
              <a:gd name="connsiteX13" fmla="*/ 806783 w 1518129"/>
              <a:gd name="connsiteY13" fmla="*/ 513030 h 1907268"/>
              <a:gd name="connsiteX14" fmla="*/ 810613 w 1518129"/>
              <a:gd name="connsiteY14" fmla="*/ 901237 h 1907268"/>
              <a:gd name="connsiteX15" fmla="*/ 778941 w 1518129"/>
              <a:gd name="connsiteY15" fmla="*/ 121917 h 1907268"/>
              <a:gd name="connsiteX16" fmla="*/ 582042 w 1518129"/>
              <a:gd name="connsiteY16" fmla="*/ 161731 h 1907268"/>
              <a:gd name="connsiteX17" fmla="*/ 554580 w 1518129"/>
              <a:gd name="connsiteY17" fmla="*/ 1197645 h 1907268"/>
              <a:gd name="connsiteX18" fmla="*/ 419736 w 1518129"/>
              <a:gd name="connsiteY18" fmla="*/ 1153389 h 1907268"/>
              <a:gd name="connsiteX19" fmla="*/ 0 w 1518129"/>
              <a:gd name="connsiteY19" fmla="*/ 891306 h 1907268"/>
              <a:gd name="connsiteX0" fmla="*/ 0 w 1518129"/>
              <a:gd name="connsiteY0" fmla="*/ 891306 h 1910576"/>
              <a:gd name="connsiteX1" fmla="*/ 227051 w 1518129"/>
              <a:gd name="connsiteY1" fmla="*/ 1320850 h 1910576"/>
              <a:gd name="connsiteX2" fmla="*/ 462841 w 1518129"/>
              <a:gd name="connsiteY2" fmla="*/ 1655174 h 1910576"/>
              <a:gd name="connsiteX3" fmla="*/ 655952 w 1518129"/>
              <a:gd name="connsiteY3" fmla="*/ 1885455 h 1910576"/>
              <a:gd name="connsiteX4" fmla="*/ 1366786 w 1518129"/>
              <a:gd name="connsiteY4" fmla="*/ 1899100 h 1910576"/>
              <a:gd name="connsiteX5" fmla="*/ 1516859 w 1518129"/>
              <a:gd name="connsiteY5" fmla="*/ 1069958 h 1910576"/>
              <a:gd name="connsiteX6" fmla="*/ 1464891 w 1518129"/>
              <a:gd name="connsiteY6" fmla="*/ 644162 h 1910576"/>
              <a:gd name="connsiteX7" fmla="*/ 1272486 w 1518129"/>
              <a:gd name="connsiteY7" fmla="*/ 612493 h 1910576"/>
              <a:gd name="connsiteX8" fmla="*/ 1264720 w 1518129"/>
              <a:gd name="connsiteY8" fmla="*/ 911472 h 1910576"/>
              <a:gd name="connsiteX9" fmla="*/ 1252622 w 1518129"/>
              <a:gd name="connsiteY9" fmla="*/ 600743 h 1910576"/>
              <a:gd name="connsiteX10" fmla="*/ 1022817 w 1518129"/>
              <a:gd name="connsiteY10" fmla="*/ 558366 h 1910576"/>
              <a:gd name="connsiteX11" fmla="*/ 1053082 w 1518129"/>
              <a:gd name="connsiteY11" fmla="*/ 887580 h 1910576"/>
              <a:gd name="connsiteX12" fmla="*/ 1001757 w 1518129"/>
              <a:gd name="connsiteY12" fmla="*/ 557324 h 1910576"/>
              <a:gd name="connsiteX13" fmla="*/ 806783 w 1518129"/>
              <a:gd name="connsiteY13" fmla="*/ 513030 h 1910576"/>
              <a:gd name="connsiteX14" fmla="*/ 810613 w 1518129"/>
              <a:gd name="connsiteY14" fmla="*/ 901237 h 1910576"/>
              <a:gd name="connsiteX15" fmla="*/ 778941 w 1518129"/>
              <a:gd name="connsiteY15" fmla="*/ 121917 h 1910576"/>
              <a:gd name="connsiteX16" fmla="*/ 582042 w 1518129"/>
              <a:gd name="connsiteY16" fmla="*/ 161731 h 1910576"/>
              <a:gd name="connsiteX17" fmla="*/ 554580 w 1518129"/>
              <a:gd name="connsiteY17" fmla="*/ 1197645 h 1910576"/>
              <a:gd name="connsiteX18" fmla="*/ 419736 w 1518129"/>
              <a:gd name="connsiteY18" fmla="*/ 1153389 h 1910576"/>
              <a:gd name="connsiteX19" fmla="*/ 0 w 1518129"/>
              <a:gd name="connsiteY19" fmla="*/ 891306 h 1910576"/>
              <a:gd name="connsiteX0" fmla="*/ 0 w 1518129"/>
              <a:gd name="connsiteY0" fmla="*/ 891306 h 1918220"/>
              <a:gd name="connsiteX1" fmla="*/ 227051 w 1518129"/>
              <a:gd name="connsiteY1" fmla="*/ 1320850 h 1918220"/>
              <a:gd name="connsiteX2" fmla="*/ 462841 w 1518129"/>
              <a:gd name="connsiteY2" fmla="*/ 1655174 h 1918220"/>
              <a:gd name="connsiteX3" fmla="*/ 670217 w 1518129"/>
              <a:gd name="connsiteY3" fmla="*/ 1896868 h 1918220"/>
              <a:gd name="connsiteX4" fmla="*/ 1366786 w 1518129"/>
              <a:gd name="connsiteY4" fmla="*/ 1899100 h 1918220"/>
              <a:gd name="connsiteX5" fmla="*/ 1516859 w 1518129"/>
              <a:gd name="connsiteY5" fmla="*/ 1069958 h 1918220"/>
              <a:gd name="connsiteX6" fmla="*/ 1464891 w 1518129"/>
              <a:gd name="connsiteY6" fmla="*/ 644162 h 1918220"/>
              <a:gd name="connsiteX7" fmla="*/ 1272486 w 1518129"/>
              <a:gd name="connsiteY7" fmla="*/ 612493 h 1918220"/>
              <a:gd name="connsiteX8" fmla="*/ 1264720 w 1518129"/>
              <a:gd name="connsiteY8" fmla="*/ 911472 h 1918220"/>
              <a:gd name="connsiteX9" fmla="*/ 1252622 w 1518129"/>
              <a:gd name="connsiteY9" fmla="*/ 600743 h 1918220"/>
              <a:gd name="connsiteX10" fmla="*/ 1022817 w 1518129"/>
              <a:gd name="connsiteY10" fmla="*/ 558366 h 1918220"/>
              <a:gd name="connsiteX11" fmla="*/ 1053082 w 1518129"/>
              <a:gd name="connsiteY11" fmla="*/ 887580 h 1918220"/>
              <a:gd name="connsiteX12" fmla="*/ 1001757 w 1518129"/>
              <a:gd name="connsiteY12" fmla="*/ 557324 h 1918220"/>
              <a:gd name="connsiteX13" fmla="*/ 806783 w 1518129"/>
              <a:gd name="connsiteY13" fmla="*/ 513030 h 1918220"/>
              <a:gd name="connsiteX14" fmla="*/ 810613 w 1518129"/>
              <a:gd name="connsiteY14" fmla="*/ 901237 h 1918220"/>
              <a:gd name="connsiteX15" fmla="*/ 778941 w 1518129"/>
              <a:gd name="connsiteY15" fmla="*/ 121917 h 1918220"/>
              <a:gd name="connsiteX16" fmla="*/ 582042 w 1518129"/>
              <a:gd name="connsiteY16" fmla="*/ 161731 h 1918220"/>
              <a:gd name="connsiteX17" fmla="*/ 554580 w 1518129"/>
              <a:gd name="connsiteY17" fmla="*/ 1197645 h 1918220"/>
              <a:gd name="connsiteX18" fmla="*/ 419736 w 1518129"/>
              <a:gd name="connsiteY18" fmla="*/ 1153389 h 1918220"/>
              <a:gd name="connsiteX19" fmla="*/ 0 w 1518129"/>
              <a:gd name="connsiteY19" fmla="*/ 891306 h 1918220"/>
              <a:gd name="connsiteX0" fmla="*/ 0 w 1518129"/>
              <a:gd name="connsiteY0" fmla="*/ 891306 h 1901925"/>
              <a:gd name="connsiteX1" fmla="*/ 227051 w 1518129"/>
              <a:gd name="connsiteY1" fmla="*/ 1320850 h 1901925"/>
              <a:gd name="connsiteX2" fmla="*/ 462841 w 1518129"/>
              <a:gd name="connsiteY2" fmla="*/ 1655174 h 1901925"/>
              <a:gd name="connsiteX3" fmla="*/ 670217 w 1518129"/>
              <a:gd name="connsiteY3" fmla="*/ 1896868 h 1901925"/>
              <a:gd name="connsiteX4" fmla="*/ 1366786 w 1518129"/>
              <a:gd name="connsiteY4" fmla="*/ 1899100 h 1901925"/>
              <a:gd name="connsiteX5" fmla="*/ 1516859 w 1518129"/>
              <a:gd name="connsiteY5" fmla="*/ 1069958 h 1901925"/>
              <a:gd name="connsiteX6" fmla="*/ 1464891 w 1518129"/>
              <a:gd name="connsiteY6" fmla="*/ 644162 h 1901925"/>
              <a:gd name="connsiteX7" fmla="*/ 1272486 w 1518129"/>
              <a:gd name="connsiteY7" fmla="*/ 612493 h 1901925"/>
              <a:gd name="connsiteX8" fmla="*/ 1264720 w 1518129"/>
              <a:gd name="connsiteY8" fmla="*/ 911472 h 1901925"/>
              <a:gd name="connsiteX9" fmla="*/ 1252622 w 1518129"/>
              <a:gd name="connsiteY9" fmla="*/ 600743 h 1901925"/>
              <a:gd name="connsiteX10" fmla="*/ 1022817 w 1518129"/>
              <a:gd name="connsiteY10" fmla="*/ 558366 h 1901925"/>
              <a:gd name="connsiteX11" fmla="*/ 1053082 w 1518129"/>
              <a:gd name="connsiteY11" fmla="*/ 887580 h 1901925"/>
              <a:gd name="connsiteX12" fmla="*/ 1001757 w 1518129"/>
              <a:gd name="connsiteY12" fmla="*/ 557324 h 1901925"/>
              <a:gd name="connsiteX13" fmla="*/ 806783 w 1518129"/>
              <a:gd name="connsiteY13" fmla="*/ 513030 h 1901925"/>
              <a:gd name="connsiteX14" fmla="*/ 810613 w 1518129"/>
              <a:gd name="connsiteY14" fmla="*/ 901237 h 1901925"/>
              <a:gd name="connsiteX15" fmla="*/ 778941 w 1518129"/>
              <a:gd name="connsiteY15" fmla="*/ 121917 h 1901925"/>
              <a:gd name="connsiteX16" fmla="*/ 582042 w 1518129"/>
              <a:gd name="connsiteY16" fmla="*/ 161731 h 1901925"/>
              <a:gd name="connsiteX17" fmla="*/ 554580 w 1518129"/>
              <a:gd name="connsiteY17" fmla="*/ 1197645 h 1901925"/>
              <a:gd name="connsiteX18" fmla="*/ 419736 w 1518129"/>
              <a:gd name="connsiteY18" fmla="*/ 1153389 h 1901925"/>
              <a:gd name="connsiteX19" fmla="*/ 0 w 1518129"/>
              <a:gd name="connsiteY19" fmla="*/ 891306 h 1901925"/>
              <a:gd name="connsiteX0" fmla="*/ 0 w 1518129"/>
              <a:gd name="connsiteY0" fmla="*/ 891306 h 1901925"/>
              <a:gd name="connsiteX1" fmla="*/ 227051 w 1518129"/>
              <a:gd name="connsiteY1" fmla="*/ 1320850 h 1901925"/>
              <a:gd name="connsiteX2" fmla="*/ 462841 w 1518129"/>
              <a:gd name="connsiteY2" fmla="*/ 1655174 h 1901925"/>
              <a:gd name="connsiteX3" fmla="*/ 670217 w 1518129"/>
              <a:gd name="connsiteY3" fmla="*/ 1896868 h 1901925"/>
              <a:gd name="connsiteX4" fmla="*/ 1366786 w 1518129"/>
              <a:gd name="connsiteY4" fmla="*/ 1899100 h 1901925"/>
              <a:gd name="connsiteX5" fmla="*/ 1516859 w 1518129"/>
              <a:gd name="connsiteY5" fmla="*/ 1069958 h 1901925"/>
              <a:gd name="connsiteX6" fmla="*/ 1464891 w 1518129"/>
              <a:gd name="connsiteY6" fmla="*/ 644162 h 1901925"/>
              <a:gd name="connsiteX7" fmla="*/ 1272486 w 1518129"/>
              <a:gd name="connsiteY7" fmla="*/ 612493 h 1901925"/>
              <a:gd name="connsiteX8" fmla="*/ 1264720 w 1518129"/>
              <a:gd name="connsiteY8" fmla="*/ 911472 h 1901925"/>
              <a:gd name="connsiteX9" fmla="*/ 1252622 w 1518129"/>
              <a:gd name="connsiteY9" fmla="*/ 600743 h 1901925"/>
              <a:gd name="connsiteX10" fmla="*/ 1022817 w 1518129"/>
              <a:gd name="connsiteY10" fmla="*/ 558366 h 1901925"/>
              <a:gd name="connsiteX11" fmla="*/ 1053082 w 1518129"/>
              <a:gd name="connsiteY11" fmla="*/ 887580 h 1901925"/>
              <a:gd name="connsiteX12" fmla="*/ 1001757 w 1518129"/>
              <a:gd name="connsiteY12" fmla="*/ 557324 h 1901925"/>
              <a:gd name="connsiteX13" fmla="*/ 806783 w 1518129"/>
              <a:gd name="connsiteY13" fmla="*/ 513030 h 1901925"/>
              <a:gd name="connsiteX14" fmla="*/ 810613 w 1518129"/>
              <a:gd name="connsiteY14" fmla="*/ 901237 h 1901925"/>
              <a:gd name="connsiteX15" fmla="*/ 778941 w 1518129"/>
              <a:gd name="connsiteY15" fmla="*/ 121917 h 1901925"/>
              <a:gd name="connsiteX16" fmla="*/ 582042 w 1518129"/>
              <a:gd name="connsiteY16" fmla="*/ 161731 h 1901925"/>
              <a:gd name="connsiteX17" fmla="*/ 554580 w 1518129"/>
              <a:gd name="connsiteY17" fmla="*/ 1197645 h 1901925"/>
              <a:gd name="connsiteX18" fmla="*/ 419736 w 1518129"/>
              <a:gd name="connsiteY18" fmla="*/ 1153389 h 1901925"/>
              <a:gd name="connsiteX19" fmla="*/ 0 w 1518129"/>
              <a:gd name="connsiteY19" fmla="*/ 891306 h 1901925"/>
              <a:gd name="connsiteX0" fmla="*/ 0 w 1518129"/>
              <a:gd name="connsiteY0" fmla="*/ 891306 h 1900789"/>
              <a:gd name="connsiteX1" fmla="*/ 227051 w 1518129"/>
              <a:gd name="connsiteY1" fmla="*/ 1320850 h 1900789"/>
              <a:gd name="connsiteX2" fmla="*/ 462841 w 1518129"/>
              <a:gd name="connsiteY2" fmla="*/ 1655174 h 1900789"/>
              <a:gd name="connsiteX3" fmla="*/ 670217 w 1518129"/>
              <a:gd name="connsiteY3" fmla="*/ 1896868 h 1900789"/>
              <a:gd name="connsiteX4" fmla="*/ 1366786 w 1518129"/>
              <a:gd name="connsiteY4" fmla="*/ 1899100 h 1900789"/>
              <a:gd name="connsiteX5" fmla="*/ 1516859 w 1518129"/>
              <a:gd name="connsiteY5" fmla="*/ 1069958 h 1900789"/>
              <a:gd name="connsiteX6" fmla="*/ 1464891 w 1518129"/>
              <a:gd name="connsiteY6" fmla="*/ 644162 h 1900789"/>
              <a:gd name="connsiteX7" fmla="*/ 1272486 w 1518129"/>
              <a:gd name="connsiteY7" fmla="*/ 612493 h 1900789"/>
              <a:gd name="connsiteX8" fmla="*/ 1264720 w 1518129"/>
              <a:gd name="connsiteY8" fmla="*/ 911472 h 1900789"/>
              <a:gd name="connsiteX9" fmla="*/ 1252622 w 1518129"/>
              <a:gd name="connsiteY9" fmla="*/ 600743 h 1900789"/>
              <a:gd name="connsiteX10" fmla="*/ 1022817 w 1518129"/>
              <a:gd name="connsiteY10" fmla="*/ 558366 h 1900789"/>
              <a:gd name="connsiteX11" fmla="*/ 1053082 w 1518129"/>
              <a:gd name="connsiteY11" fmla="*/ 887580 h 1900789"/>
              <a:gd name="connsiteX12" fmla="*/ 1001757 w 1518129"/>
              <a:gd name="connsiteY12" fmla="*/ 557324 h 1900789"/>
              <a:gd name="connsiteX13" fmla="*/ 806783 w 1518129"/>
              <a:gd name="connsiteY13" fmla="*/ 513030 h 1900789"/>
              <a:gd name="connsiteX14" fmla="*/ 810613 w 1518129"/>
              <a:gd name="connsiteY14" fmla="*/ 901237 h 1900789"/>
              <a:gd name="connsiteX15" fmla="*/ 778941 w 1518129"/>
              <a:gd name="connsiteY15" fmla="*/ 121917 h 1900789"/>
              <a:gd name="connsiteX16" fmla="*/ 582042 w 1518129"/>
              <a:gd name="connsiteY16" fmla="*/ 161731 h 1900789"/>
              <a:gd name="connsiteX17" fmla="*/ 554580 w 1518129"/>
              <a:gd name="connsiteY17" fmla="*/ 1197645 h 1900789"/>
              <a:gd name="connsiteX18" fmla="*/ 419736 w 1518129"/>
              <a:gd name="connsiteY18" fmla="*/ 1153389 h 1900789"/>
              <a:gd name="connsiteX19" fmla="*/ 0 w 1518129"/>
              <a:gd name="connsiteY19" fmla="*/ 891306 h 1900789"/>
              <a:gd name="connsiteX0" fmla="*/ 0 w 1518129"/>
              <a:gd name="connsiteY0" fmla="*/ 891306 h 1899182"/>
              <a:gd name="connsiteX1" fmla="*/ 227051 w 1518129"/>
              <a:gd name="connsiteY1" fmla="*/ 1320850 h 1899182"/>
              <a:gd name="connsiteX2" fmla="*/ 462841 w 1518129"/>
              <a:gd name="connsiteY2" fmla="*/ 1655174 h 1899182"/>
              <a:gd name="connsiteX3" fmla="*/ 670217 w 1518129"/>
              <a:gd name="connsiteY3" fmla="*/ 1896868 h 1899182"/>
              <a:gd name="connsiteX4" fmla="*/ 1366786 w 1518129"/>
              <a:gd name="connsiteY4" fmla="*/ 1899100 h 1899182"/>
              <a:gd name="connsiteX5" fmla="*/ 1516859 w 1518129"/>
              <a:gd name="connsiteY5" fmla="*/ 1069958 h 1899182"/>
              <a:gd name="connsiteX6" fmla="*/ 1464891 w 1518129"/>
              <a:gd name="connsiteY6" fmla="*/ 644162 h 1899182"/>
              <a:gd name="connsiteX7" fmla="*/ 1272486 w 1518129"/>
              <a:gd name="connsiteY7" fmla="*/ 612493 h 1899182"/>
              <a:gd name="connsiteX8" fmla="*/ 1264720 w 1518129"/>
              <a:gd name="connsiteY8" fmla="*/ 911472 h 1899182"/>
              <a:gd name="connsiteX9" fmla="*/ 1252622 w 1518129"/>
              <a:gd name="connsiteY9" fmla="*/ 600743 h 1899182"/>
              <a:gd name="connsiteX10" fmla="*/ 1022817 w 1518129"/>
              <a:gd name="connsiteY10" fmla="*/ 558366 h 1899182"/>
              <a:gd name="connsiteX11" fmla="*/ 1053082 w 1518129"/>
              <a:gd name="connsiteY11" fmla="*/ 887580 h 1899182"/>
              <a:gd name="connsiteX12" fmla="*/ 1001757 w 1518129"/>
              <a:gd name="connsiteY12" fmla="*/ 557324 h 1899182"/>
              <a:gd name="connsiteX13" fmla="*/ 806783 w 1518129"/>
              <a:gd name="connsiteY13" fmla="*/ 513030 h 1899182"/>
              <a:gd name="connsiteX14" fmla="*/ 810613 w 1518129"/>
              <a:gd name="connsiteY14" fmla="*/ 901237 h 1899182"/>
              <a:gd name="connsiteX15" fmla="*/ 778941 w 1518129"/>
              <a:gd name="connsiteY15" fmla="*/ 121917 h 1899182"/>
              <a:gd name="connsiteX16" fmla="*/ 582042 w 1518129"/>
              <a:gd name="connsiteY16" fmla="*/ 161731 h 1899182"/>
              <a:gd name="connsiteX17" fmla="*/ 554580 w 1518129"/>
              <a:gd name="connsiteY17" fmla="*/ 1197645 h 1899182"/>
              <a:gd name="connsiteX18" fmla="*/ 419736 w 1518129"/>
              <a:gd name="connsiteY18" fmla="*/ 1153389 h 1899182"/>
              <a:gd name="connsiteX19" fmla="*/ 0 w 1518129"/>
              <a:gd name="connsiteY19" fmla="*/ 891306 h 1899182"/>
              <a:gd name="connsiteX0" fmla="*/ 0 w 1518129"/>
              <a:gd name="connsiteY0" fmla="*/ 891306 h 1898397"/>
              <a:gd name="connsiteX1" fmla="*/ 227051 w 1518129"/>
              <a:gd name="connsiteY1" fmla="*/ 1320850 h 1898397"/>
              <a:gd name="connsiteX2" fmla="*/ 462841 w 1518129"/>
              <a:gd name="connsiteY2" fmla="*/ 1655174 h 1898397"/>
              <a:gd name="connsiteX3" fmla="*/ 670217 w 1518129"/>
              <a:gd name="connsiteY3" fmla="*/ 1896868 h 1898397"/>
              <a:gd name="connsiteX4" fmla="*/ 1366786 w 1518129"/>
              <a:gd name="connsiteY4" fmla="*/ 1893394 h 1898397"/>
              <a:gd name="connsiteX5" fmla="*/ 1516859 w 1518129"/>
              <a:gd name="connsiteY5" fmla="*/ 1069958 h 1898397"/>
              <a:gd name="connsiteX6" fmla="*/ 1464891 w 1518129"/>
              <a:gd name="connsiteY6" fmla="*/ 644162 h 1898397"/>
              <a:gd name="connsiteX7" fmla="*/ 1272486 w 1518129"/>
              <a:gd name="connsiteY7" fmla="*/ 612493 h 1898397"/>
              <a:gd name="connsiteX8" fmla="*/ 1264720 w 1518129"/>
              <a:gd name="connsiteY8" fmla="*/ 911472 h 1898397"/>
              <a:gd name="connsiteX9" fmla="*/ 1252622 w 1518129"/>
              <a:gd name="connsiteY9" fmla="*/ 600743 h 1898397"/>
              <a:gd name="connsiteX10" fmla="*/ 1022817 w 1518129"/>
              <a:gd name="connsiteY10" fmla="*/ 558366 h 1898397"/>
              <a:gd name="connsiteX11" fmla="*/ 1053082 w 1518129"/>
              <a:gd name="connsiteY11" fmla="*/ 887580 h 1898397"/>
              <a:gd name="connsiteX12" fmla="*/ 1001757 w 1518129"/>
              <a:gd name="connsiteY12" fmla="*/ 557324 h 1898397"/>
              <a:gd name="connsiteX13" fmla="*/ 806783 w 1518129"/>
              <a:gd name="connsiteY13" fmla="*/ 513030 h 1898397"/>
              <a:gd name="connsiteX14" fmla="*/ 810613 w 1518129"/>
              <a:gd name="connsiteY14" fmla="*/ 901237 h 1898397"/>
              <a:gd name="connsiteX15" fmla="*/ 778941 w 1518129"/>
              <a:gd name="connsiteY15" fmla="*/ 121917 h 1898397"/>
              <a:gd name="connsiteX16" fmla="*/ 582042 w 1518129"/>
              <a:gd name="connsiteY16" fmla="*/ 161731 h 1898397"/>
              <a:gd name="connsiteX17" fmla="*/ 554580 w 1518129"/>
              <a:gd name="connsiteY17" fmla="*/ 1197645 h 1898397"/>
              <a:gd name="connsiteX18" fmla="*/ 419736 w 1518129"/>
              <a:gd name="connsiteY18" fmla="*/ 1153389 h 1898397"/>
              <a:gd name="connsiteX19" fmla="*/ 0 w 1518129"/>
              <a:gd name="connsiteY19" fmla="*/ 891306 h 1898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518129" h="1898397">
                <a:moveTo>
                  <a:pt x="0" y="891306"/>
                </a:moveTo>
                <a:cubicBezTo>
                  <a:pt x="124742" y="1042097"/>
                  <a:pt x="180313" y="1188925"/>
                  <a:pt x="227051" y="1320850"/>
                </a:cubicBezTo>
                <a:cubicBezTo>
                  <a:pt x="283134" y="1440332"/>
                  <a:pt x="360533" y="1506746"/>
                  <a:pt x="462841" y="1655174"/>
                </a:cubicBezTo>
                <a:cubicBezTo>
                  <a:pt x="565096" y="1757587"/>
                  <a:pt x="630206" y="1854680"/>
                  <a:pt x="670217" y="1896868"/>
                </a:cubicBezTo>
                <a:cubicBezTo>
                  <a:pt x="873657" y="1902810"/>
                  <a:pt x="1071016" y="1889226"/>
                  <a:pt x="1366786" y="1893394"/>
                </a:cubicBezTo>
                <a:cubicBezTo>
                  <a:pt x="1530540" y="1597765"/>
                  <a:pt x="1516858" y="1179685"/>
                  <a:pt x="1516859" y="1069958"/>
                </a:cubicBezTo>
                <a:cubicBezTo>
                  <a:pt x="1522576" y="857179"/>
                  <a:pt x="1509640" y="720406"/>
                  <a:pt x="1464891" y="644162"/>
                </a:cubicBezTo>
                <a:cubicBezTo>
                  <a:pt x="1396021" y="572742"/>
                  <a:pt x="1370976" y="579197"/>
                  <a:pt x="1272486" y="612493"/>
                </a:cubicBezTo>
                <a:cubicBezTo>
                  <a:pt x="1306205" y="707004"/>
                  <a:pt x="1275123" y="829781"/>
                  <a:pt x="1264720" y="911472"/>
                </a:cubicBezTo>
                <a:cubicBezTo>
                  <a:pt x="1250153" y="907906"/>
                  <a:pt x="1292939" y="659594"/>
                  <a:pt x="1252622" y="600743"/>
                </a:cubicBezTo>
                <a:cubicBezTo>
                  <a:pt x="1202656" y="541892"/>
                  <a:pt x="1107533" y="508148"/>
                  <a:pt x="1022817" y="558366"/>
                </a:cubicBezTo>
                <a:cubicBezTo>
                  <a:pt x="1086811" y="668103"/>
                  <a:pt x="1058849" y="793697"/>
                  <a:pt x="1053082" y="887580"/>
                </a:cubicBezTo>
                <a:cubicBezTo>
                  <a:pt x="1041532" y="883386"/>
                  <a:pt x="1071753" y="653519"/>
                  <a:pt x="1001757" y="557324"/>
                </a:cubicBezTo>
                <a:cubicBezTo>
                  <a:pt x="946234" y="504548"/>
                  <a:pt x="915026" y="504758"/>
                  <a:pt x="806783" y="513030"/>
                </a:cubicBezTo>
                <a:cubicBezTo>
                  <a:pt x="816055" y="653003"/>
                  <a:pt x="822837" y="732256"/>
                  <a:pt x="810613" y="901237"/>
                </a:cubicBezTo>
                <a:cubicBezTo>
                  <a:pt x="782414" y="451352"/>
                  <a:pt x="784675" y="276900"/>
                  <a:pt x="778941" y="121917"/>
                </a:cubicBezTo>
                <a:cubicBezTo>
                  <a:pt x="774616" y="-32693"/>
                  <a:pt x="569584" y="-61779"/>
                  <a:pt x="582042" y="161731"/>
                </a:cubicBezTo>
                <a:cubicBezTo>
                  <a:pt x="570378" y="380417"/>
                  <a:pt x="623442" y="1132875"/>
                  <a:pt x="554580" y="1197645"/>
                </a:cubicBezTo>
                <a:cubicBezTo>
                  <a:pt x="495024" y="1230412"/>
                  <a:pt x="496393" y="1222363"/>
                  <a:pt x="419736" y="1153389"/>
                </a:cubicBezTo>
                <a:cubicBezTo>
                  <a:pt x="331744" y="1046414"/>
                  <a:pt x="197603" y="767201"/>
                  <a:pt x="0" y="891306"/>
                </a:cubicBezTo>
                <a:close/>
              </a:path>
            </a:pathLst>
          </a:custGeom>
          <a:solidFill>
            <a:srgbClr val="FDCBA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 sz="2000">
              <a:solidFill>
                <a:schemeClr val="tx1"/>
              </a:solidFill>
            </a:endParaRPr>
          </a:p>
        </p:txBody>
      </p:sp>
      <p:sp>
        <p:nvSpPr>
          <p:cNvPr id="33" name="Rounded Rectangle 12">
            <a:extLst>
              <a:ext uri="{FF2B5EF4-FFF2-40B4-BE49-F238E27FC236}">
                <a16:creationId xmlns="" xmlns:a16="http://schemas.microsoft.com/office/drawing/2014/main" id="{8C7F1529-52BB-46EA-9FAD-C74F7DAACA55}"/>
              </a:ext>
            </a:extLst>
          </p:cNvPr>
          <p:cNvSpPr>
            <a:spLocks noChangeAspect="1"/>
          </p:cNvSpPr>
          <p:nvPr/>
        </p:nvSpPr>
        <p:spPr>
          <a:xfrm>
            <a:off x="4257525" y="4497046"/>
            <a:ext cx="353173" cy="420869"/>
          </a:xfrm>
          <a:custGeom>
            <a:avLst/>
            <a:gdLst/>
            <a:ahLst/>
            <a:cxnLst/>
            <a:rect l="l" t="t" r="r" b="b"/>
            <a:pathLst>
              <a:path w="3312367" h="3947283">
                <a:moveTo>
                  <a:pt x="2537615" y="3705909"/>
                </a:moveTo>
                <a:cubicBezTo>
                  <a:pt x="2512344" y="3705909"/>
                  <a:pt x="2491857" y="3726396"/>
                  <a:pt x="2491857" y="3751667"/>
                </a:cubicBezTo>
                <a:cubicBezTo>
                  <a:pt x="2491857" y="3776938"/>
                  <a:pt x="2512344" y="3797425"/>
                  <a:pt x="2537615" y="3797425"/>
                </a:cubicBezTo>
                <a:lnTo>
                  <a:pt x="2762175" y="3797425"/>
                </a:lnTo>
                <a:cubicBezTo>
                  <a:pt x="2787446" y="3797425"/>
                  <a:pt x="2807933" y="3776938"/>
                  <a:pt x="2807933" y="3751667"/>
                </a:cubicBezTo>
                <a:cubicBezTo>
                  <a:pt x="2807933" y="3726396"/>
                  <a:pt x="2787446" y="3705909"/>
                  <a:pt x="2762175" y="3705909"/>
                </a:cubicBezTo>
                <a:close/>
                <a:moveTo>
                  <a:pt x="1141114" y="3408594"/>
                </a:moveTo>
                <a:cubicBezTo>
                  <a:pt x="1097903" y="3408594"/>
                  <a:pt x="1062874" y="3443623"/>
                  <a:pt x="1062874" y="3486834"/>
                </a:cubicBezTo>
                <a:cubicBezTo>
                  <a:pt x="1062874" y="3530045"/>
                  <a:pt x="1097903" y="3565073"/>
                  <a:pt x="1141114" y="3565073"/>
                </a:cubicBezTo>
                <a:lnTo>
                  <a:pt x="1525078" y="3565074"/>
                </a:lnTo>
                <a:cubicBezTo>
                  <a:pt x="1568289" y="3565074"/>
                  <a:pt x="1603318" y="3530045"/>
                  <a:pt x="1603318" y="3486834"/>
                </a:cubicBezTo>
                <a:lnTo>
                  <a:pt x="1603319" y="3486834"/>
                </a:lnTo>
                <a:cubicBezTo>
                  <a:pt x="1603319" y="3443623"/>
                  <a:pt x="1568290" y="3408594"/>
                  <a:pt x="1525079" y="3408594"/>
                </a:cubicBezTo>
                <a:close/>
                <a:moveTo>
                  <a:pt x="2129393" y="1705414"/>
                </a:moveTo>
                <a:lnTo>
                  <a:pt x="2129393" y="3580170"/>
                </a:lnTo>
                <a:lnTo>
                  <a:pt x="3126216" y="3580170"/>
                </a:lnTo>
                <a:lnTo>
                  <a:pt x="3126216" y="1705414"/>
                </a:lnTo>
                <a:close/>
                <a:moveTo>
                  <a:pt x="2481193" y="1533789"/>
                </a:moveTo>
                <a:cubicBezTo>
                  <a:pt x="2462682" y="1533789"/>
                  <a:pt x="2447676" y="1548795"/>
                  <a:pt x="2447676" y="1567306"/>
                </a:cubicBezTo>
                <a:lnTo>
                  <a:pt x="2447676" y="1572258"/>
                </a:lnTo>
                <a:cubicBezTo>
                  <a:pt x="2447676" y="1590769"/>
                  <a:pt x="2462682" y="1605775"/>
                  <a:pt x="2481193" y="1605775"/>
                </a:cubicBezTo>
                <a:lnTo>
                  <a:pt x="2774415" y="1605775"/>
                </a:lnTo>
                <a:cubicBezTo>
                  <a:pt x="2792926" y="1605775"/>
                  <a:pt x="2807932" y="1590769"/>
                  <a:pt x="2807932" y="1572258"/>
                </a:cubicBezTo>
                <a:lnTo>
                  <a:pt x="2807932" y="1567306"/>
                </a:lnTo>
                <a:cubicBezTo>
                  <a:pt x="2807932" y="1548795"/>
                  <a:pt x="2792926" y="1533789"/>
                  <a:pt x="2774415" y="1533789"/>
                </a:cubicBezTo>
                <a:close/>
                <a:moveTo>
                  <a:pt x="2113478" y="1418392"/>
                </a:moveTo>
                <a:lnTo>
                  <a:pt x="3142130" y="1418392"/>
                </a:lnTo>
                <a:cubicBezTo>
                  <a:pt x="3236149" y="1418392"/>
                  <a:pt x="3312367" y="1494610"/>
                  <a:pt x="3312367" y="1588629"/>
                </a:cubicBezTo>
                <a:lnTo>
                  <a:pt x="3312367" y="3777046"/>
                </a:lnTo>
                <a:cubicBezTo>
                  <a:pt x="3312367" y="3871065"/>
                  <a:pt x="3236149" y="3947283"/>
                  <a:pt x="3142130" y="3947283"/>
                </a:cubicBezTo>
                <a:lnTo>
                  <a:pt x="2113478" y="3947283"/>
                </a:lnTo>
                <a:cubicBezTo>
                  <a:pt x="2019459" y="3947283"/>
                  <a:pt x="1943241" y="3871065"/>
                  <a:pt x="1943241" y="3777046"/>
                </a:cubicBezTo>
                <a:lnTo>
                  <a:pt x="1943241" y="1588629"/>
                </a:lnTo>
                <a:cubicBezTo>
                  <a:pt x="1943241" y="1494610"/>
                  <a:pt x="2019459" y="1418392"/>
                  <a:pt x="2113478" y="1418392"/>
                </a:cubicBezTo>
                <a:close/>
                <a:moveTo>
                  <a:pt x="1006317" y="157391"/>
                </a:moveTo>
                <a:cubicBezTo>
                  <a:pt x="987806" y="157391"/>
                  <a:pt x="972800" y="172397"/>
                  <a:pt x="972800" y="190908"/>
                </a:cubicBezTo>
                <a:lnTo>
                  <a:pt x="972800" y="195860"/>
                </a:lnTo>
                <a:cubicBezTo>
                  <a:pt x="972800" y="214371"/>
                  <a:pt x="987806" y="229377"/>
                  <a:pt x="1006317" y="229377"/>
                </a:cubicBezTo>
                <a:lnTo>
                  <a:pt x="1659876" y="229377"/>
                </a:lnTo>
                <a:cubicBezTo>
                  <a:pt x="1678387" y="229377"/>
                  <a:pt x="1693393" y="214371"/>
                  <a:pt x="1693393" y="195860"/>
                </a:cubicBezTo>
                <a:lnTo>
                  <a:pt x="1693393" y="190908"/>
                </a:lnTo>
                <a:cubicBezTo>
                  <a:pt x="1693393" y="172397"/>
                  <a:pt x="1678387" y="157391"/>
                  <a:pt x="1659876" y="157391"/>
                </a:cubicBezTo>
                <a:close/>
                <a:moveTo>
                  <a:pt x="264780" y="0"/>
                </a:moveTo>
                <a:lnTo>
                  <a:pt x="2401413" y="0"/>
                </a:lnTo>
                <a:cubicBezTo>
                  <a:pt x="2547647" y="0"/>
                  <a:pt x="2666193" y="118546"/>
                  <a:pt x="2666193" y="264780"/>
                </a:cubicBezTo>
                <a:lnTo>
                  <a:pt x="2666193" y="1345374"/>
                </a:lnTo>
                <a:lnTo>
                  <a:pt x="2369517" y="1345374"/>
                </a:lnTo>
                <a:lnTo>
                  <a:pt x="2369517" y="366783"/>
                </a:lnTo>
                <a:lnTo>
                  <a:pt x="296676" y="366783"/>
                </a:lnTo>
                <a:lnTo>
                  <a:pt x="296676" y="3219873"/>
                </a:lnTo>
                <a:lnTo>
                  <a:pt x="1867527" y="3219873"/>
                </a:lnTo>
                <a:lnTo>
                  <a:pt x="1867527" y="3778374"/>
                </a:lnTo>
                <a:lnTo>
                  <a:pt x="264780" y="3778374"/>
                </a:lnTo>
                <a:cubicBezTo>
                  <a:pt x="118546" y="3778374"/>
                  <a:pt x="0" y="3659828"/>
                  <a:pt x="0" y="3513594"/>
                </a:cubicBezTo>
                <a:lnTo>
                  <a:pt x="0" y="264780"/>
                </a:lnTo>
                <a:cubicBezTo>
                  <a:pt x="0" y="118546"/>
                  <a:pt x="118546" y="0"/>
                  <a:pt x="26478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34" name="Rounded Rectangle 8">
            <a:extLst>
              <a:ext uri="{FF2B5EF4-FFF2-40B4-BE49-F238E27FC236}">
                <a16:creationId xmlns="" xmlns:a16="http://schemas.microsoft.com/office/drawing/2014/main" id="{8416B0F0-9D8C-411A-9FFB-AC44B9AD1CB6}"/>
              </a:ext>
            </a:extLst>
          </p:cNvPr>
          <p:cNvSpPr>
            <a:spLocks noChangeAspect="1"/>
          </p:cNvSpPr>
          <p:nvPr/>
        </p:nvSpPr>
        <p:spPr>
          <a:xfrm>
            <a:off x="5864571" y="2730724"/>
            <a:ext cx="520370" cy="335989"/>
          </a:xfrm>
          <a:custGeom>
            <a:avLst/>
            <a:gdLst/>
            <a:ahLst/>
            <a:cxnLst/>
            <a:rect l="l" t="t" r="r" b="b"/>
            <a:pathLst>
              <a:path w="3903331" h="2520264">
                <a:moveTo>
                  <a:pt x="979557" y="2088232"/>
                </a:moveTo>
                <a:lnTo>
                  <a:pt x="1699637" y="2088232"/>
                </a:lnTo>
                <a:lnTo>
                  <a:pt x="1699637" y="2376264"/>
                </a:lnTo>
                <a:lnTo>
                  <a:pt x="2183836" y="2376264"/>
                </a:lnTo>
                <a:cubicBezTo>
                  <a:pt x="2223601" y="2376264"/>
                  <a:pt x="2255836" y="2408499"/>
                  <a:pt x="2255836" y="2448264"/>
                </a:cubicBezTo>
                <a:lnTo>
                  <a:pt x="2255836" y="2520264"/>
                </a:lnTo>
                <a:lnTo>
                  <a:pt x="423358" y="2520264"/>
                </a:lnTo>
                <a:lnTo>
                  <a:pt x="423358" y="2448264"/>
                </a:lnTo>
                <a:cubicBezTo>
                  <a:pt x="423358" y="2408499"/>
                  <a:pt x="455593" y="2376264"/>
                  <a:pt x="495358" y="2376264"/>
                </a:cubicBezTo>
                <a:lnTo>
                  <a:pt x="979557" y="2376264"/>
                </a:lnTo>
                <a:close/>
                <a:moveTo>
                  <a:pt x="3399275" y="1789990"/>
                </a:moveTo>
                <a:cubicBezTo>
                  <a:pt x="3458928" y="1789990"/>
                  <a:pt x="3507287" y="1838349"/>
                  <a:pt x="3507287" y="1898002"/>
                </a:cubicBezTo>
                <a:cubicBezTo>
                  <a:pt x="3507287" y="1957655"/>
                  <a:pt x="3458928" y="2006014"/>
                  <a:pt x="3399275" y="2006014"/>
                </a:cubicBezTo>
                <a:cubicBezTo>
                  <a:pt x="3339622" y="2006014"/>
                  <a:pt x="3291263" y="1957655"/>
                  <a:pt x="3291263" y="1898002"/>
                </a:cubicBezTo>
                <a:cubicBezTo>
                  <a:pt x="3291263" y="1838349"/>
                  <a:pt x="3339622" y="1789990"/>
                  <a:pt x="3399275" y="1789990"/>
                </a:cubicBezTo>
                <a:close/>
                <a:moveTo>
                  <a:pt x="1339597" y="1746047"/>
                </a:moveTo>
                <a:cubicBezTo>
                  <a:pt x="1279944" y="1746047"/>
                  <a:pt x="1231585" y="1794406"/>
                  <a:pt x="1231585" y="1854059"/>
                </a:cubicBezTo>
                <a:cubicBezTo>
                  <a:pt x="1231585" y="1913712"/>
                  <a:pt x="1279944" y="1962071"/>
                  <a:pt x="1339597" y="1962071"/>
                </a:cubicBezTo>
                <a:cubicBezTo>
                  <a:pt x="1399250" y="1962071"/>
                  <a:pt x="1447609" y="1913712"/>
                  <a:pt x="1447609" y="1854059"/>
                </a:cubicBezTo>
                <a:cubicBezTo>
                  <a:pt x="1447609" y="1794406"/>
                  <a:pt x="1399250" y="1746047"/>
                  <a:pt x="1339597" y="1746047"/>
                </a:cubicBezTo>
                <a:close/>
                <a:moveTo>
                  <a:pt x="3399275" y="1692573"/>
                </a:moveTo>
                <a:cubicBezTo>
                  <a:pt x="3285820" y="1692573"/>
                  <a:pt x="3193846" y="1784547"/>
                  <a:pt x="3193846" y="1898002"/>
                </a:cubicBezTo>
                <a:cubicBezTo>
                  <a:pt x="3193846" y="2011457"/>
                  <a:pt x="3285820" y="2103431"/>
                  <a:pt x="3399275" y="2103431"/>
                </a:cubicBezTo>
                <a:cubicBezTo>
                  <a:pt x="3512730" y="2103431"/>
                  <a:pt x="3604704" y="2011457"/>
                  <a:pt x="3604704" y="1898002"/>
                </a:cubicBezTo>
                <a:cubicBezTo>
                  <a:pt x="3604704" y="1784547"/>
                  <a:pt x="3512730" y="1692573"/>
                  <a:pt x="3399275" y="1692573"/>
                </a:cubicBezTo>
                <a:close/>
                <a:moveTo>
                  <a:pt x="3118980" y="1080112"/>
                </a:moveTo>
                <a:cubicBezTo>
                  <a:pt x="3074938" y="1080112"/>
                  <a:pt x="3039235" y="1115815"/>
                  <a:pt x="3039235" y="1159857"/>
                </a:cubicBezTo>
                <a:lnTo>
                  <a:pt x="3039235" y="1180387"/>
                </a:lnTo>
                <a:cubicBezTo>
                  <a:pt x="3039235" y="1224429"/>
                  <a:pt x="3074938" y="1260132"/>
                  <a:pt x="3118980" y="1260132"/>
                </a:cubicBezTo>
                <a:lnTo>
                  <a:pt x="3679570" y="1260132"/>
                </a:lnTo>
                <a:cubicBezTo>
                  <a:pt x="3723612" y="1260132"/>
                  <a:pt x="3759315" y="1224429"/>
                  <a:pt x="3759315" y="1180387"/>
                </a:cubicBezTo>
                <a:lnTo>
                  <a:pt x="3759315" y="1159857"/>
                </a:lnTo>
                <a:cubicBezTo>
                  <a:pt x="3759315" y="1115815"/>
                  <a:pt x="3723612" y="1080112"/>
                  <a:pt x="3679570" y="1080112"/>
                </a:cubicBezTo>
                <a:close/>
                <a:moveTo>
                  <a:pt x="3118980" y="782689"/>
                </a:moveTo>
                <a:cubicBezTo>
                  <a:pt x="3074938" y="782689"/>
                  <a:pt x="3039235" y="818392"/>
                  <a:pt x="3039235" y="862434"/>
                </a:cubicBezTo>
                <a:lnTo>
                  <a:pt x="3039235" y="882964"/>
                </a:lnTo>
                <a:cubicBezTo>
                  <a:pt x="3039235" y="927006"/>
                  <a:pt x="3074938" y="962709"/>
                  <a:pt x="3118980" y="962709"/>
                </a:cubicBezTo>
                <a:lnTo>
                  <a:pt x="3679570" y="962709"/>
                </a:lnTo>
                <a:cubicBezTo>
                  <a:pt x="3723612" y="962709"/>
                  <a:pt x="3759315" y="927006"/>
                  <a:pt x="3759315" y="882964"/>
                </a:cubicBezTo>
                <a:lnTo>
                  <a:pt x="3759315" y="862434"/>
                </a:lnTo>
                <a:cubicBezTo>
                  <a:pt x="3759315" y="818392"/>
                  <a:pt x="3723612" y="782689"/>
                  <a:pt x="3679570" y="782689"/>
                </a:cubicBezTo>
                <a:close/>
                <a:moveTo>
                  <a:pt x="3118980" y="485267"/>
                </a:moveTo>
                <a:cubicBezTo>
                  <a:pt x="3074938" y="485267"/>
                  <a:pt x="3039235" y="520970"/>
                  <a:pt x="3039235" y="565012"/>
                </a:cubicBezTo>
                <a:lnTo>
                  <a:pt x="3039235" y="585542"/>
                </a:lnTo>
                <a:cubicBezTo>
                  <a:pt x="3039235" y="629584"/>
                  <a:pt x="3074938" y="665287"/>
                  <a:pt x="3118980" y="665287"/>
                </a:cubicBezTo>
                <a:lnTo>
                  <a:pt x="3679570" y="665287"/>
                </a:lnTo>
                <a:cubicBezTo>
                  <a:pt x="3723612" y="665287"/>
                  <a:pt x="3759315" y="629584"/>
                  <a:pt x="3759315" y="585542"/>
                </a:cubicBezTo>
                <a:lnTo>
                  <a:pt x="3759315" y="565012"/>
                </a:lnTo>
                <a:cubicBezTo>
                  <a:pt x="3759315" y="520970"/>
                  <a:pt x="3723612" y="485267"/>
                  <a:pt x="3679570" y="485267"/>
                </a:cubicBezTo>
                <a:close/>
                <a:moveTo>
                  <a:pt x="3118980" y="187845"/>
                </a:moveTo>
                <a:cubicBezTo>
                  <a:pt x="3074938" y="187845"/>
                  <a:pt x="3039235" y="223548"/>
                  <a:pt x="3039235" y="267590"/>
                </a:cubicBezTo>
                <a:lnTo>
                  <a:pt x="3039235" y="288120"/>
                </a:lnTo>
                <a:cubicBezTo>
                  <a:pt x="3039235" y="332162"/>
                  <a:pt x="3074938" y="367865"/>
                  <a:pt x="3118980" y="367865"/>
                </a:cubicBezTo>
                <a:lnTo>
                  <a:pt x="3679570" y="367865"/>
                </a:lnTo>
                <a:cubicBezTo>
                  <a:pt x="3723612" y="367865"/>
                  <a:pt x="3759315" y="332162"/>
                  <a:pt x="3759315" y="288120"/>
                </a:cubicBezTo>
                <a:lnTo>
                  <a:pt x="3759315" y="267590"/>
                </a:lnTo>
                <a:cubicBezTo>
                  <a:pt x="3759315" y="223548"/>
                  <a:pt x="3723612" y="187845"/>
                  <a:pt x="3679570" y="187845"/>
                </a:cubicBezTo>
                <a:close/>
                <a:moveTo>
                  <a:pt x="331244" y="170684"/>
                </a:moveTo>
                <a:cubicBezTo>
                  <a:pt x="243611" y="170684"/>
                  <a:pt x="172570" y="241725"/>
                  <a:pt x="172570" y="329358"/>
                </a:cubicBezTo>
                <a:lnTo>
                  <a:pt x="172570" y="1516738"/>
                </a:lnTo>
                <a:cubicBezTo>
                  <a:pt x="172570" y="1604371"/>
                  <a:pt x="243611" y="1675412"/>
                  <a:pt x="331244" y="1675412"/>
                </a:cubicBezTo>
                <a:lnTo>
                  <a:pt x="2347950" y="1675412"/>
                </a:lnTo>
                <a:cubicBezTo>
                  <a:pt x="2435583" y="1675412"/>
                  <a:pt x="2506624" y="1604371"/>
                  <a:pt x="2506624" y="1516738"/>
                </a:cubicBezTo>
                <a:lnTo>
                  <a:pt x="2506624" y="329358"/>
                </a:lnTo>
                <a:cubicBezTo>
                  <a:pt x="2506624" y="241725"/>
                  <a:pt x="2435583" y="170684"/>
                  <a:pt x="2347950" y="170684"/>
                </a:cubicBezTo>
                <a:close/>
                <a:moveTo>
                  <a:pt x="3020709" y="0"/>
                </a:moveTo>
                <a:lnTo>
                  <a:pt x="3777841" y="0"/>
                </a:lnTo>
                <a:cubicBezTo>
                  <a:pt x="3847147" y="0"/>
                  <a:pt x="3903331" y="56184"/>
                  <a:pt x="3903331" y="125490"/>
                </a:cubicBezTo>
                <a:lnTo>
                  <a:pt x="3903331" y="2394774"/>
                </a:lnTo>
                <a:cubicBezTo>
                  <a:pt x="3903331" y="2464080"/>
                  <a:pt x="3847147" y="2520264"/>
                  <a:pt x="3777841" y="2520264"/>
                </a:cubicBezTo>
                <a:lnTo>
                  <a:pt x="3020709" y="2520264"/>
                </a:lnTo>
                <a:cubicBezTo>
                  <a:pt x="2951403" y="2520264"/>
                  <a:pt x="2895219" y="2464080"/>
                  <a:pt x="2895219" y="2394774"/>
                </a:cubicBezTo>
                <a:lnTo>
                  <a:pt x="2895219" y="125490"/>
                </a:lnTo>
                <a:cubicBezTo>
                  <a:pt x="2895219" y="56184"/>
                  <a:pt x="2951403" y="0"/>
                  <a:pt x="3020709" y="0"/>
                </a:cubicBezTo>
                <a:close/>
                <a:moveTo>
                  <a:pt x="243661" y="0"/>
                </a:moveTo>
                <a:lnTo>
                  <a:pt x="2435534" y="0"/>
                </a:lnTo>
                <a:cubicBezTo>
                  <a:pt x="2570104" y="0"/>
                  <a:pt x="2679195" y="109091"/>
                  <a:pt x="2679195" y="243661"/>
                </a:cubicBezTo>
                <a:lnTo>
                  <a:pt x="2679195" y="1772563"/>
                </a:lnTo>
                <a:cubicBezTo>
                  <a:pt x="2679195" y="1907133"/>
                  <a:pt x="2570104" y="2016224"/>
                  <a:pt x="2435534" y="2016224"/>
                </a:cubicBezTo>
                <a:lnTo>
                  <a:pt x="243661" y="2016224"/>
                </a:lnTo>
                <a:cubicBezTo>
                  <a:pt x="109091" y="2016224"/>
                  <a:pt x="0" y="1907133"/>
                  <a:pt x="0" y="1772563"/>
                </a:cubicBezTo>
                <a:lnTo>
                  <a:pt x="0" y="243661"/>
                </a:lnTo>
                <a:cubicBezTo>
                  <a:pt x="0" y="109091"/>
                  <a:pt x="109091" y="0"/>
                  <a:pt x="24366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800">
              <a:solidFill>
                <a:schemeClr val="tx1"/>
              </a:solidFill>
            </a:endParaRPr>
          </a:p>
        </p:txBody>
      </p:sp>
      <p:sp>
        <p:nvSpPr>
          <p:cNvPr id="35" name="Rounded Rectangle 1">
            <a:extLst>
              <a:ext uri="{FF2B5EF4-FFF2-40B4-BE49-F238E27FC236}">
                <a16:creationId xmlns="" xmlns:a16="http://schemas.microsoft.com/office/drawing/2014/main" id="{7181EE6A-762C-4D35-AA35-573F3BCCEFF0}"/>
              </a:ext>
            </a:extLst>
          </p:cNvPr>
          <p:cNvSpPr>
            <a:spLocks/>
          </p:cNvSpPr>
          <p:nvPr/>
        </p:nvSpPr>
        <p:spPr>
          <a:xfrm>
            <a:off x="4736206" y="3332872"/>
            <a:ext cx="379221" cy="379221"/>
          </a:xfrm>
          <a:custGeom>
            <a:avLst/>
            <a:gdLst/>
            <a:ahLst/>
            <a:cxnLst/>
            <a:rect l="l" t="t" r="r" b="b"/>
            <a:pathLst>
              <a:path w="3888432" h="3902714">
                <a:moveTo>
                  <a:pt x="1113894" y="3227140"/>
                </a:moveTo>
                <a:lnTo>
                  <a:pt x="2774538" y="3227140"/>
                </a:lnTo>
                <a:cubicBezTo>
                  <a:pt x="2813020" y="3227140"/>
                  <a:pt x="2844216" y="3258336"/>
                  <a:pt x="2844216" y="3296818"/>
                </a:cubicBezTo>
                <a:lnTo>
                  <a:pt x="2844216" y="3337462"/>
                </a:lnTo>
                <a:cubicBezTo>
                  <a:pt x="2844216" y="3375944"/>
                  <a:pt x="2813020" y="3407140"/>
                  <a:pt x="2774538" y="3407140"/>
                </a:cubicBezTo>
                <a:lnTo>
                  <a:pt x="1113894" y="3407140"/>
                </a:lnTo>
                <a:cubicBezTo>
                  <a:pt x="1075412" y="3407140"/>
                  <a:pt x="1044216" y="3375944"/>
                  <a:pt x="1044216" y="3337462"/>
                </a:cubicBezTo>
                <a:lnTo>
                  <a:pt x="1044216" y="3296818"/>
                </a:lnTo>
                <a:cubicBezTo>
                  <a:pt x="1044216" y="3258336"/>
                  <a:pt x="1075412" y="3227140"/>
                  <a:pt x="1113894" y="3227140"/>
                </a:cubicBezTo>
                <a:close/>
                <a:moveTo>
                  <a:pt x="1111898" y="2923315"/>
                </a:moveTo>
                <a:lnTo>
                  <a:pt x="2772542" y="2923315"/>
                </a:lnTo>
                <a:cubicBezTo>
                  <a:pt x="2811024" y="2923315"/>
                  <a:pt x="2842220" y="2954511"/>
                  <a:pt x="2842220" y="2992993"/>
                </a:cubicBezTo>
                <a:lnTo>
                  <a:pt x="2842220" y="3033637"/>
                </a:lnTo>
                <a:cubicBezTo>
                  <a:pt x="2842220" y="3072119"/>
                  <a:pt x="2811024" y="3103315"/>
                  <a:pt x="2772542" y="3103315"/>
                </a:cubicBezTo>
                <a:lnTo>
                  <a:pt x="1111898" y="3103315"/>
                </a:lnTo>
                <a:cubicBezTo>
                  <a:pt x="1073416" y="3103315"/>
                  <a:pt x="1042220" y="3072119"/>
                  <a:pt x="1042220" y="3033637"/>
                </a:cubicBezTo>
                <a:lnTo>
                  <a:pt x="1042220" y="2992993"/>
                </a:lnTo>
                <a:cubicBezTo>
                  <a:pt x="1042220" y="2954511"/>
                  <a:pt x="1073416" y="2923315"/>
                  <a:pt x="1111898" y="2923315"/>
                </a:cubicBezTo>
                <a:close/>
                <a:moveTo>
                  <a:pt x="495275" y="2664296"/>
                </a:moveTo>
                <a:lnTo>
                  <a:pt x="853982" y="2664296"/>
                </a:lnTo>
                <a:lnTo>
                  <a:pt x="853982" y="3560524"/>
                </a:lnTo>
                <a:lnTo>
                  <a:pt x="3006222" y="3560524"/>
                </a:lnTo>
                <a:lnTo>
                  <a:pt x="3006222" y="2664296"/>
                </a:lnTo>
                <a:lnTo>
                  <a:pt x="3364929" y="2664296"/>
                </a:lnTo>
                <a:lnTo>
                  <a:pt x="3364929" y="3902714"/>
                </a:lnTo>
                <a:lnTo>
                  <a:pt x="495275" y="3902714"/>
                </a:lnTo>
                <a:close/>
                <a:moveTo>
                  <a:pt x="1113894" y="2619490"/>
                </a:moveTo>
                <a:lnTo>
                  <a:pt x="2774538" y="2619490"/>
                </a:lnTo>
                <a:cubicBezTo>
                  <a:pt x="2813020" y="2619490"/>
                  <a:pt x="2844216" y="2650686"/>
                  <a:pt x="2844216" y="2689168"/>
                </a:cubicBezTo>
                <a:lnTo>
                  <a:pt x="2844216" y="2729812"/>
                </a:lnTo>
                <a:cubicBezTo>
                  <a:pt x="2844216" y="2768294"/>
                  <a:pt x="2813020" y="2799490"/>
                  <a:pt x="2774538" y="2799490"/>
                </a:cubicBezTo>
                <a:lnTo>
                  <a:pt x="1113894" y="2799490"/>
                </a:lnTo>
                <a:cubicBezTo>
                  <a:pt x="1075412" y="2799490"/>
                  <a:pt x="1044216" y="2768294"/>
                  <a:pt x="1044216" y="2729812"/>
                </a:cubicBezTo>
                <a:lnTo>
                  <a:pt x="1044216" y="2689168"/>
                </a:lnTo>
                <a:cubicBezTo>
                  <a:pt x="1044216" y="2650686"/>
                  <a:pt x="1075412" y="2619490"/>
                  <a:pt x="1113894" y="2619490"/>
                </a:cubicBezTo>
                <a:close/>
                <a:moveTo>
                  <a:pt x="3183220" y="1512740"/>
                </a:moveTo>
                <a:cubicBezTo>
                  <a:pt x="3130821" y="1512740"/>
                  <a:pt x="3088344" y="1555217"/>
                  <a:pt x="3088344" y="1607616"/>
                </a:cubicBezTo>
                <a:lnTo>
                  <a:pt x="3088344" y="1777903"/>
                </a:lnTo>
                <a:cubicBezTo>
                  <a:pt x="3088344" y="1830302"/>
                  <a:pt x="3130821" y="1872779"/>
                  <a:pt x="3183220" y="1872779"/>
                </a:cubicBezTo>
                <a:lnTo>
                  <a:pt x="3334111" y="1872779"/>
                </a:lnTo>
                <a:cubicBezTo>
                  <a:pt x="3386510" y="1872779"/>
                  <a:pt x="3428987" y="1830302"/>
                  <a:pt x="3428987" y="1777903"/>
                </a:cubicBezTo>
                <a:lnTo>
                  <a:pt x="3428987" y="1607616"/>
                </a:lnTo>
                <a:cubicBezTo>
                  <a:pt x="3428987" y="1555217"/>
                  <a:pt x="3386510" y="1512740"/>
                  <a:pt x="3334111" y="1512740"/>
                </a:cubicBezTo>
                <a:close/>
                <a:moveTo>
                  <a:pt x="317370" y="1192161"/>
                </a:moveTo>
                <a:lnTo>
                  <a:pt x="3571062" y="1192161"/>
                </a:lnTo>
                <a:cubicBezTo>
                  <a:pt x="3746341" y="1192161"/>
                  <a:pt x="3888432" y="1369515"/>
                  <a:pt x="3888432" y="1588294"/>
                </a:cubicBezTo>
                <a:lnTo>
                  <a:pt x="3888432" y="3172779"/>
                </a:lnTo>
                <a:cubicBezTo>
                  <a:pt x="3888432" y="3391558"/>
                  <a:pt x="3746341" y="3568912"/>
                  <a:pt x="3571062" y="3568912"/>
                </a:cubicBezTo>
                <a:lnTo>
                  <a:pt x="3484959" y="3568912"/>
                </a:lnTo>
                <a:lnTo>
                  <a:pt x="3484959" y="2490370"/>
                </a:lnTo>
                <a:lnTo>
                  <a:pt x="388615" y="2490370"/>
                </a:lnTo>
                <a:lnTo>
                  <a:pt x="388615" y="3568912"/>
                </a:lnTo>
                <a:lnTo>
                  <a:pt x="317370" y="3568912"/>
                </a:lnTo>
                <a:cubicBezTo>
                  <a:pt x="142091" y="3568912"/>
                  <a:pt x="0" y="3391558"/>
                  <a:pt x="0" y="3172779"/>
                </a:cubicBezTo>
                <a:lnTo>
                  <a:pt x="0" y="1588294"/>
                </a:lnTo>
                <a:cubicBezTo>
                  <a:pt x="0" y="1369515"/>
                  <a:pt x="142091" y="1192161"/>
                  <a:pt x="317370" y="1192161"/>
                </a:cubicBezTo>
                <a:close/>
                <a:moveTo>
                  <a:pt x="3010811" y="792088"/>
                </a:moveTo>
                <a:lnTo>
                  <a:pt x="3369518" y="792088"/>
                </a:lnTo>
                <a:lnTo>
                  <a:pt x="3369518" y="1080119"/>
                </a:lnTo>
                <a:lnTo>
                  <a:pt x="3010811" y="1080119"/>
                </a:lnTo>
                <a:close/>
                <a:moveTo>
                  <a:pt x="2700857" y="0"/>
                </a:moveTo>
                <a:lnTo>
                  <a:pt x="3329483" y="698376"/>
                </a:lnTo>
                <a:lnTo>
                  <a:pt x="2700857" y="698376"/>
                </a:lnTo>
                <a:close/>
                <a:moveTo>
                  <a:pt x="499864" y="0"/>
                </a:moveTo>
                <a:lnTo>
                  <a:pt x="2592288" y="0"/>
                </a:lnTo>
                <a:lnTo>
                  <a:pt x="2592288" y="298450"/>
                </a:lnTo>
                <a:lnTo>
                  <a:pt x="858571" y="298450"/>
                </a:lnTo>
                <a:lnTo>
                  <a:pt x="858571" y="1080119"/>
                </a:lnTo>
                <a:lnTo>
                  <a:pt x="499864" y="10801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  <p:sp>
        <p:nvSpPr>
          <p:cNvPr id="36" name="Rectangle 1">
            <a:extLst>
              <a:ext uri="{FF2B5EF4-FFF2-40B4-BE49-F238E27FC236}">
                <a16:creationId xmlns="" xmlns:a16="http://schemas.microsoft.com/office/drawing/2014/main" id="{A87DB7E0-FC6F-430E-A755-75A94717CB40}"/>
              </a:ext>
            </a:extLst>
          </p:cNvPr>
          <p:cNvSpPr>
            <a:spLocks noChangeAspect="1"/>
          </p:cNvSpPr>
          <p:nvPr/>
        </p:nvSpPr>
        <p:spPr>
          <a:xfrm>
            <a:off x="7577213" y="4409106"/>
            <a:ext cx="504622" cy="494190"/>
          </a:xfrm>
          <a:custGeom>
            <a:avLst/>
            <a:gdLst/>
            <a:ahLst/>
            <a:cxnLst/>
            <a:rect l="l" t="t" r="r" b="b"/>
            <a:pathLst>
              <a:path w="4018294" h="3935229">
                <a:moveTo>
                  <a:pt x="1686498" y="3459340"/>
                </a:moveTo>
                <a:cubicBezTo>
                  <a:pt x="1659539" y="3459340"/>
                  <a:pt x="1637685" y="3481194"/>
                  <a:pt x="1637685" y="3508153"/>
                </a:cubicBezTo>
                <a:lnTo>
                  <a:pt x="1637685" y="3703399"/>
                </a:lnTo>
                <a:cubicBezTo>
                  <a:pt x="1637685" y="3730358"/>
                  <a:pt x="1659539" y="3752212"/>
                  <a:pt x="1686498" y="3752212"/>
                </a:cubicBezTo>
                <a:lnTo>
                  <a:pt x="2782130" y="3752212"/>
                </a:lnTo>
                <a:cubicBezTo>
                  <a:pt x="2809089" y="3752212"/>
                  <a:pt x="2830943" y="3730358"/>
                  <a:pt x="2830943" y="3703399"/>
                </a:cubicBezTo>
                <a:lnTo>
                  <a:pt x="2830943" y="3508153"/>
                </a:lnTo>
                <a:cubicBezTo>
                  <a:pt x="2830943" y="3481194"/>
                  <a:pt x="2809089" y="3459340"/>
                  <a:pt x="2782130" y="3459340"/>
                </a:cubicBezTo>
                <a:close/>
                <a:moveTo>
                  <a:pt x="1249864" y="3459340"/>
                </a:moveTo>
                <a:cubicBezTo>
                  <a:pt x="1222905" y="3459340"/>
                  <a:pt x="1201051" y="3481194"/>
                  <a:pt x="1201051" y="3508153"/>
                </a:cubicBezTo>
                <a:lnTo>
                  <a:pt x="1201051" y="3703399"/>
                </a:lnTo>
                <a:cubicBezTo>
                  <a:pt x="1201051" y="3730358"/>
                  <a:pt x="1222905" y="3752212"/>
                  <a:pt x="1249864" y="3752212"/>
                </a:cubicBezTo>
                <a:lnTo>
                  <a:pt x="1445110" y="3752212"/>
                </a:lnTo>
                <a:cubicBezTo>
                  <a:pt x="1472069" y="3752212"/>
                  <a:pt x="1493923" y="3730358"/>
                  <a:pt x="1493923" y="3703399"/>
                </a:cubicBezTo>
                <a:lnTo>
                  <a:pt x="1493923" y="3508153"/>
                </a:lnTo>
                <a:cubicBezTo>
                  <a:pt x="1493923" y="3481194"/>
                  <a:pt x="1472069" y="3459340"/>
                  <a:pt x="1445110" y="3459340"/>
                </a:cubicBezTo>
                <a:close/>
                <a:moveTo>
                  <a:pt x="818798" y="3459340"/>
                </a:moveTo>
                <a:cubicBezTo>
                  <a:pt x="791839" y="3459340"/>
                  <a:pt x="769985" y="3481194"/>
                  <a:pt x="769985" y="3508153"/>
                </a:cubicBezTo>
                <a:lnTo>
                  <a:pt x="769985" y="3703399"/>
                </a:lnTo>
                <a:cubicBezTo>
                  <a:pt x="769985" y="3730358"/>
                  <a:pt x="791839" y="3752212"/>
                  <a:pt x="818798" y="3752212"/>
                </a:cubicBezTo>
                <a:lnTo>
                  <a:pt x="1014044" y="3752212"/>
                </a:lnTo>
                <a:cubicBezTo>
                  <a:pt x="1041003" y="3752212"/>
                  <a:pt x="1062857" y="3730358"/>
                  <a:pt x="1062857" y="3703399"/>
                </a:cubicBezTo>
                <a:lnTo>
                  <a:pt x="1062857" y="3508153"/>
                </a:lnTo>
                <a:cubicBezTo>
                  <a:pt x="1062857" y="3481194"/>
                  <a:pt x="1041003" y="3459340"/>
                  <a:pt x="1014044" y="3459340"/>
                </a:cubicBezTo>
                <a:close/>
                <a:moveTo>
                  <a:pt x="370964" y="3459340"/>
                </a:moveTo>
                <a:cubicBezTo>
                  <a:pt x="344005" y="3459340"/>
                  <a:pt x="322151" y="3481194"/>
                  <a:pt x="322151" y="3508153"/>
                </a:cubicBezTo>
                <a:lnTo>
                  <a:pt x="322151" y="3703399"/>
                </a:lnTo>
                <a:cubicBezTo>
                  <a:pt x="322151" y="3730358"/>
                  <a:pt x="344005" y="3752212"/>
                  <a:pt x="370964" y="3752212"/>
                </a:cubicBezTo>
                <a:lnTo>
                  <a:pt x="566210" y="3752212"/>
                </a:lnTo>
                <a:cubicBezTo>
                  <a:pt x="593169" y="3752212"/>
                  <a:pt x="615023" y="3730358"/>
                  <a:pt x="615023" y="3703399"/>
                </a:cubicBezTo>
                <a:lnTo>
                  <a:pt x="615023" y="3508153"/>
                </a:lnTo>
                <a:cubicBezTo>
                  <a:pt x="615023" y="3481194"/>
                  <a:pt x="593169" y="3459340"/>
                  <a:pt x="566210" y="3459340"/>
                </a:cubicBezTo>
                <a:close/>
                <a:moveTo>
                  <a:pt x="3457259" y="3005009"/>
                </a:moveTo>
                <a:cubicBezTo>
                  <a:pt x="3430300" y="3005009"/>
                  <a:pt x="3408446" y="3026863"/>
                  <a:pt x="3408446" y="3053822"/>
                </a:cubicBezTo>
                <a:lnTo>
                  <a:pt x="3408446" y="3459340"/>
                </a:lnTo>
                <a:lnTo>
                  <a:pt x="3034791" y="3459340"/>
                </a:lnTo>
                <a:cubicBezTo>
                  <a:pt x="3007832" y="3459340"/>
                  <a:pt x="2985978" y="3481194"/>
                  <a:pt x="2985978" y="3508153"/>
                </a:cubicBezTo>
                <a:lnTo>
                  <a:pt x="2985978" y="3703399"/>
                </a:lnTo>
                <a:cubicBezTo>
                  <a:pt x="2985978" y="3730358"/>
                  <a:pt x="3007832" y="3752212"/>
                  <a:pt x="3034791" y="3752212"/>
                </a:cubicBezTo>
                <a:lnTo>
                  <a:pt x="3457259" y="3752212"/>
                </a:lnTo>
                <a:lnTo>
                  <a:pt x="3514594" y="3752212"/>
                </a:lnTo>
                <a:lnTo>
                  <a:pt x="3652505" y="3752212"/>
                </a:lnTo>
                <a:cubicBezTo>
                  <a:pt x="3679464" y="3752212"/>
                  <a:pt x="3701318" y="3730358"/>
                  <a:pt x="3701318" y="3703399"/>
                </a:cubicBezTo>
                <a:lnTo>
                  <a:pt x="3701318" y="3556963"/>
                </a:lnTo>
                <a:lnTo>
                  <a:pt x="3701318" y="3508153"/>
                </a:lnTo>
                <a:lnTo>
                  <a:pt x="3701318" y="3053822"/>
                </a:lnTo>
                <a:cubicBezTo>
                  <a:pt x="3701318" y="3026863"/>
                  <a:pt x="3679464" y="3005009"/>
                  <a:pt x="3652505" y="3005009"/>
                </a:cubicBezTo>
                <a:close/>
                <a:moveTo>
                  <a:pt x="3009426" y="3005009"/>
                </a:moveTo>
                <a:cubicBezTo>
                  <a:pt x="2982467" y="3005009"/>
                  <a:pt x="2960613" y="3026863"/>
                  <a:pt x="2960613" y="3053822"/>
                </a:cubicBezTo>
                <a:lnTo>
                  <a:pt x="2960613" y="3249068"/>
                </a:lnTo>
                <a:cubicBezTo>
                  <a:pt x="2960613" y="3276027"/>
                  <a:pt x="2982467" y="3297881"/>
                  <a:pt x="3009426" y="3297881"/>
                </a:cubicBezTo>
                <a:lnTo>
                  <a:pt x="3204672" y="3297881"/>
                </a:lnTo>
                <a:cubicBezTo>
                  <a:pt x="3231631" y="3297881"/>
                  <a:pt x="3253485" y="3276027"/>
                  <a:pt x="3253485" y="3249068"/>
                </a:cubicBezTo>
                <a:lnTo>
                  <a:pt x="3253485" y="3053822"/>
                </a:lnTo>
                <a:cubicBezTo>
                  <a:pt x="3253485" y="3026863"/>
                  <a:pt x="3231631" y="3005009"/>
                  <a:pt x="3204672" y="3005009"/>
                </a:cubicBezTo>
                <a:close/>
                <a:moveTo>
                  <a:pt x="2578359" y="3005009"/>
                </a:moveTo>
                <a:cubicBezTo>
                  <a:pt x="2551400" y="3005009"/>
                  <a:pt x="2529546" y="3026863"/>
                  <a:pt x="2529546" y="3053822"/>
                </a:cubicBezTo>
                <a:lnTo>
                  <a:pt x="2529546" y="3249068"/>
                </a:lnTo>
                <a:cubicBezTo>
                  <a:pt x="2529546" y="3276027"/>
                  <a:pt x="2551400" y="3297881"/>
                  <a:pt x="2578359" y="3297881"/>
                </a:cubicBezTo>
                <a:lnTo>
                  <a:pt x="2773605" y="3297881"/>
                </a:lnTo>
                <a:cubicBezTo>
                  <a:pt x="2800564" y="3297881"/>
                  <a:pt x="2822418" y="3276027"/>
                  <a:pt x="2822418" y="3249068"/>
                </a:cubicBezTo>
                <a:lnTo>
                  <a:pt x="2822418" y="3053822"/>
                </a:lnTo>
                <a:cubicBezTo>
                  <a:pt x="2822418" y="3026863"/>
                  <a:pt x="2800564" y="3005009"/>
                  <a:pt x="2773605" y="3005009"/>
                </a:cubicBezTo>
                <a:close/>
                <a:moveTo>
                  <a:pt x="2130526" y="3005009"/>
                </a:moveTo>
                <a:cubicBezTo>
                  <a:pt x="2103567" y="3005009"/>
                  <a:pt x="2081713" y="3026863"/>
                  <a:pt x="2081713" y="3053822"/>
                </a:cubicBezTo>
                <a:lnTo>
                  <a:pt x="2081713" y="3249068"/>
                </a:lnTo>
                <a:cubicBezTo>
                  <a:pt x="2081713" y="3276027"/>
                  <a:pt x="2103567" y="3297881"/>
                  <a:pt x="2130526" y="3297881"/>
                </a:cubicBezTo>
                <a:lnTo>
                  <a:pt x="2325772" y="3297881"/>
                </a:lnTo>
                <a:cubicBezTo>
                  <a:pt x="2352731" y="3297881"/>
                  <a:pt x="2374585" y="3276027"/>
                  <a:pt x="2374585" y="3249068"/>
                </a:cubicBezTo>
                <a:lnTo>
                  <a:pt x="2374585" y="3053822"/>
                </a:lnTo>
                <a:cubicBezTo>
                  <a:pt x="2374585" y="3026863"/>
                  <a:pt x="2352731" y="3005009"/>
                  <a:pt x="2325772" y="3005009"/>
                </a:cubicBezTo>
                <a:close/>
                <a:moveTo>
                  <a:pt x="1697697" y="3005009"/>
                </a:moveTo>
                <a:cubicBezTo>
                  <a:pt x="1670738" y="3005009"/>
                  <a:pt x="1648884" y="3026863"/>
                  <a:pt x="1648884" y="3053822"/>
                </a:cubicBezTo>
                <a:lnTo>
                  <a:pt x="1648884" y="3249068"/>
                </a:lnTo>
                <a:cubicBezTo>
                  <a:pt x="1648884" y="3276027"/>
                  <a:pt x="1670738" y="3297881"/>
                  <a:pt x="1697697" y="3297881"/>
                </a:cubicBezTo>
                <a:lnTo>
                  <a:pt x="1892943" y="3297881"/>
                </a:lnTo>
                <a:cubicBezTo>
                  <a:pt x="1919902" y="3297881"/>
                  <a:pt x="1941756" y="3276027"/>
                  <a:pt x="1941756" y="3249068"/>
                </a:cubicBezTo>
                <a:lnTo>
                  <a:pt x="1941756" y="3053822"/>
                </a:lnTo>
                <a:cubicBezTo>
                  <a:pt x="1941756" y="3026863"/>
                  <a:pt x="1919902" y="3005009"/>
                  <a:pt x="1892943" y="3005009"/>
                </a:cubicBezTo>
                <a:close/>
                <a:moveTo>
                  <a:pt x="1249864" y="3005009"/>
                </a:moveTo>
                <a:cubicBezTo>
                  <a:pt x="1222905" y="3005009"/>
                  <a:pt x="1201051" y="3026863"/>
                  <a:pt x="1201051" y="3053822"/>
                </a:cubicBezTo>
                <a:lnTo>
                  <a:pt x="1201051" y="3249068"/>
                </a:lnTo>
                <a:cubicBezTo>
                  <a:pt x="1201051" y="3276027"/>
                  <a:pt x="1222905" y="3297881"/>
                  <a:pt x="1249864" y="3297881"/>
                </a:cubicBezTo>
                <a:lnTo>
                  <a:pt x="1445110" y="3297881"/>
                </a:lnTo>
                <a:cubicBezTo>
                  <a:pt x="1472069" y="3297881"/>
                  <a:pt x="1493923" y="3276027"/>
                  <a:pt x="1493923" y="3249068"/>
                </a:cubicBezTo>
                <a:lnTo>
                  <a:pt x="1493923" y="3053822"/>
                </a:lnTo>
                <a:cubicBezTo>
                  <a:pt x="1493923" y="3026863"/>
                  <a:pt x="1472069" y="3005009"/>
                  <a:pt x="1445110" y="3005009"/>
                </a:cubicBezTo>
                <a:close/>
                <a:moveTo>
                  <a:pt x="818798" y="3005009"/>
                </a:moveTo>
                <a:cubicBezTo>
                  <a:pt x="791839" y="3005009"/>
                  <a:pt x="769985" y="3026863"/>
                  <a:pt x="769985" y="3053822"/>
                </a:cubicBezTo>
                <a:lnTo>
                  <a:pt x="769985" y="3249068"/>
                </a:lnTo>
                <a:cubicBezTo>
                  <a:pt x="769985" y="3276027"/>
                  <a:pt x="791839" y="3297881"/>
                  <a:pt x="818798" y="3297881"/>
                </a:cubicBezTo>
                <a:lnTo>
                  <a:pt x="1014044" y="3297881"/>
                </a:lnTo>
                <a:cubicBezTo>
                  <a:pt x="1041003" y="3297881"/>
                  <a:pt x="1062857" y="3276027"/>
                  <a:pt x="1062857" y="3249068"/>
                </a:cubicBezTo>
                <a:lnTo>
                  <a:pt x="1062857" y="3053822"/>
                </a:lnTo>
                <a:cubicBezTo>
                  <a:pt x="1062857" y="3026863"/>
                  <a:pt x="1041003" y="3005009"/>
                  <a:pt x="1014044" y="3005009"/>
                </a:cubicBezTo>
                <a:close/>
                <a:moveTo>
                  <a:pt x="370964" y="3005009"/>
                </a:moveTo>
                <a:cubicBezTo>
                  <a:pt x="344005" y="3005009"/>
                  <a:pt x="322151" y="3026863"/>
                  <a:pt x="322151" y="3053822"/>
                </a:cubicBezTo>
                <a:lnTo>
                  <a:pt x="322151" y="3249068"/>
                </a:lnTo>
                <a:cubicBezTo>
                  <a:pt x="322151" y="3276027"/>
                  <a:pt x="344005" y="3297881"/>
                  <a:pt x="370964" y="3297881"/>
                </a:cubicBezTo>
                <a:lnTo>
                  <a:pt x="566210" y="3297881"/>
                </a:lnTo>
                <a:cubicBezTo>
                  <a:pt x="593169" y="3297881"/>
                  <a:pt x="615023" y="3276027"/>
                  <a:pt x="615023" y="3249068"/>
                </a:cubicBezTo>
                <a:lnTo>
                  <a:pt x="615023" y="3053822"/>
                </a:lnTo>
                <a:cubicBezTo>
                  <a:pt x="615023" y="3026863"/>
                  <a:pt x="593169" y="3005009"/>
                  <a:pt x="566210" y="3005009"/>
                </a:cubicBezTo>
                <a:close/>
                <a:moveTo>
                  <a:pt x="3465784" y="2504205"/>
                </a:moveTo>
                <a:cubicBezTo>
                  <a:pt x="3438825" y="2504205"/>
                  <a:pt x="3416971" y="2526059"/>
                  <a:pt x="3416971" y="2553018"/>
                </a:cubicBezTo>
                <a:lnTo>
                  <a:pt x="3416971" y="2748264"/>
                </a:lnTo>
                <a:cubicBezTo>
                  <a:pt x="3416971" y="2775223"/>
                  <a:pt x="3438825" y="2797077"/>
                  <a:pt x="3465784" y="2797077"/>
                </a:cubicBezTo>
                <a:lnTo>
                  <a:pt x="3661030" y="2797077"/>
                </a:lnTo>
                <a:cubicBezTo>
                  <a:pt x="3687989" y="2797077"/>
                  <a:pt x="3709843" y="2775223"/>
                  <a:pt x="3709843" y="2748264"/>
                </a:cubicBezTo>
                <a:lnTo>
                  <a:pt x="3709843" y="2553018"/>
                </a:lnTo>
                <a:cubicBezTo>
                  <a:pt x="3709843" y="2526059"/>
                  <a:pt x="3687989" y="2504205"/>
                  <a:pt x="3661030" y="2504205"/>
                </a:cubicBezTo>
                <a:close/>
                <a:moveTo>
                  <a:pt x="3017950" y="2504205"/>
                </a:moveTo>
                <a:cubicBezTo>
                  <a:pt x="2990991" y="2504205"/>
                  <a:pt x="2969137" y="2526059"/>
                  <a:pt x="2969137" y="2553018"/>
                </a:cubicBezTo>
                <a:lnTo>
                  <a:pt x="2969137" y="2748264"/>
                </a:lnTo>
                <a:cubicBezTo>
                  <a:pt x="2969137" y="2775223"/>
                  <a:pt x="2990991" y="2797077"/>
                  <a:pt x="3017950" y="2797077"/>
                </a:cubicBezTo>
                <a:lnTo>
                  <a:pt x="3213196" y="2797077"/>
                </a:lnTo>
                <a:cubicBezTo>
                  <a:pt x="3240155" y="2797077"/>
                  <a:pt x="3262009" y="2775223"/>
                  <a:pt x="3262009" y="2748264"/>
                </a:cubicBezTo>
                <a:lnTo>
                  <a:pt x="3262009" y="2553018"/>
                </a:lnTo>
                <a:cubicBezTo>
                  <a:pt x="3262009" y="2526059"/>
                  <a:pt x="3240155" y="2504205"/>
                  <a:pt x="3213196" y="2504205"/>
                </a:cubicBezTo>
                <a:close/>
                <a:moveTo>
                  <a:pt x="2586884" y="2504205"/>
                </a:moveTo>
                <a:cubicBezTo>
                  <a:pt x="2559925" y="2504205"/>
                  <a:pt x="2538071" y="2526059"/>
                  <a:pt x="2538071" y="2553018"/>
                </a:cubicBezTo>
                <a:lnTo>
                  <a:pt x="2538071" y="2748264"/>
                </a:lnTo>
                <a:cubicBezTo>
                  <a:pt x="2538071" y="2775223"/>
                  <a:pt x="2559925" y="2797077"/>
                  <a:pt x="2586884" y="2797077"/>
                </a:cubicBezTo>
                <a:lnTo>
                  <a:pt x="2782130" y="2797077"/>
                </a:lnTo>
                <a:cubicBezTo>
                  <a:pt x="2809089" y="2797077"/>
                  <a:pt x="2830943" y="2775223"/>
                  <a:pt x="2830943" y="2748264"/>
                </a:cubicBezTo>
                <a:lnTo>
                  <a:pt x="2830943" y="2553018"/>
                </a:lnTo>
                <a:cubicBezTo>
                  <a:pt x="2830943" y="2526059"/>
                  <a:pt x="2809089" y="2504205"/>
                  <a:pt x="2782130" y="2504205"/>
                </a:cubicBezTo>
                <a:close/>
                <a:moveTo>
                  <a:pt x="2139051" y="2504205"/>
                </a:moveTo>
                <a:cubicBezTo>
                  <a:pt x="2112092" y="2504205"/>
                  <a:pt x="2090238" y="2526059"/>
                  <a:pt x="2090238" y="2553018"/>
                </a:cubicBezTo>
                <a:lnTo>
                  <a:pt x="2090238" y="2748264"/>
                </a:lnTo>
                <a:cubicBezTo>
                  <a:pt x="2090238" y="2775223"/>
                  <a:pt x="2112092" y="2797077"/>
                  <a:pt x="2139051" y="2797077"/>
                </a:cubicBezTo>
                <a:lnTo>
                  <a:pt x="2334297" y="2797077"/>
                </a:lnTo>
                <a:cubicBezTo>
                  <a:pt x="2361256" y="2797077"/>
                  <a:pt x="2383110" y="2775223"/>
                  <a:pt x="2383110" y="2748264"/>
                </a:cubicBezTo>
                <a:lnTo>
                  <a:pt x="2383110" y="2553018"/>
                </a:lnTo>
                <a:cubicBezTo>
                  <a:pt x="2383110" y="2526059"/>
                  <a:pt x="2361256" y="2504205"/>
                  <a:pt x="2334297" y="2504205"/>
                </a:cubicBezTo>
                <a:close/>
                <a:moveTo>
                  <a:pt x="1706222" y="2504205"/>
                </a:moveTo>
                <a:cubicBezTo>
                  <a:pt x="1679263" y="2504205"/>
                  <a:pt x="1657409" y="2526059"/>
                  <a:pt x="1657409" y="2553018"/>
                </a:cubicBezTo>
                <a:lnTo>
                  <a:pt x="1657409" y="2748264"/>
                </a:lnTo>
                <a:cubicBezTo>
                  <a:pt x="1657409" y="2775223"/>
                  <a:pt x="1679263" y="2797077"/>
                  <a:pt x="1706222" y="2797077"/>
                </a:cubicBezTo>
                <a:lnTo>
                  <a:pt x="1901468" y="2797077"/>
                </a:lnTo>
                <a:cubicBezTo>
                  <a:pt x="1928427" y="2797077"/>
                  <a:pt x="1950281" y="2775223"/>
                  <a:pt x="1950281" y="2748264"/>
                </a:cubicBezTo>
                <a:lnTo>
                  <a:pt x="1950281" y="2553018"/>
                </a:lnTo>
                <a:cubicBezTo>
                  <a:pt x="1950281" y="2526059"/>
                  <a:pt x="1928427" y="2504205"/>
                  <a:pt x="1901468" y="2504205"/>
                </a:cubicBezTo>
                <a:close/>
                <a:moveTo>
                  <a:pt x="1258389" y="2504205"/>
                </a:moveTo>
                <a:cubicBezTo>
                  <a:pt x="1231430" y="2504205"/>
                  <a:pt x="1209576" y="2526059"/>
                  <a:pt x="1209576" y="2553018"/>
                </a:cubicBezTo>
                <a:lnTo>
                  <a:pt x="1209576" y="2748264"/>
                </a:lnTo>
                <a:cubicBezTo>
                  <a:pt x="1209576" y="2775223"/>
                  <a:pt x="1231430" y="2797077"/>
                  <a:pt x="1258389" y="2797077"/>
                </a:cubicBezTo>
                <a:lnTo>
                  <a:pt x="1453635" y="2797077"/>
                </a:lnTo>
                <a:cubicBezTo>
                  <a:pt x="1480594" y="2797077"/>
                  <a:pt x="1502448" y="2775223"/>
                  <a:pt x="1502448" y="2748264"/>
                </a:cubicBezTo>
                <a:lnTo>
                  <a:pt x="1502448" y="2553018"/>
                </a:lnTo>
                <a:cubicBezTo>
                  <a:pt x="1502448" y="2526059"/>
                  <a:pt x="1480594" y="2504205"/>
                  <a:pt x="1453635" y="2504205"/>
                </a:cubicBezTo>
                <a:close/>
                <a:moveTo>
                  <a:pt x="827323" y="2504205"/>
                </a:moveTo>
                <a:cubicBezTo>
                  <a:pt x="800364" y="2504205"/>
                  <a:pt x="778510" y="2526059"/>
                  <a:pt x="778510" y="2553018"/>
                </a:cubicBezTo>
                <a:lnTo>
                  <a:pt x="778510" y="2748264"/>
                </a:lnTo>
                <a:cubicBezTo>
                  <a:pt x="778510" y="2775223"/>
                  <a:pt x="800364" y="2797077"/>
                  <a:pt x="827323" y="2797077"/>
                </a:cubicBezTo>
                <a:lnTo>
                  <a:pt x="1022569" y="2797077"/>
                </a:lnTo>
                <a:cubicBezTo>
                  <a:pt x="1049528" y="2797077"/>
                  <a:pt x="1071382" y="2775223"/>
                  <a:pt x="1071382" y="2748264"/>
                </a:cubicBezTo>
                <a:lnTo>
                  <a:pt x="1071382" y="2553018"/>
                </a:lnTo>
                <a:cubicBezTo>
                  <a:pt x="1071382" y="2526059"/>
                  <a:pt x="1049528" y="2504205"/>
                  <a:pt x="1022569" y="2504205"/>
                </a:cubicBezTo>
                <a:close/>
                <a:moveTo>
                  <a:pt x="379489" y="2504205"/>
                </a:moveTo>
                <a:cubicBezTo>
                  <a:pt x="352530" y="2504205"/>
                  <a:pt x="330676" y="2526059"/>
                  <a:pt x="330676" y="2553018"/>
                </a:cubicBezTo>
                <a:lnTo>
                  <a:pt x="330676" y="2748264"/>
                </a:lnTo>
                <a:cubicBezTo>
                  <a:pt x="330676" y="2775223"/>
                  <a:pt x="352530" y="2797077"/>
                  <a:pt x="379489" y="2797077"/>
                </a:cubicBezTo>
                <a:lnTo>
                  <a:pt x="574735" y="2797077"/>
                </a:lnTo>
                <a:cubicBezTo>
                  <a:pt x="601694" y="2797077"/>
                  <a:pt x="623548" y="2775223"/>
                  <a:pt x="623548" y="2748264"/>
                </a:cubicBezTo>
                <a:lnTo>
                  <a:pt x="623548" y="2553018"/>
                </a:lnTo>
                <a:cubicBezTo>
                  <a:pt x="623548" y="2526059"/>
                  <a:pt x="601694" y="2504205"/>
                  <a:pt x="574735" y="2504205"/>
                </a:cubicBezTo>
                <a:close/>
                <a:moveTo>
                  <a:pt x="3457259" y="2006115"/>
                </a:moveTo>
                <a:cubicBezTo>
                  <a:pt x="3430300" y="2006115"/>
                  <a:pt x="3408446" y="2027969"/>
                  <a:pt x="3408446" y="2054928"/>
                </a:cubicBezTo>
                <a:lnTo>
                  <a:pt x="3408446" y="2250174"/>
                </a:lnTo>
                <a:cubicBezTo>
                  <a:pt x="3408446" y="2277133"/>
                  <a:pt x="3430300" y="2298987"/>
                  <a:pt x="3457259" y="2298987"/>
                </a:cubicBezTo>
                <a:lnTo>
                  <a:pt x="3652505" y="2298987"/>
                </a:lnTo>
                <a:cubicBezTo>
                  <a:pt x="3679464" y="2298987"/>
                  <a:pt x="3701318" y="2277133"/>
                  <a:pt x="3701318" y="2250174"/>
                </a:cubicBezTo>
                <a:lnTo>
                  <a:pt x="3701318" y="2054928"/>
                </a:lnTo>
                <a:cubicBezTo>
                  <a:pt x="3701318" y="2027969"/>
                  <a:pt x="3679464" y="2006115"/>
                  <a:pt x="3652505" y="2006115"/>
                </a:cubicBezTo>
                <a:close/>
                <a:moveTo>
                  <a:pt x="3009426" y="2006115"/>
                </a:moveTo>
                <a:cubicBezTo>
                  <a:pt x="2982467" y="2006115"/>
                  <a:pt x="2960613" y="2027969"/>
                  <a:pt x="2960613" y="2054928"/>
                </a:cubicBezTo>
                <a:lnTo>
                  <a:pt x="2960613" y="2250174"/>
                </a:lnTo>
                <a:cubicBezTo>
                  <a:pt x="2960613" y="2277133"/>
                  <a:pt x="2982467" y="2298987"/>
                  <a:pt x="3009426" y="2298987"/>
                </a:cubicBezTo>
                <a:lnTo>
                  <a:pt x="3204672" y="2298987"/>
                </a:lnTo>
                <a:cubicBezTo>
                  <a:pt x="3231631" y="2298987"/>
                  <a:pt x="3253485" y="2277133"/>
                  <a:pt x="3253485" y="2250174"/>
                </a:cubicBezTo>
                <a:lnTo>
                  <a:pt x="3253485" y="2054928"/>
                </a:lnTo>
                <a:cubicBezTo>
                  <a:pt x="3253485" y="2027969"/>
                  <a:pt x="3231631" y="2006115"/>
                  <a:pt x="3204672" y="2006115"/>
                </a:cubicBezTo>
                <a:close/>
                <a:moveTo>
                  <a:pt x="2578359" y="2006115"/>
                </a:moveTo>
                <a:cubicBezTo>
                  <a:pt x="2551400" y="2006115"/>
                  <a:pt x="2529546" y="2027969"/>
                  <a:pt x="2529546" y="2054928"/>
                </a:cubicBezTo>
                <a:lnTo>
                  <a:pt x="2529546" y="2250174"/>
                </a:lnTo>
                <a:cubicBezTo>
                  <a:pt x="2529546" y="2277133"/>
                  <a:pt x="2551400" y="2298987"/>
                  <a:pt x="2578359" y="2298987"/>
                </a:cubicBezTo>
                <a:lnTo>
                  <a:pt x="2773605" y="2298987"/>
                </a:lnTo>
                <a:cubicBezTo>
                  <a:pt x="2800564" y="2298987"/>
                  <a:pt x="2822418" y="2277133"/>
                  <a:pt x="2822418" y="2250174"/>
                </a:cubicBezTo>
                <a:lnTo>
                  <a:pt x="2822418" y="2054928"/>
                </a:lnTo>
                <a:cubicBezTo>
                  <a:pt x="2822418" y="2027969"/>
                  <a:pt x="2800564" y="2006115"/>
                  <a:pt x="2773605" y="2006115"/>
                </a:cubicBezTo>
                <a:close/>
                <a:moveTo>
                  <a:pt x="2130526" y="2006115"/>
                </a:moveTo>
                <a:cubicBezTo>
                  <a:pt x="2103567" y="2006115"/>
                  <a:pt x="2081713" y="2027969"/>
                  <a:pt x="2081713" y="2054928"/>
                </a:cubicBezTo>
                <a:lnTo>
                  <a:pt x="2081713" y="2250174"/>
                </a:lnTo>
                <a:cubicBezTo>
                  <a:pt x="2081713" y="2277133"/>
                  <a:pt x="2103567" y="2298987"/>
                  <a:pt x="2130526" y="2298987"/>
                </a:cubicBezTo>
                <a:lnTo>
                  <a:pt x="2325772" y="2298987"/>
                </a:lnTo>
                <a:cubicBezTo>
                  <a:pt x="2352731" y="2298987"/>
                  <a:pt x="2374585" y="2277133"/>
                  <a:pt x="2374585" y="2250174"/>
                </a:cubicBezTo>
                <a:lnTo>
                  <a:pt x="2374585" y="2054928"/>
                </a:lnTo>
                <a:cubicBezTo>
                  <a:pt x="2374585" y="2027969"/>
                  <a:pt x="2352731" y="2006115"/>
                  <a:pt x="2325772" y="2006115"/>
                </a:cubicBezTo>
                <a:close/>
                <a:moveTo>
                  <a:pt x="1697697" y="2006115"/>
                </a:moveTo>
                <a:cubicBezTo>
                  <a:pt x="1670738" y="2006115"/>
                  <a:pt x="1648884" y="2027969"/>
                  <a:pt x="1648884" y="2054928"/>
                </a:cubicBezTo>
                <a:lnTo>
                  <a:pt x="1648884" y="2250174"/>
                </a:lnTo>
                <a:cubicBezTo>
                  <a:pt x="1648884" y="2277133"/>
                  <a:pt x="1670738" y="2298987"/>
                  <a:pt x="1697697" y="2298987"/>
                </a:cubicBezTo>
                <a:lnTo>
                  <a:pt x="1892943" y="2298987"/>
                </a:lnTo>
                <a:cubicBezTo>
                  <a:pt x="1919902" y="2298987"/>
                  <a:pt x="1941756" y="2277133"/>
                  <a:pt x="1941756" y="2250174"/>
                </a:cubicBezTo>
                <a:lnTo>
                  <a:pt x="1941756" y="2054928"/>
                </a:lnTo>
                <a:cubicBezTo>
                  <a:pt x="1941756" y="2027969"/>
                  <a:pt x="1919902" y="2006115"/>
                  <a:pt x="1892943" y="2006115"/>
                </a:cubicBezTo>
                <a:close/>
                <a:moveTo>
                  <a:pt x="1249864" y="2006115"/>
                </a:moveTo>
                <a:cubicBezTo>
                  <a:pt x="1222905" y="2006115"/>
                  <a:pt x="1201051" y="2027969"/>
                  <a:pt x="1201051" y="2054928"/>
                </a:cubicBezTo>
                <a:lnTo>
                  <a:pt x="1201051" y="2250174"/>
                </a:lnTo>
                <a:cubicBezTo>
                  <a:pt x="1201051" y="2277133"/>
                  <a:pt x="1222905" y="2298987"/>
                  <a:pt x="1249864" y="2298987"/>
                </a:cubicBezTo>
                <a:lnTo>
                  <a:pt x="1445110" y="2298987"/>
                </a:lnTo>
                <a:cubicBezTo>
                  <a:pt x="1472069" y="2298987"/>
                  <a:pt x="1493923" y="2277133"/>
                  <a:pt x="1493923" y="2250174"/>
                </a:cubicBezTo>
                <a:lnTo>
                  <a:pt x="1493923" y="2054928"/>
                </a:lnTo>
                <a:cubicBezTo>
                  <a:pt x="1493923" y="2027969"/>
                  <a:pt x="1472069" y="2006115"/>
                  <a:pt x="1445110" y="2006115"/>
                </a:cubicBezTo>
                <a:close/>
                <a:moveTo>
                  <a:pt x="818798" y="2006115"/>
                </a:moveTo>
                <a:cubicBezTo>
                  <a:pt x="791839" y="2006115"/>
                  <a:pt x="769985" y="2027969"/>
                  <a:pt x="769985" y="2054928"/>
                </a:cubicBezTo>
                <a:lnTo>
                  <a:pt x="769985" y="2250174"/>
                </a:lnTo>
                <a:cubicBezTo>
                  <a:pt x="769985" y="2277133"/>
                  <a:pt x="791839" y="2298987"/>
                  <a:pt x="818798" y="2298987"/>
                </a:cubicBezTo>
                <a:lnTo>
                  <a:pt x="1014044" y="2298987"/>
                </a:lnTo>
                <a:cubicBezTo>
                  <a:pt x="1041003" y="2298987"/>
                  <a:pt x="1062857" y="2277133"/>
                  <a:pt x="1062857" y="2250174"/>
                </a:cubicBezTo>
                <a:lnTo>
                  <a:pt x="1062857" y="2054928"/>
                </a:lnTo>
                <a:cubicBezTo>
                  <a:pt x="1062857" y="2027969"/>
                  <a:pt x="1041003" y="2006115"/>
                  <a:pt x="1014044" y="2006115"/>
                </a:cubicBezTo>
                <a:close/>
                <a:moveTo>
                  <a:pt x="370964" y="2006115"/>
                </a:moveTo>
                <a:cubicBezTo>
                  <a:pt x="344005" y="2006115"/>
                  <a:pt x="322151" y="2027969"/>
                  <a:pt x="322151" y="2054928"/>
                </a:cubicBezTo>
                <a:lnTo>
                  <a:pt x="322151" y="2250174"/>
                </a:lnTo>
                <a:cubicBezTo>
                  <a:pt x="322151" y="2277133"/>
                  <a:pt x="344005" y="2298987"/>
                  <a:pt x="370964" y="2298987"/>
                </a:cubicBezTo>
                <a:lnTo>
                  <a:pt x="566210" y="2298987"/>
                </a:lnTo>
                <a:cubicBezTo>
                  <a:pt x="593169" y="2298987"/>
                  <a:pt x="615023" y="2277133"/>
                  <a:pt x="615023" y="2250174"/>
                </a:cubicBezTo>
                <a:lnTo>
                  <a:pt x="615023" y="2054928"/>
                </a:lnTo>
                <a:cubicBezTo>
                  <a:pt x="615023" y="2027969"/>
                  <a:pt x="593169" y="2006115"/>
                  <a:pt x="566210" y="2006115"/>
                </a:cubicBezTo>
                <a:close/>
                <a:moveTo>
                  <a:pt x="661014" y="956103"/>
                </a:moveTo>
                <a:lnTo>
                  <a:pt x="1309087" y="956103"/>
                </a:lnTo>
                <a:lnTo>
                  <a:pt x="1309087" y="1251488"/>
                </a:lnTo>
                <a:lnTo>
                  <a:pt x="1308807" y="1251488"/>
                </a:lnTo>
                <a:cubicBezTo>
                  <a:pt x="1309091" y="1366682"/>
                  <a:pt x="1247916" y="1473290"/>
                  <a:pt x="1148320" y="1531386"/>
                </a:cubicBezTo>
                <a:cubicBezTo>
                  <a:pt x="1048099" y="1589847"/>
                  <a:pt x="924270" y="1590261"/>
                  <a:pt x="823660" y="1532473"/>
                </a:cubicBezTo>
                <a:cubicBezTo>
                  <a:pt x="723050" y="1474685"/>
                  <a:pt x="661015" y="1367514"/>
                  <a:pt x="661015" y="1251489"/>
                </a:cubicBezTo>
                <a:lnTo>
                  <a:pt x="661315" y="1251488"/>
                </a:lnTo>
                <a:lnTo>
                  <a:pt x="661014" y="1251488"/>
                </a:lnTo>
                <a:close/>
                <a:moveTo>
                  <a:pt x="2203871" y="14577"/>
                </a:moveTo>
                <a:lnTo>
                  <a:pt x="2361705" y="14577"/>
                </a:lnTo>
                <a:lnTo>
                  <a:pt x="2361705" y="227644"/>
                </a:lnTo>
                <a:lnTo>
                  <a:pt x="2362254" y="227644"/>
                </a:lnTo>
                <a:lnTo>
                  <a:pt x="2362254" y="759406"/>
                </a:lnTo>
                <a:cubicBezTo>
                  <a:pt x="2362254" y="858375"/>
                  <a:pt x="2442485" y="938606"/>
                  <a:pt x="2541454" y="938606"/>
                </a:cubicBezTo>
                <a:lnTo>
                  <a:pt x="3187508" y="938606"/>
                </a:lnTo>
                <a:lnTo>
                  <a:pt x="3187508" y="939163"/>
                </a:lnTo>
                <a:lnTo>
                  <a:pt x="3342076" y="939163"/>
                </a:lnTo>
                <a:cubicBezTo>
                  <a:pt x="3528151" y="939163"/>
                  <a:pt x="3678994" y="1090006"/>
                  <a:pt x="3678994" y="1276081"/>
                </a:cubicBezTo>
                <a:lnTo>
                  <a:pt x="3678994" y="1774989"/>
                </a:lnTo>
                <a:lnTo>
                  <a:pt x="4018294" y="1774989"/>
                </a:lnTo>
                <a:lnTo>
                  <a:pt x="4018294" y="3935229"/>
                </a:lnTo>
                <a:lnTo>
                  <a:pt x="0" y="3935229"/>
                </a:lnTo>
                <a:lnTo>
                  <a:pt x="0" y="1774989"/>
                </a:lnTo>
                <a:lnTo>
                  <a:pt x="3521276" y="1774989"/>
                </a:lnTo>
                <a:lnTo>
                  <a:pt x="3521276" y="1276081"/>
                </a:lnTo>
                <a:cubicBezTo>
                  <a:pt x="3521276" y="1177112"/>
                  <a:pt x="3441045" y="1096881"/>
                  <a:pt x="3342076" y="1096881"/>
                </a:cubicBezTo>
                <a:lnTo>
                  <a:pt x="2696022" y="1096881"/>
                </a:lnTo>
                <a:lnTo>
                  <a:pt x="2696022" y="1096324"/>
                </a:lnTo>
                <a:lnTo>
                  <a:pt x="2541454" y="1096324"/>
                </a:lnTo>
                <a:cubicBezTo>
                  <a:pt x="2355379" y="1096324"/>
                  <a:pt x="2204536" y="945481"/>
                  <a:pt x="2204536" y="759406"/>
                </a:cubicBezTo>
                <a:lnTo>
                  <a:pt x="2204536" y="227645"/>
                </a:lnTo>
                <a:lnTo>
                  <a:pt x="2203871" y="227645"/>
                </a:lnTo>
                <a:close/>
                <a:moveTo>
                  <a:pt x="913050" y="0"/>
                </a:moveTo>
                <a:lnTo>
                  <a:pt x="1057050" y="0"/>
                </a:lnTo>
                <a:lnTo>
                  <a:pt x="1057050" y="569505"/>
                </a:lnTo>
                <a:cubicBezTo>
                  <a:pt x="1088315" y="573585"/>
                  <a:pt x="1118287" y="585198"/>
                  <a:pt x="1146441" y="601369"/>
                </a:cubicBezTo>
                <a:cubicBezTo>
                  <a:pt x="1247051" y="659157"/>
                  <a:pt x="1309086" y="766328"/>
                  <a:pt x="1309086" y="882353"/>
                </a:cubicBezTo>
                <a:lnTo>
                  <a:pt x="1021050" y="883318"/>
                </a:lnTo>
                <a:lnTo>
                  <a:pt x="1021050" y="612000"/>
                </a:lnTo>
                <a:lnTo>
                  <a:pt x="949050" y="612000"/>
                </a:lnTo>
                <a:lnTo>
                  <a:pt x="949050" y="883559"/>
                </a:lnTo>
                <a:cubicBezTo>
                  <a:pt x="853040" y="883880"/>
                  <a:pt x="757031" y="884202"/>
                  <a:pt x="661021" y="884523"/>
                </a:cubicBezTo>
                <a:cubicBezTo>
                  <a:pt x="660244" y="768500"/>
                  <a:pt x="721560" y="660917"/>
                  <a:pt x="821781" y="602456"/>
                </a:cubicBezTo>
                <a:cubicBezTo>
                  <a:pt x="850465" y="585724"/>
                  <a:pt x="881083" y="573747"/>
                  <a:pt x="913050" y="56956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</p:spTree>
    <p:extLst>
      <p:ext uri="{BB962C8B-B14F-4D97-AF65-F5344CB8AC3E}">
        <p14:creationId xmlns:p14="http://schemas.microsoft.com/office/powerpoint/2010/main" val="42012780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28" grpId="0" animBg="1"/>
      <p:bldP spid="32" grpId="0" animBg="1"/>
      <p:bldP spid="33" grpId="0" animBg="1"/>
      <p:bldP spid="34" grpId="0" animBg="1"/>
      <p:bldP spid="35" grpId="0" animBg="1"/>
      <p:bldP spid="3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FBD4908E-4155-42B5-AE60-1DD149DFBB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88455E00-B553-4287-ABD2-FABD276C9503}"/>
              </a:ext>
            </a:extLst>
          </p:cNvPr>
          <p:cNvSpPr txBox="1"/>
          <p:nvPr/>
        </p:nvSpPr>
        <p:spPr>
          <a:xfrm>
            <a:off x="458660" y="2967335"/>
            <a:ext cx="4777152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en-US" altLang="ko-KR" sz="5400" b="1" dirty="0" smtClean="0">
                <a:solidFill>
                  <a:schemeClr val="bg1"/>
                </a:solidFill>
                <a:cs typeface="Arial" pitchFamily="34" charset="0"/>
              </a:rPr>
              <a:t>Ada </a:t>
            </a:r>
            <a:r>
              <a:rPr lang="en-US" altLang="ko-KR" sz="5400" b="1" dirty="0" err="1" smtClean="0">
                <a:solidFill>
                  <a:schemeClr val="bg1"/>
                </a:solidFill>
                <a:cs typeface="Arial" pitchFamily="34" charset="0"/>
              </a:rPr>
              <a:t>Pertanyaan</a:t>
            </a:r>
            <a:r>
              <a:rPr lang="en-US" altLang="ko-KR" sz="5400" b="1" dirty="0">
                <a:solidFill>
                  <a:schemeClr val="bg1"/>
                </a:solidFill>
                <a:cs typeface="Arial" pitchFamily="34" charset="0"/>
              </a:rPr>
              <a:t>?</a:t>
            </a:r>
            <a:endParaRPr lang="ko-KR" altLang="en-US" sz="5400" b="1" dirty="0">
              <a:solidFill>
                <a:schemeClr val="bg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16565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ver and End Slide Master">
  <a:themeElements>
    <a:clrScheme name="ALLPPT-40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A9BD5"/>
      </a:accent1>
      <a:accent2>
        <a:srgbClr val="224A90"/>
      </a:accent2>
      <a:accent3>
        <a:srgbClr val="010A4F"/>
      </a:accent3>
      <a:accent4>
        <a:srgbClr val="5A9BD5"/>
      </a:accent4>
      <a:accent5>
        <a:srgbClr val="224A90"/>
      </a:accent5>
      <a:accent6>
        <a:srgbClr val="010A4F"/>
      </a:accent6>
      <a:hlink>
        <a:srgbClr val="262626"/>
      </a:hlink>
      <a:folHlink>
        <a:srgbClr val="262626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ontents Slide Master">
  <a:themeElements>
    <a:clrScheme name="ALLPPT-20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84CCC6"/>
      </a:accent1>
      <a:accent2>
        <a:srgbClr val="F8D45E"/>
      </a:accent2>
      <a:accent3>
        <a:srgbClr val="F27161"/>
      </a:accent3>
      <a:accent4>
        <a:srgbClr val="7CC8EC"/>
      </a:accent4>
      <a:accent5>
        <a:srgbClr val="525168"/>
      </a:accent5>
      <a:accent6>
        <a:srgbClr val="1A6BA5"/>
      </a:accent6>
      <a:hlink>
        <a:srgbClr val="000000"/>
      </a:hlink>
      <a:folHlink>
        <a:srgbClr val="000000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Section Break Slide Master">
  <a:themeElements>
    <a:clrScheme name="ALLPPT-40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A9BD5"/>
      </a:accent1>
      <a:accent2>
        <a:srgbClr val="224A90"/>
      </a:accent2>
      <a:accent3>
        <a:srgbClr val="010A4F"/>
      </a:accent3>
      <a:accent4>
        <a:srgbClr val="5A9BD5"/>
      </a:accent4>
      <a:accent5>
        <a:srgbClr val="224A90"/>
      </a:accent5>
      <a:accent6>
        <a:srgbClr val="010A4F"/>
      </a:accent6>
      <a:hlink>
        <a:srgbClr val="262626"/>
      </a:hlink>
      <a:folHlink>
        <a:srgbClr val="262626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2907</TotalTime>
  <Words>296</Words>
  <Application>Microsoft Office PowerPoint</Application>
  <PresentationFormat>Widescreen</PresentationFormat>
  <Paragraphs>51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7</vt:i4>
      </vt:variant>
    </vt:vector>
  </HeadingPairs>
  <TitlesOfParts>
    <vt:vector size="16" baseType="lpstr">
      <vt:lpstr>Arial Unicode MS</vt:lpstr>
      <vt:lpstr>맑은 고딕</vt:lpstr>
      <vt:lpstr>Aharoni</vt:lpstr>
      <vt:lpstr>Arial</vt:lpstr>
      <vt:lpstr>Calibri</vt:lpstr>
      <vt:lpstr>Geometr415 Blk BT</vt:lpstr>
      <vt:lpstr>Cover and End Slide Master</vt:lpstr>
      <vt:lpstr>Contents Slide Master</vt:lpstr>
      <vt:lpstr>Section Break Slide Master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Allppt.com</dc:creator>
  <cp:lastModifiedBy>MUHAMMAD FARID AKMAL</cp:lastModifiedBy>
  <cp:revision>97</cp:revision>
  <dcterms:created xsi:type="dcterms:W3CDTF">2020-01-20T05:08:25Z</dcterms:created>
  <dcterms:modified xsi:type="dcterms:W3CDTF">2022-10-25T22:33:10Z</dcterms:modified>
</cp:coreProperties>
</file>