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2" r:id="rId1"/>
    <p:sldMasterId id="2147483683" r:id="rId2"/>
  </p:sldMasterIdLst>
  <p:notesMasterIdLst>
    <p:notesMasterId r:id="rId24"/>
  </p:notesMasterIdLst>
  <p:sldIdLst>
    <p:sldId id="256" r:id="rId3"/>
    <p:sldId id="260" r:id="rId4"/>
    <p:sldId id="259" r:id="rId5"/>
    <p:sldId id="287" r:id="rId6"/>
    <p:sldId id="315" r:id="rId7"/>
    <p:sldId id="316" r:id="rId8"/>
    <p:sldId id="331" r:id="rId9"/>
    <p:sldId id="320" r:id="rId10"/>
    <p:sldId id="321" r:id="rId11"/>
    <p:sldId id="332" r:id="rId12"/>
    <p:sldId id="323" r:id="rId13"/>
    <p:sldId id="324" r:id="rId14"/>
    <p:sldId id="333" r:id="rId15"/>
    <p:sldId id="326" r:id="rId16"/>
    <p:sldId id="327" r:id="rId17"/>
    <p:sldId id="334" r:id="rId18"/>
    <p:sldId id="329" r:id="rId19"/>
    <p:sldId id="335" r:id="rId20"/>
    <p:sldId id="261" r:id="rId21"/>
    <p:sldId id="336" r:id="rId22"/>
    <p:sldId id="262" r:id="rId23"/>
  </p:sldIdLst>
  <p:sldSz cx="9144000" cy="5143500" type="screen16x9"/>
  <p:notesSz cx="6858000" cy="9144000"/>
  <p:embeddedFontLst>
    <p:embeddedFont>
      <p:font typeface="Big Shoulders Display" panose="020B0604020202020204" charset="0"/>
      <p:regular r:id="rId25"/>
      <p:bold r:id="rId26"/>
    </p:embeddedFont>
    <p:embeddedFont>
      <p:font typeface="Roboto Slab Light" panose="020B0604020202020204" charset="0"/>
      <p:regular r:id="rId27"/>
      <p:bold r:id="rId28"/>
    </p:embeddedFont>
    <p:embeddedFont>
      <p:font typeface="Roboto Slab" panose="020B0604020202020204" charset="0"/>
      <p:regular r:id="rId29"/>
      <p:bold r:id="rId30"/>
    </p:embeddedFont>
    <p:embeddedFont>
      <p:font typeface="Proxima Nova" panose="020B0604020202020204" charset="0"/>
      <p:regular r:id="rId31"/>
      <p:bold r:id="rId32"/>
      <p:italic r:id="rId33"/>
      <p:boldItalic r:id="rId34"/>
    </p:embeddedFont>
    <p:embeddedFont>
      <p:font typeface="Bebas Neue" panose="020B0606020202050201" pitchFamily="34" charset="0"/>
      <p:regular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9AA0A6"/>
          </p15:clr>
        </p15:guide>
        <p15:guide id="2" pos="2880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79F98CB-B0AB-4178-8259-DB06891D1A82}">
  <a:tblStyle styleId="{B79F98CB-B0AB-4178-8259-DB06891D1A8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822" y="60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font" Target="fonts/font10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4458406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142e337a880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5" name="Google Shape;255;g142e337a880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05599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gfde78b080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1" name="Google Shape;571;gfde78b080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9136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fde78b080d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0" name="Google Shape;450;gfde78b080d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6099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3" name="Google Shape;3713;g1439907ddac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4" name="Google Shape;3714;g1439907ddac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28959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gfde9823fe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2" name="Google Shape;1372;gfde9823fe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75513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gfde9823fe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2" name="Google Shape;1372;gfde9823fe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723729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gfde9823fe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2" name="Google Shape;1372;gfde9823fe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40468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gfde9823fe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2" name="Google Shape;1372;gfde9823fe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28790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gfde9823fe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2" name="Google Shape;1372;gfde9823fe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98158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g1439907dda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8" name="Google Shape;788;g1439907dda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70732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g1439907dda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8" name="Google Shape;788;g1439907dda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25921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gfde9823fe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2" name="Google Shape;932;gfde9823fe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1265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5100" y="806400"/>
            <a:ext cx="4177800" cy="334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8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15100" y="4150700"/>
            <a:ext cx="4177800" cy="45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5527336" y="2026800"/>
            <a:ext cx="2788200" cy="192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55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>
            <a:off x="6132711" y="1022400"/>
            <a:ext cx="1584300" cy="100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5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5530755" y="3954800"/>
            <a:ext cx="2788200" cy="65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1"/>
          </p:nvPr>
        </p:nvSpPr>
        <p:spPr>
          <a:xfrm>
            <a:off x="720000" y="1250550"/>
            <a:ext cx="3279300" cy="272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 sz="1400">
                <a:solidFill>
                  <a:srgbClr val="434343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4361550" y="432361"/>
            <a:ext cx="4067400" cy="813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4361550" y="1196350"/>
            <a:ext cx="4067400" cy="162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lt2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bg>
      <p:bgPr>
        <a:solidFill>
          <a:schemeClr val="dk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4"/>
          <p:cNvSpPr txBox="1">
            <a:spLocks noGrp="1"/>
          </p:cNvSpPr>
          <p:nvPr>
            <p:ph type="title"/>
          </p:nvPr>
        </p:nvSpPr>
        <p:spPr>
          <a:xfrm>
            <a:off x="715100" y="4034500"/>
            <a:ext cx="3683400" cy="57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26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14"/>
          <p:cNvSpPr txBox="1">
            <a:spLocks noGrp="1"/>
          </p:cNvSpPr>
          <p:nvPr>
            <p:ph type="subTitle" idx="1"/>
          </p:nvPr>
        </p:nvSpPr>
        <p:spPr>
          <a:xfrm>
            <a:off x="715100" y="1099450"/>
            <a:ext cx="3683400" cy="293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7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3"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30"/>
          <p:cNvSpPr/>
          <p:nvPr/>
        </p:nvSpPr>
        <p:spPr>
          <a:xfrm flipH="1">
            <a:off x="8497439" y="53648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30"/>
          <p:cNvSpPr/>
          <p:nvPr/>
        </p:nvSpPr>
        <p:spPr>
          <a:xfrm rot="-479448" flipH="1">
            <a:off x="415853" y="871639"/>
            <a:ext cx="319880" cy="446894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30"/>
          <p:cNvSpPr/>
          <p:nvPr/>
        </p:nvSpPr>
        <p:spPr>
          <a:xfrm flipH="1">
            <a:off x="8497439" y="128188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bg>
      <p:bgPr>
        <a:solidFill>
          <a:schemeClr val="accent2"/>
        </a:solidFill>
        <a:effectLst/>
      </p:bgPr>
    </p:bg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2"/>
          <p:cNvSpPr/>
          <p:nvPr/>
        </p:nvSpPr>
        <p:spPr>
          <a:xfrm rot="10800000" flipH="1">
            <a:off x="6698894" y="425791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32"/>
          <p:cNvSpPr/>
          <p:nvPr/>
        </p:nvSpPr>
        <p:spPr>
          <a:xfrm rot="10800000" flipH="1">
            <a:off x="7797249" y="3925895"/>
            <a:ext cx="631645" cy="631740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32"/>
          <p:cNvSpPr/>
          <p:nvPr/>
        </p:nvSpPr>
        <p:spPr>
          <a:xfrm rot="7722878" flipH="1">
            <a:off x="6150963" y="290204"/>
            <a:ext cx="474693" cy="663179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32"/>
          <p:cNvSpPr/>
          <p:nvPr/>
        </p:nvSpPr>
        <p:spPr>
          <a:xfrm rot="10800000" flipH="1">
            <a:off x="1964052" y="411822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32"/>
          <p:cNvSpPr/>
          <p:nvPr/>
        </p:nvSpPr>
        <p:spPr>
          <a:xfrm rot="10800000" flipH="1">
            <a:off x="905694" y="425788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32"/>
          <p:cNvSpPr/>
          <p:nvPr/>
        </p:nvSpPr>
        <p:spPr>
          <a:xfrm rot="10800000" flipH="1">
            <a:off x="2714581" y="3575301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32"/>
          <p:cNvSpPr/>
          <p:nvPr/>
        </p:nvSpPr>
        <p:spPr>
          <a:xfrm rot="7723110" flipH="1">
            <a:off x="2343113" y="603177"/>
            <a:ext cx="314379" cy="439266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32"/>
          <p:cNvSpPr/>
          <p:nvPr/>
        </p:nvSpPr>
        <p:spPr>
          <a:xfrm rot="10800000" flipH="1">
            <a:off x="5704044" y="390731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32"/>
          <p:cNvSpPr/>
          <p:nvPr/>
        </p:nvSpPr>
        <p:spPr>
          <a:xfrm rot="10800000" flipH="1">
            <a:off x="4252769" y="89146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bg>
      <p:bgPr>
        <a:solidFill>
          <a:schemeClr val="accent4"/>
        </a:solid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3"/>
          <p:cNvSpPr/>
          <p:nvPr/>
        </p:nvSpPr>
        <p:spPr>
          <a:xfrm>
            <a:off x="7762594" y="17846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33"/>
          <p:cNvSpPr/>
          <p:nvPr/>
        </p:nvSpPr>
        <p:spPr>
          <a:xfrm rot="-3077122" flipH="1">
            <a:off x="884938" y="516235"/>
            <a:ext cx="474693" cy="663179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33"/>
          <p:cNvSpPr/>
          <p:nvPr/>
        </p:nvSpPr>
        <p:spPr>
          <a:xfrm>
            <a:off x="4326965" y="1055511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33"/>
          <p:cNvSpPr/>
          <p:nvPr/>
        </p:nvSpPr>
        <p:spPr>
          <a:xfrm>
            <a:off x="3728694" y="67253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33"/>
          <p:cNvSpPr/>
          <p:nvPr/>
        </p:nvSpPr>
        <p:spPr>
          <a:xfrm>
            <a:off x="6581106" y="344893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33"/>
          <p:cNvSpPr/>
          <p:nvPr/>
        </p:nvSpPr>
        <p:spPr>
          <a:xfrm>
            <a:off x="8113069" y="1125346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33"/>
          <p:cNvSpPr/>
          <p:nvPr/>
        </p:nvSpPr>
        <p:spPr>
          <a:xfrm>
            <a:off x="7004873" y="3799541"/>
            <a:ext cx="490066" cy="490220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33"/>
          <p:cNvSpPr/>
          <p:nvPr/>
        </p:nvSpPr>
        <p:spPr>
          <a:xfrm>
            <a:off x="6792990" y="60269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33"/>
          <p:cNvSpPr/>
          <p:nvPr/>
        </p:nvSpPr>
        <p:spPr>
          <a:xfrm>
            <a:off x="1021144" y="43533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33"/>
          <p:cNvSpPr/>
          <p:nvPr/>
        </p:nvSpPr>
        <p:spPr>
          <a:xfrm>
            <a:off x="1371619" y="3694046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CUSTOM"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6"/>
          <p:cNvSpPr txBox="1">
            <a:spLocks noGrp="1"/>
          </p:cNvSpPr>
          <p:nvPr>
            <p:ph type="title"/>
          </p:nvPr>
        </p:nvSpPr>
        <p:spPr>
          <a:xfrm>
            <a:off x="1048350" y="323850"/>
            <a:ext cx="70473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1290763" y="1810634"/>
            <a:ext cx="2907600" cy="5409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ig Shoulders Display"/>
                <a:ea typeface="Big Shoulders Display"/>
                <a:cs typeface="Big Shoulders Display"/>
                <a:sym typeface="Big Shoulders Displ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2"/>
          </p:nvPr>
        </p:nvSpPr>
        <p:spPr>
          <a:xfrm>
            <a:off x="4945638" y="1810634"/>
            <a:ext cx="2907600" cy="5409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ig Shoulders Display"/>
                <a:ea typeface="Big Shoulders Display"/>
                <a:cs typeface="Big Shoulders Display"/>
                <a:sym typeface="Big Shoulders Display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ubTitle" idx="3"/>
          </p:nvPr>
        </p:nvSpPr>
        <p:spPr>
          <a:xfrm>
            <a:off x="1290763" y="2427809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ubTitle" idx="4"/>
          </p:nvPr>
        </p:nvSpPr>
        <p:spPr>
          <a:xfrm>
            <a:off x="4945638" y="2427809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/>
          <p:nvPr/>
        </p:nvSpPr>
        <p:spPr>
          <a:xfrm>
            <a:off x="794847" y="4513644"/>
            <a:ext cx="322951" cy="323023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5"/>
          <p:cNvSpPr/>
          <p:nvPr/>
        </p:nvSpPr>
        <p:spPr>
          <a:xfrm>
            <a:off x="8524619" y="42728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5"/>
          <p:cNvSpPr/>
          <p:nvPr/>
        </p:nvSpPr>
        <p:spPr>
          <a:xfrm>
            <a:off x="8297827" y="3212124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5"/>
          <p:cNvSpPr/>
          <p:nvPr/>
        </p:nvSpPr>
        <p:spPr>
          <a:xfrm>
            <a:off x="304777" y="132034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5"/>
          <p:cNvSpPr/>
          <p:nvPr/>
        </p:nvSpPr>
        <p:spPr>
          <a:xfrm>
            <a:off x="400352" y="3782524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5"/>
          <p:cNvSpPr/>
          <p:nvPr/>
        </p:nvSpPr>
        <p:spPr>
          <a:xfrm>
            <a:off x="8464672" y="1052369"/>
            <a:ext cx="322951" cy="323023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5"/>
          <p:cNvSpPr/>
          <p:nvPr/>
        </p:nvSpPr>
        <p:spPr>
          <a:xfrm>
            <a:off x="3470397" y="373481"/>
            <a:ext cx="322951" cy="323023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67056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Big Shoulders Display"/>
              <a:buNone/>
              <a:defRPr sz="4000" b="1">
                <a:solidFill>
                  <a:schemeClr val="dk1"/>
                </a:solidFill>
                <a:latin typeface="Big Shoulders Display"/>
                <a:ea typeface="Big Shoulders Display"/>
                <a:cs typeface="Big Shoulders Display"/>
                <a:sym typeface="Big Shoulders Display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Slab Light"/>
              <a:buChar char="●"/>
              <a:defRPr>
                <a:solidFill>
                  <a:schemeClr val="dk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Slab Light"/>
              <a:buChar char="○"/>
              <a:defRPr>
                <a:solidFill>
                  <a:schemeClr val="dk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Slab Light"/>
              <a:buChar char="■"/>
              <a:defRPr>
                <a:solidFill>
                  <a:schemeClr val="dk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Slab Light"/>
              <a:buChar char="●"/>
              <a:defRPr>
                <a:solidFill>
                  <a:schemeClr val="dk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Slab Light"/>
              <a:buChar char="○"/>
              <a:defRPr>
                <a:solidFill>
                  <a:schemeClr val="dk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Slab Light"/>
              <a:buChar char="■"/>
              <a:defRPr>
                <a:solidFill>
                  <a:schemeClr val="dk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Slab Light"/>
              <a:buChar char="●"/>
              <a:defRPr>
                <a:solidFill>
                  <a:schemeClr val="dk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Slab Light"/>
              <a:buChar char="○"/>
              <a:defRPr>
                <a:solidFill>
                  <a:schemeClr val="dk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Roboto Slab Light"/>
              <a:buChar char="■"/>
              <a:defRPr>
                <a:solidFill>
                  <a:schemeClr val="dk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3" r:id="rId3"/>
    <p:sldLayoutId id="2147483655" r:id="rId4"/>
    <p:sldLayoutId id="2147483658" r:id="rId5"/>
    <p:sldLayoutId id="2147483660" r:id="rId6"/>
    <p:sldLayoutId id="2147483676" r:id="rId7"/>
    <p:sldLayoutId id="2147483678" r:id="rId8"/>
    <p:sldLayoutId id="2147483679" r:id="rId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E2A47"/>
        </a:solid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4"/>
          <p:cNvSpPr txBox="1">
            <a:spLocks noGrp="1"/>
          </p:cNvSpPr>
          <p:nvPr>
            <p:ph type="title"/>
          </p:nvPr>
        </p:nvSpPr>
        <p:spPr>
          <a:xfrm>
            <a:off x="1068100" y="933450"/>
            <a:ext cx="7047300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249" name="Google Shape;249;p34"/>
          <p:cNvSpPr txBox="1">
            <a:spLocks noGrp="1"/>
          </p:cNvSpPr>
          <p:nvPr>
            <p:ph type="body" idx="1"/>
          </p:nvPr>
        </p:nvSpPr>
        <p:spPr>
          <a:xfrm>
            <a:off x="1068100" y="1695450"/>
            <a:ext cx="7047300" cy="25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1" r:id="rId1"/>
    <p:sldLayoutId id="2147483684" r:id="rId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7"/>
          <p:cNvSpPr txBox="1">
            <a:spLocks noGrp="1"/>
          </p:cNvSpPr>
          <p:nvPr>
            <p:ph type="ctrTitle"/>
          </p:nvPr>
        </p:nvSpPr>
        <p:spPr>
          <a:xfrm>
            <a:off x="715100" y="806400"/>
            <a:ext cx="4177800" cy="334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800" b="0" dirty="0" smtClean="0">
                <a:solidFill>
                  <a:schemeClr val="lt1"/>
                </a:solidFill>
                <a:latin typeface="Big Shoulders Display"/>
                <a:ea typeface="Big Shoulders Display"/>
                <a:cs typeface="Big Shoulders Display"/>
                <a:sym typeface="Big Shoulders Display"/>
              </a:rPr>
              <a:t>TOPOLOGI </a:t>
            </a:r>
            <a:r>
              <a:rPr lang="en" sz="6800" dirty="0" smtClean="0">
                <a:solidFill>
                  <a:schemeClr val="lt1"/>
                </a:solidFill>
                <a:sym typeface="Big Shoulders Display"/>
              </a:rPr>
              <a:t>JARINGAN </a:t>
            </a:r>
            <a:r>
              <a:rPr lang="en" sz="6800" dirty="0" smtClean="0">
                <a:solidFill>
                  <a:schemeClr val="lt1"/>
                </a:solidFill>
              </a:rPr>
              <a:t>KOMPUTER</a:t>
            </a:r>
            <a:endParaRPr sz="6500" dirty="0">
              <a:solidFill>
                <a:schemeClr val="lt1"/>
              </a:solidFill>
            </a:endParaRPr>
          </a:p>
        </p:txBody>
      </p:sp>
      <p:sp>
        <p:nvSpPr>
          <p:cNvPr id="258" name="Google Shape;258;p37"/>
          <p:cNvSpPr txBox="1">
            <a:spLocks noGrp="1"/>
          </p:cNvSpPr>
          <p:nvPr>
            <p:ph type="subTitle" idx="1"/>
          </p:nvPr>
        </p:nvSpPr>
        <p:spPr>
          <a:xfrm>
            <a:off x="715100" y="4150700"/>
            <a:ext cx="4177800" cy="45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Roboto Slab"/>
                <a:ea typeface="Roboto Slab"/>
                <a:cs typeface="Roboto Slab"/>
                <a:sym typeface="Roboto Slab"/>
              </a:rPr>
              <a:t>Muhammad Farid Akmal</a:t>
            </a:r>
            <a:endParaRPr dirty="0">
              <a:latin typeface="Roboto Slab"/>
              <a:ea typeface="Roboto Slab"/>
              <a:cs typeface="Roboto Slab"/>
              <a:sym typeface="Roboto Slab"/>
            </a:endParaRPr>
          </a:p>
        </p:txBody>
      </p:sp>
      <p:grpSp>
        <p:nvGrpSpPr>
          <p:cNvPr id="259" name="Google Shape;259;p37"/>
          <p:cNvGrpSpPr/>
          <p:nvPr/>
        </p:nvGrpSpPr>
        <p:grpSpPr>
          <a:xfrm>
            <a:off x="5271019" y="1730387"/>
            <a:ext cx="3157870" cy="2727306"/>
            <a:chOff x="1533675" y="461400"/>
            <a:chExt cx="4891373" cy="4224452"/>
          </a:xfrm>
        </p:grpSpPr>
        <p:sp>
          <p:nvSpPr>
            <p:cNvPr id="260" name="Google Shape;260;p37"/>
            <p:cNvSpPr/>
            <p:nvPr/>
          </p:nvSpPr>
          <p:spPr>
            <a:xfrm>
              <a:off x="1533675" y="3070025"/>
              <a:ext cx="4891373" cy="1615827"/>
            </a:xfrm>
            <a:custGeom>
              <a:avLst/>
              <a:gdLst/>
              <a:ahLst/>
              <a:cxnLst/>
              <a:rect l="l" t="t" r="r" b="b"/>
              <a:pathLst>
                <a:path w="182565" h="88965" extrusionOk="0">
                  <a:moveTo>
                    <a:pt x="91265" y="1"/>
                  </a:moveTo>
                  <a:cubicBezTo>
                    <a:pt x="40863" y="1"/>
                    <a:pt x="0" y="19915"/>
                    <a:pt x="0" y="44466"/>
                  </a:cubicBezTo>
                  <a:cubicBezTo>
                    <a:pt x="0" y="69050"/>
                    <a:pt x="40863" y="88964"/>
                    <a:pt x="91265" y="88964"/>
                  </a:cubicBezTo>
                  <a:cubicBezTo>
                    <a:pt x="141701" y="88964"/>
                    <a:pt x="182564" y="69050"/>
                    <a:pt x="182564" y="44466"/>
                  </a:cubicBezTo>
                  <a:cubicBezTo>
                    <a:pt x="182564" y="19915"/>
                    <a:pt x="141701" y="1"/>
                    <a:pt x="9126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37"/>
            <p:cNvSpPr/>
            <p:nvPr/>
          </p:nvSpPr>
          <p:spPr>
            <a:xfrm>
              <a:off x="2009200" y="3372325"/>
              <a:ext cx="1714575" cy="989900"/>
            </a:xfrm>
            <a:custGeom>
              <a:avLst/>
              <a:gdLst/>
              <a:ahLst/>
              <a:cxnLst/>
              <a:rect l="l" t="t" r="r" b="b"/>
              <a:pathLst>
                <a:path w="68583" h="39596" extrusionOk="0">
                  <a:moveTo>
                    <a:pt x="34291" y="1"/>
                  </a:moveTo>
                  <a:cubicBezTo>
                    <a:pt x="15344" y="1"/>
                    <a:pt x="0" y="8874"/>
                    <a:pt x="0" y="19781"/>
                  </a:cubicBezTo>
                  <a:cubicBezTo>
                    <a:pt x="0" y="30723"/>
                    <a:pt x="15344" y="39596"/>
                    <a:pt x="34291" y="39596"/>
                  </a:cubicBezTo>
                  <a:cubicBezTo>
                    <a:pt x="53238" y="39596"/>
                    <a:pt x="68582" y="30723"/>
                    <a:pt x="68582" y="19781"/>
                  </a:cubicBezTo>
                  <a:cubicBezTo>
                    <a:pt x="68582" y="8874"/>
                    <a:pt x="53238" y="1"/>
                    <a:pt x="34291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37"/>
            <p:cNvSpPr/>
            <p:nvPr/>
          </p:nvSpPr>
          <p:spPr>
            <a:xfrm>
              <a:off x="4323350" y="3372325"/>
              <a:ext cx="1715400" cy="989900"/>
            </a:xfrm>
            <a:custGeom>
              <a:avLst/>
              <a:gdLst/>
              <a:ahLst/>
              <a:cxnLst/>
              <a:rect l="l" t="t" r="r" b="b"/>
              <a:pathLst>
                <a:path w="68616" h="39596" extrusionOk="0">
                  <a:moveTo>
                    <a:pt x="34291" y="1"/>
                  </a:moveTo>
                  <a:cubicBezTo>
                    <a:pt x="15344" y="1"/>
                    <a:pt x="0" y="8874"/>
                    <a:pt x="0" y="19781"/>
                  </a:cubicBezTo>
                  <a:cubicBezTo>
                    <a:pt x="0" y="30723"/>
                    <a:pt x="15344" y="39596"/>
                    <a:pt x="34291" y="39596"/>
                  </a:cubicBezTo>
                  <a:cubicBezTo>
                    <a:pt x="53238" y="39596"/>
                    <a:pt x="68616" y="30723"/>
                    <a:pt x="68616" y="19781"/>
                  </a:cubicBezTo>
                  <a:cubicBezTo>
                    <a:pt x="68616" y="8874"/>
                    <a:pt x="53238" y="1"/>
                    <a:pt x="34291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37"/>
            <p:cNvSpPr/>
            <p:nvPr/>
          </p:nvSpPr>
          <p:spPr>
            <a:xfrm>
              <a:off x="5602600" y="3063075"/>
              <a:ext cx="505375" cy="822975"/>
            </a:xfrm>
            <a:custGeom>
              <a:avLst/>
              <a:gdLst/>
              <a:ahLst/>
              <a:cxnLst/>
              <a:rect l="l" t="t" r="r" b="b"/>
              <a:pathLst>
                <a:path w="20215" h="32919" extrusionOk="0">
                  <a:moveTo>
                    <a:pt x="15339" y="1"/>
                  </a:moveTo>
                  <a:cubicBezTo>
                    <a:pt x="11498" y="1"/>
                    <a:pt x="7101" y="4607"/>
                    <a:pt x="4236" y="8935"/>
                  </a:cubicBezTo>
                  <a:cubicBezTo>
                    <a:pt x="1101" y="13638"/>
                    <a:pt x="0" y="26314"/>
                    <a:pt x="267" y="29716"/>
                  </a:cubicBezTo>
                  <a:lnTo>
                    <a:pt x="400" y="32919"/>
                  </a:lnTo>
                  <a:lnTo>
                    <a:pt x="4070" y="23312"/>
                  </a:lnTo>
                  <a:cubicBezTo>
                    <a:pt x="5537" y="17641"/>
                    <a:pt x="11875" y="13038"/>
                    <a:pt x="16045" y="9468"/>
                  </a:cubicBezTo>
                  <a:cubicBezTo>
                    <a:pt x="20215" y="5899"/>
                    <a:pt x="20181" y="1062"/>
                    <a:pt x="16412" y="128"/>
                  </a:cubicBezTo>
                  <a:cubicBezTo>
                    <a:pt x="16060" y="42"/>
                    <a:pt x="15702" y="1"/>
                    <a:pt x="15339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37"/>
            <p:cNvSpPr/>
            <p:nvPr/>
          </p:nvSpPr>
          <p:spPr>
            <a:xfrm>
              <a:off x="5602600" y="3063075"/>
              <a:ext cx="505375" cy="822975"/>
            </a:xfrm>
            <a:custGeom>
              <a:avLst/>
              <a:gdLst/>
              <a:ahLst/>
              <a:cxnLst/>
              <a:rect l="l" t="t" r="r" b="b"/>
              <a:pathLst>
                <a:path w="20215" h="32919" extrusionOk="0">
                  <a:moveTo>
                    <a:pt x="15339" y="1"/>
                  </a:moveTo>
                  <a:cubicBezTo>
                    <a:pt x="11498" y="1"/>
                    <a:pt x="7101" y="4607"/>
                    <a:pt x="4236" y="8935"/>
                  </a:cubicBezTo>
                  <a:cubicBezTo>
                    <a:pt x="1101" y="13638"/>
                    <a:pt x="0" y="26314"/>
                    <a:pt x="267" y="29716"/>
                  </a:cubicBezTo>
                  <a:lnTo>
                    <a:pt x="400" y="32919"/>
                  </a:lnTo>
                  <a:lnTo>
                    <a:pt x="4070" y="23312"/>
                  </a:lnTo>
                  <a:cubicBezTo>
                    <a:pt x="5537" y="17641"/>
                    <a:pt x="11875" y="13038"/>
                    <a:pt x="16045" y="9468"/>
                  </a:cubicBezTo>
                  <a:cubicBezTo>
                    <a:pt x="20215" y="5899"/>
                    <a:pt x="20181" y="1062"/>
                    <a:pt x="16412" y="128"/>
                  </a:cubicBezTo>
                  <a:cubicBezTo>
                    <a:pt x="16060" y="42"/>
                    <a:pt x="15702" y="1"/>
                    <a:pt x="15339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7"/>
            <p:cNvSpPr/>
            <p:nvPr/>
          </p:nvSpPr>
          <p:spPr>
            <a:xfrm>
              <a:off x="5600925" y="3135425"/>
              <a:ext cx="399200" cy="633050"/>
            </a:xfrm>
            <a:custGeom>
              <a:avLst/>
              <a:gdLst/>
              <a:ahLst/>
              <a:cxnLst/>
              <a:rect l="l" t="t" r="r" b="b"/>
              <a:pathLst>
                <a:path w="15968" h="25322" extrusionOk="0">
                  <a:moveTo>
                    <a:pt x="15637" y="1"/>
                  </a:moveTo>
                  <a:cubicBezTo>
                    <a:pt x="15598" y="1"/>
                    <a:pt x="15556" y="12"/>
                    <a:pt x="15511" y="36"/>
                  </a:cubicBezTo>
                  <a:cubicBezTo>
                    <a:pt x="9974" y="2638"/>
                    <a:pt x="1268" y="13046"/>
                    <a:pt x="0" y="25054"/>
                  </a:cubicBezTo>
                  <a:cubicBezTo>
                    <a:pt x="0" y="25188"/>
                    <a:pt x="100" y="25288"/>
                    <a:pt x="234" y="25321"/>
                  </a:cubicBezTo>
                  <a:lnTo>
                    <a:pt x="301" y="25288"/>
                  </a:lnTo>
                  <a:cubicBezTo>
                    <a:pt x="401" y="25288"/>
                    <a:pt x="467" y="25188"/>
                    <a:pt x="501" y="25088"/>
                  </a:cubicBezTo>
                  <a:cubicBezTo>
                    <a:pt x="1735" y="13279"/>
                    <a:pt x="10308" y="3039"/>
                    <a:pt x="15712" y="470"/>
                  </a:cubicBezTo>
                  <a:cubicBezTo>
                    <a:pt x="15967" y="356"/>
                    <a:pt x="15860" y="1"/>
                    <a:pt x="1563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37"/>
            <p:cNvSpPr/>
            <p:nvPr/>
          </p:nvSpPr>
          <p:spPr>
            <a:xfrm>
              <a:off x="5620100" y="3415300"/>
              <a:ext cx="473250" cy="519125"/>
            </a:xfrm>
            <a:custGeom>
              <a:avLst/>
              <a:gdLst/>
              <a:ahLst/>
              <a:cxnLst/>
              <a:rect l="l" t="t" r="r" b="b"/>
              <a:pathLst>
                <a:path w="18930" h="20765" extrusionOk="0">
                  <a:moveTo>
                    <a:pt x="14731" y="0"/>
                  </a:moveTo>
                  <a:cubicBezTo>
                    <a:pt x="14104" y="0"/>
                    <a:pt x="13405" y="90"/>
                    <a:pt x="12643" y="283"/>
                  </a:cubicBezTo>
                  <a:cubicBezTo>
                    <a:pt x="7006" y="1717"/>
                    <a:pt x="434" y="8289"/>
                    <a:pt x="1" y="17195"/>
                  </a:cubicBezTo>
                  <a:lnTo>
                    <a:pt x="1135" y="20764"/>
                  </a:lnTo>
                  <a:cubicBezTo>
                    <a:pt x="1502" y="18796"/>
                    <a:pt x="3069" y="15461"/>
                    <a:pt x="6372" y="12292"/>
                  </a:cubicBezTo>
                  <a:cubicBezTo>
                    <a:pt x="10441" y="8389"/>
                    <a:pt x="16913" y="6487"/>
                    <a:pt x="17947" y="4119"/>
                  </a:cubicBezTo>
                  <a:cubicBezTo>
                    <a:pt x="18930" y="1825"/>
                    <a:pt x="17565" y="0"/>
                    <a:pt x="14731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37"/>
            <p:cNvSpPr/>
            <p:nvPr/>
          </p:nvSpPr>
          <p:spPr>
            <a:xfrm>
              <a:off x="5615100" y="3466350"/>
              <a:ext cx="388625" cy="419700"/>
            </a:xfrm>
            <a:custGeom>
              <a:avLst/>
              <a:gdLst/>
              <a:ahLst/>
              <a:cxnLst/>
              <a:rect l="l" t="t" r="r" b="b"/>
              <a:pathLst>
                <a:path w="15545" h="16788" extrusionOk="0">
                  <a:moveTo>
                    <a:pt x="15313" y="0"/>
                  </a:moveTo>
                  <a:cubicBezTo>
                    <a:pt x="15290" y="0"/>
                    <a:pt x="15268" y="3"/>
                    <a:pt x="15245" y="9"/>
                  </a:cubicBezTo>
                  <a:cubicBezTo>
                    <a:pt x="11409" y="843"/>
                    <a:pt x="2769" y="6013"/>
                    <a:pt x="34" y="16454"/>
                  </a:cubicBezTo>
                  <a:cubicBezTo>
                    <a:pt x="0" y="16587"/>
                    <a:pt x="67" y="16721"/>
                    <a:pt x="201" y="16754"/>
                  </a:cubicBezTo>
                  <a:cubicBezTo>
                    <a:pt x="234" y="16788"/>
                    <a:pt x="267" y="16788"/>
                    <a:pt x="301" y="16788"/>
                  </a:cubicBezTo>
                  <a:cubicBezTo>
                    <a:pt x="401" y="16754"/>
                    <a:pt x="501" y="16688"/>
                    <a:pt x="501" y="16587"/>
                  </a:cubicBezTo>
                  <a:cubicBezTo>
                    <a:pt x="3203" y="6347"/>
                    <a:pt x="11876" y="1243"/>
                    <a:pt x="15345" y="476"/>
                  </a:cubicBezTo>
                  <a:cubicBezTo>
                    <a:pt x="15478" y="443"/>
                    <a:pt x="15545" y="309"/>
                    <a:pt x="15545" y="176"/>
                  </a:cubicBezTo>
                  <a:cubicBezTo>
                    <a:pt x="15517" y="65"/>
                    <a:pt x="15421" y="0"/>
                    <a:pt x="1531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7"/>
            <p:cNvSpPr/>
            <p:nvPr/>
          </p:nvSpPr>
          <p:spPr>
            <a:xfrm>
              <a:off x="1956650" y="3001450"/>
              <a:ext cx="514550" cy="822900"/>
            </a:xfrm>
            <a:custGeom>
              <a:avLst/>
              <a:gdLst/>
              <a:ahLst/>
              <a:cxnLst/>
              <a:rect l="l" t="t" r="r" b="b"/>
              <a:pathLst>
                <a:path w="20582" h="32916" extrusionOk="0">
                  <a:moveTo>
                    <a:pt x="4841" y="0"/>
                  </a:moveTo>
                  <a:cubicBezTo>
                    <a:pt x="4493" y="0"/>
                    <a:pt x="4147" y="40"/>
                    <a:pt x="3803" y="125"/>
                  </a:cubicBezTo>
                  <a:cubicBezTo>
                    <a:pt x="34" y="1059"/>
                    <a:pt x="1" y="5896"/>
                    <a:pt x="4170" y="9465"/>
                  </a:cubicBezTo>
                  <a:cubicBezTo>
                    <a:pt x="8340" y="13068"/>
                    <a:pt x="14678" y="17638"/>
                    <a:pt x="16145" y="23308"/>
                  </a:cubicBezTo>
                  <a:lnTo>
                    <a:pt x="19815" y="32915"/>
                  </a:lnTo>
                  <a:lnTo>
                    <a:pt x="20282" y="24543"/>
                  </a:lnTo>
                  <a:cubicBezTo>
                    <a:pt x="20582" y="21140"/>
                    <a:pt x="18547" y="13735"/>
                    <a:pt x="15412" y="9031"/>
                  </a:cubicBezTo>
                  <a:cubicBezTo>
                    <a:pt x="12541" y="4726"/>
                    <a:pt x="8608" y="0"/>
                    <a:pt x="4841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37"/>
            <p:cNvSpPr/>
            <p:nvPr/>
          </p:nvSpPr>
          <p:spPr>
            <a:xfrm>
              <a:off x="2065900" y="3073950"/>
              <a:ext cx="397800" cy="632800"/>
            </a:xfrm>
            <a:custGeom>
              <a:avLst/>
              <a:gdLst/>
              <a:ahLst/>
              <a:cxnLst/>
              <a:rect l="l" t="t" r="r" b="b"/>
              <a:pathLst>
                <a:path w="15912" h="25312" extrusionOk="0">
                  <a:moveTo>
                    <a:pt x="289" y="1"/>
                  </a:moveTo>
                  <a:cubicBezTo>
                    <a:pt x="187" y="1"/>
                    <a:pt x="92" y="63"/>
                    <a:pt x="67" y="160"/>
                  </a:cubicBezTo>
                  <a:cubicBezTo>
                    <a:pt x="0" y="261"/>
                    <a:pt x="67" y="427"/>
                    <a:pt x="167" y="494"/>
                  </a:cubicBezTo>
                  <a:cubicBezTo>
                    <a:pt x="5604" y="3063"/>
                    <a:pt x="14144" y="13303"/>
                    <a:pt x="15411" y="25078"/>
                  </a:cubicBezTo>
                  <a:cubicBezTo>
                    <a:pt x="15411" y="25178"/>
                    <a:pt x="15511" y="25278"/>
                    <a:pt x="15612" y="25312"/>
                  </a:cubicBezTo>
                  <a:lnTo>
                    <a:pt x="15678" y="25312"/>
                  </a:lnTo>
                  <a:cubicBezTo>
                    <a:pt x="15812" y="25312"/>
                    <a:pt x="15912" y="25178"/>
                    <a:pt x="15912" y="25045"/>
                  </a:cubicBezTo>
                  <a:cubicBezTo>
                    <a:pt x="14644" y="13070"/>
                    <a:pt x="5938" y="2662"/>
                    <a:pt x="401" y="27"/>
                  </a:cubicBezTo>
                  <a:cubicBezTo>
                    <a:pt x="365" y="9"/>
                    <a:pt x="327" y="1"/>
                    <a:pt x="2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37"/>
            <p:cNvSpPr/>
            <p:nvPr/>
          </p:nvSpPr>
          <p:spPr>
            <a:xfrm>
              <a:off x="1970700" y="3354050"/>
              <a:ext cx="473825" cy="518650"/>
            </a:xfrm>
            <a:custGeom>
              <a:avLst/>
              <a:gdLst/>
              <a:ahLst/>
              <a:cxnLst/>
              <a:rect l="l" t="t" r="r" b="b"/>
              <a:pathLst>
                <a:path w="18953" h="20746" extrusionOk="0">
                  <a:moveTo>
                    <a:pt x="4161" y="0"/>
                  </a:moveTo>
                  <a:cubicBezTo>
                    <a:pt x="1365" y="0"/>
                    <a:pt x="1" y="1823"/>
                    <a:pt x="1006" y="4134"/>
                  </a:cubicBezTo>
                  <a:cubicBezTo>
                    <a:pt x="2040" y="6469"/>
                    <a:pt x="8512" y="8370"/>
                    <a:pt x="12548" y="12273"/>
                  </a:cubicBezTo>
                  <a:cubicBezTo>
                    <a:pt x="15884" y="15475"/>
                    <a:pt x="17451" y="18811"/>
                    <a:pt x="17818" y="20746"/>
                  </a:cubicBezTo>
                  <a:lnTo>
                    <a:pt x="18953" y="17210"/>
                  </a:lnTo>
                  <a:cubicBezTo>
                    <a:pt x="18519" y="8304"/>
                    <a:pt x="11948" y="1732"/>
                    <a:pt x="6277" y="298"/>
                  </a:cubicBezTo>
                  <a:cubicBezTo>
                    <a:pt x="5505" y="94"/>
                    <a:pt x="4796" y="0"/>
                    <a:pt x="416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7"/>
            <p:cNvSpPr/>
            <p:nvPr/>
          </p:nvSpPr>
          <p:spPr>
            <a:xfrm>
              <a:off x="2060050" y="3405150"/>
              <a:ext cx="389475" cy="419200"/>
            </a:xfrm>
            <a:custGeom>
              <a:avLst/>
              <a:gdLst/>
              <a:ahLst/>
              <a:cxnLst/>
              <a:rect l="l" t="t" r="r" b="b"/>
              <a:pathLst>
                <a:path w="15579" h="16768" extrusionOk="0">
                  <a:moveTo>
                    <a:pt x="248" y="1"/>
                  </a:moveTo>
                  <a:cubicBezTo>
                    <a:pt x="147" y="1"/>
                    <a:pt x="60" y="84"/>
                    <a:pt x="34" y="189"/>
                  </a:cubicBezTo>
                  <a:cubicBezTo>
                    <a:pt x="1" y="322"/>
                    <a:pt x="101" y="456"/>
                    <a:pt x="234" y="489"/>
                  </a:cubicBezTo>
                  <a:cubicBezTo>
                    <a:pt x="3704" y="1256"/>
                    <a:pt x="12376" y="6360"/>
                    <a:pt x="15045" y="16600"/>
                  </a:cubicBezTo>
                  <a:cubicBezTo>
                    <a:pt x="15078" y="16700"/>
                    <a:pt x="15145" y="16767"/>
                    <a:pt x="15245" y="16767"/>
                  </a:cubicBezTo>
                  <a:lnTo>
                    <a:pt x="15345" y="16767"/>
                  </a:lnTo>
                  <a:cubicBezTo>
                    <a:pt x="15479" y="16734"/>
                    <a:pt x="15579" y="16600"/>
                    <a:pt x="15545" y="16467"/>
                  </a:cubicBezTo>
                  <a:cubicBezTo>
                    <a:pt x="12810" y="6026"/>
                    <a:pt x="4171" y="856"/>
                    <a:pt x="334" y="22"/>
                  </a:cubicBezTo>
                  <a:cubicBezTo>
                    <a:pt x="305" y="7"/>
                    <a:pt x="276" y="1"/>
                    <a:pt x="24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37"/>
            <p:cNvSpPr/>
            <p:nvPr/>
          </p:nvSpPr>
          <p:spPr>
            <a:xfrm>
              <a:off x="2246850" y="716875"/>
              <a:ext cx="240200" cy="297125"/>
            </a:xfrm>
            <a:custGeom>
              <a:avLst/>
              <a:gdLst/>
              <a:ahLst/>
              <a:cxnLst/>
              <a:rect l="l" t="t" r="r" b="b"/>
              <a:pathLst>
                <a:path w="9608" h="11885" extrusionOk="0">
                  <a:moveTo>
                    <a:pt x="9578" y="2293"/>
                  </a:moveTo>
                  <a:lnTo>
                    <a:pt x="9608" y="2311"/>
                  </a:lnTo>
                  <a:cubicBezTo>
                    <a:pt x="9600" y="2303"/>
                    <a:pt x="9590" y="2297"/>
                    <a:pt x="9578" y="2293"/>
                  </a:cubicBezTo>
                  <a:close/>
                  <a:moveTo>
                    <a:pt x="6556" y="1"/>
                  </a:moveTo>
                  <a:cubicBezTo>
                    <a:pt x="6428" y="1"/>
                    <a:pt x="6327" y="65"/>
                    <a:pt x="6272" y="176"/>
                  </a:cubicBezTo>
                  <a:lnTo>
                    <a:pt x="5672" y="1310"/>
                  </a:lnTo>
                  <a:cubicBezTo>
                    <a:pt x="5638" y="1377"/>
                    <a:pt x="5572" y="1410"/>
                    <a:pt x="5538" y="1477"/>
                  </a:cubicBezTo>
                  <a:cubicBezTo>
                    <a:pt x="5505" y="1477"/>
                    <a:pt x="5471" y="1510"/>
                    <a:pt x="5438" y="1544"/>
                  </a:cubicBezTo>
                  <a:lnTo>
                    <a:pt x="5605" y="2177"/>
                  </a:lnTo>
                  <a:cubicBezTo>
                    <a:pt x="5632" y="2260"/>
                    <a:pt x="5750" y="2320"/>
                    <a:pt x="5847" y="2320"/>
                  </a:cubicBezTo>
                  <a:cubicBezTo>
                    <a:pt x="5868" y="2320"/>
                    <a:pt x="5887" y="2317"/>
                    <a:pt x="5905" y="2311"/>
                  </a:cubicBezTo>
                  <a:cubicBezTo>
                    <a:pt x="6039" y="2244"/>
                    <a:pt x="6172" y="2211"/>
                    <a:pt x="6339" y="2177"/>
                  </a:cubicBezTo>
                  <a:cubicBezTo>
                    <a:pt x="6405" y="2144"/>
                    <a:pt x="6472" y="2111"/>
                    <a:pt x="6572" y="2044"/>
                  </a:cubicBezTo>
                  <a:cubicBezTo>
                    <a:pt x="6606" y="2011"/>
                    <a:pt x="6672" y="1944"/>
                    <a:pt x="6706" y="1911"/>
                  </a:cubicBezTo>
                  <a:lnTo>
                    <a:pt x="7306" y="743"/>
                  </a:lnTo>
                  <a:cubicBezTo>
                    <a:pt x="7361" y="633"/>
                    <a:pt x="7462" y="568"/>
                    <a:pt x="7590" y="568"/>
                  </a:cubicBezTo>
                  <a:cubicBezTo>
                    <a:pt x="7617" y="568"/>
                    <a:pt x="7644" y="571"/>
                    <a:pt x="7673" y="576"/>
                  </a:cubicBezTo>
                  <a:lnTo>
                    <a:pt x="8307" y="710"/>
                  </a:lnTo>
                  <a:lnTo>
                    <a:pt x="8374" y="710"/>
                  </a:lnTo>
                  <a:lnTo>
                    <a:pt x="7306" y="176"/>
                  </a:lnTo>
                  <a:cubicBezTo>
                    <a:pt x="7306" y="143"/>
                    <a:pt x="7273" y="143"/>
                    <a:pt x="7239" y="143"/>
                  </a:cubicBezTo>
                  <a:lnTo>
                    <a:pt x="6639" y="9"/>
                  </a:lnTo>
                  <a:cubicBezTo>
                    <a:pt x="6610" y="3"/>
                    <a:pt x="6583" y="1"/>
                    <a:pt x="6556" y="1"/>
                  </a:cubicBezTo>
                  <a:close/>
                  <a:moveTo>
                    <a:pt x="8540" y="1685"/>
                  </a:moveTo>
                  <a:cubicBezTo>
                    <a:pt x="8507" y="1685"/>
                    <a:pt x="8474" y="1694"/>
                    <a:pt x="8440" y="1710"/>
                  </a:cubicBezTo>
                  <a:lnTo>
                    <a:pt x="8073" y="1944"/>
                  </a:lnTo>
                  <a:lnTo>
                    <a:pt x="8007" y="2177"/>
                  </a:lnTo>
                  <a:cubicBezTo>
                    <a:pt x="7973" y="2311"/>
                    <a:pt x="8007" y="2478"/>
                    <a:pt x="8107" y="2578"/>
                  </a:cubicBezTo>
                  <a:cubicBezTo>
                    <a:pt x="8173" y="2644"/>
                    <a:pt x="8207" y="2711"/>
                    <a:pt x="8273" y="2778"/>
                  </a:cubicBezTo>
                  <a:cubicBezTo>
                    <a:pt x="8318" y="2867"/>
                    <a:pt x="8407" y="2911"/>
                    <a:pt x="8491" y="2911"/>
                  </a:cubicBezTo>
                  <a:cubicBezTo>
                    <a:pt x="8533" y="2911"/>
                    <a:pt x="8574" y="2900"/>
                    <a:pt x="8607" y="2878"/>
                  </a:cubicBezTo>
                  <a:lnTo>
                    <a:pt x="9441" y="2311"/>
                  </a:lnTo>
                  <a:cubicBezTo>
                    <a:pt x="9474" y="2294"/>
                    <a:pt x="9508" y="2286"/>
                    <a:pt x="9537" y="2286"/>
                  </a:cubicBezTo>
                  <a:cubicBezTo>
                    <a:pt x="9552" y="2286"/>
                    <a:pt x="9566" y="2288"/>
                    <a:pt x="9578" y="2293"/>
                  </a:cubicBezTo>
                  <a:lnTo>
                    <a:pt x="9578" y="2293"/>
                  </a:lnTo>
                  <a:lnTo>
                    <a:pt x="8640" y="1710"/>
                  </a:lnTo>
                  <a:cubicBezTo>
                    <a:pt x="8607" y="1694"/>
                    <a:pt x="8574" y="1685"/>
                    <a:pt x="8540" y="1685"/>
                  </a:cubicBezTo>
                  <a:close/>
                  <a:moveTo>
                    <a:pt x="6267" y="3843"/>
                  </a:moveTo>
                  <a:cubicBezTo>
                    <a:pt x="6246" y="3843"/>
                    <a:pt x="6226" y="3844"/>
                    <a:pt x="6205" y="3845"/>
                  </a:cubicBezTo>
                  <a:cubicBezTo>
                    <a:pt x="6239" y="3979"/>
                    <a:pt x="6272" y="4112"/>
                    <a:pt x="6305" y="4279"/>
                  </a:cubicBezTo>
                  <a:cubicBezTo>
                    <a:pt x="6506" y="5380"/>
                    <a:pt x="5805" y="6914"/>
                    <a:pt x="4771" y="7715"/>
                  </a:cubicBezTo>
                  <a:cubicBezTo>
                    <a:pt x="4437" y="7982"/>
                    <a:pt x="4070" y="8182"/>
                    <a:pt x="3670" y="8215"/>
                  </a:cubicBezTo>
                  <a:cubicBezTo>
                    <a:pt x="3847" y="8603"/>
                    <a:pt x="4172" y="8805"/>
                    <a:pt x="4574" y="8805"/>
                  </a:cubicBezTo>
                  <a:cubicBezTo>
                    <a:pt x="4931" y="8805"/>
                    <a:pt x="5347" y="8645"/>
                    <a:pt x="5772" y="8315"/>
                  </a:cubicBezTo>
                  <a:cubicBezTo>
                    <a:pt x="6839" y="7515"/>
                    <a:pt x="7506" y="5947"/>
                    <a:pt x="7306" y="4846"/>
                  </a:cubicBezTo>
                  <a:cubicBezTo>
                    <a:pt x="7306" y="4267"/>
                    <a:pt x="6810" y="3843"/>
                    <a:pt x="6267" y="3843"/>
                  </a:cubicBezTo>
                  <a:close/>
                  <a:moveTo>
                    <a:pt x="4237" y="743"/>
                  </a:moveTo>
                  <a:cubicBezTo>
                    <a:pt x="4204" y="743"/>
                    <a:pt x="4171" y="776"/>
                    <a:pt x="4137" y="810"/>
                  </a:cubicBezTo>
                  <a:lnTo>
                    <a:pt x="3170" y="1544"/>
                  </a:lnTo>
                  <a:cubicBezTo>
                    <a:pt x="3170" y="1544"/>
                    <a:pt x="3136" y="1577"/>
                    <a:pt x="3136" y="1577"/>
                  </a:cubicBezTo>
                  <a:lnTo>
                    <a:pt x="3103" y="1610"/>
                  </a:lnTo>
                  <a:cubicBezTo>
                    <a:pt x="3070" y="1644"/>
                    <a:pt x="3036" y="1710"/>
                    <a:pt x="3036" y="1777"/>
                  </a:cubicBezTo>
                  <a:lnTo>
                    <a:pt x="3036" y="1810"/>
                  </a:lnTo>
                  <a:cubicBezTo>
                    <a:pt x="3003" y="1844"/>
                    <a:pt x="3003" y="1911"/>
                    <a:pt x="3003" y="1944"/>
                  </a:cubicBezTo>
                  <a:lnTo>
                    <a:pt x="3070" y="2878"/>
                  </a:lnTo>
                  <a:cubicBezTo>
                    <a:pt x="3070" y="3045"/>
                    <a:pt x="3003" y="3178"/>
                    <a:pt x="2903" y="3312"/>
                  </a:cubicBezTo>
                  <a:cubicBezTo>
                    <a:pt x="2736" y="3512"/>
                    <a:pt x="2603" y="3712"/>
                    <a:pt x="2469" y="3912"/>
                  </a:cubicBezTo>
                  <a:cubicBezTo>
                    <a:pt x="2403" y="3979"/>
                    <a:pt x="2336" y="4045"/>
                    <a:pt x="2236" y="4079"/>
                  </a:cubicBezTo>
                  <a:lnTo>
                    <a:pt x="2069" y="4079"/>
                  </a:lnTo>
                  <a:lnTo>
                    <a:pt x="1402" y="4045"/>
                  </a:lnTo>
                  <a:lnTo>
                    <a:pt x="1235" y="4045"/>
                  </a:lnTo>
                  <a:cubicBezTo>
                    <a:pt x="1202" y="4079"/>
                    <a:pt x="1168" y="4079"/>
                    <a:pt x="1168" y="4112"/>
                  </a:cubicBezTo>
                  <a:cubicBezTo>
                    <a:pt x="1102" y="4145"/>
                    <a:pt x="1068" y="4179"/>
                    <a:pt x="1068" y="4246"/>
                  </a:cubicBezTo>
                  <a:lnTo>
                    <a:pt x="501" y="5580"/>
                  </a:lnTo>
                  <a:cubicBezTo>
                    <a:pt x="435" y="5680"/>
                    <a:pt x="468" y="5813"/>
                    <a:pt x="568" y="5880"/>
                  </a:cubicBezTo>
                  <a:lnTo>
                    <a:pt x="1268" y="6314"/>
                  </a:lnTo>
                  <a:cubicBezTo>
                    <a:pt x="1302" y="6347"/>
                    <a:pt x="1302" y="6414"/>
                    <a:pt x="1268" y="6481"/>
                  </a:cubicBezTo>
                  <a:cubicBezTo>
                    <a:pt x="1235" y="6681"/>
                    <a:pt x="1202" y="6881"/>
                    <a:pt x="1168" y="7081"/>
                  </a:cubicBezTo>
                  <a:cubicBezTo>
                    <a:pt x="1135" y="7248"/>
                    <a:pt x="1068" y="7381"/>
                    <a:pt x="968" y="7515"/>
                  </a:cubicBezTo>
                  <a:lnTo>
                    <a:pt x="134" y="8282"/>
                  </a:lnTo>
                  <a:lnTo>
                    <a:pt x="101" y="8315"/>
                  </a:lnTo>
                  <a:cubicBezTo>
                    <a:pt x="68" y="8349"/>
                    <a:pt x="68" y="8349"/>
                    <a:pt x="68" y="8382"/>
                  </a:cubicBezTo>
                  <a:cubicBezTo>
                    <a:pt x="1" y="8482"/>
                    <a:pt x="1" y="8582"/>
                    <a:pt x="1" y="8682"/>
                  </a:cubicBezTo>
                  <a:lnTo>
                    <a:pt x="168" y="9649"/>
                  </a:lnTo>
                  <a:cubicBezTo>
                    <a:pt x="168" y="9683"/>
                    <a:pt x="168" y="9750"/>
                    <a:pt x="234" y="9750"/>
                  </a:cubicBezTo>
                  <a:lnTo>
                    <a:pt x="1235" y="10350"/>
                  </a:lnTo>
                  <a:cubicBezTo>
                    <a:pt x="1202" y="10317"/>
                    <a:pt x="1168" y="10283"/>
                    <a:pt x="1168" y="10217"/>
                  </a:cubicBezTo>
                  <a:lnTo>
                    <a:pt x="1002" y="9283"/>
                  </a:lnTo>
                  <a:cubicBezTo>
                    <a:pt x="968" y="9149"/>
                    <a:pt x="1002" y="8982"/>
                    <a:pt x="1135" y="8882"/>
                  </a:cubicBezTo>
                  <a:lnTo>
                    <a:pt x="1969" y="8115"/>
                  </a:lnTo>
                  <a:cubicBezTo>
                    <a:pt x="2069" y="7982"/>
                    <a:pt x="2136" y="7848"/>
                    <a:pt x="2169" y="7681"/>
                  </a:cubicBezTo>
                  <a:cubicBezTo>
                    <a:pt x="2202" y="7481"/>
                    <a:pt x="2236" y="7281"/>
                    <a:pt x="2269" y="7081"/>
                  </a:cubicBezTo>
                  <a:cubicBezTo>
                    <a:pt x="2303" y="6914"/>
                    <a:pt x="2236" y="6781"/>
                    <a:pt x="2102" y="6714"/>
                  </a:cubicBezTo>
                  <a:lnTo>
                    <a:pt x="1602" y="6514"/>
                  </a:lnTo>
                  <a:cubicBezTo>
                    <a:pt x="1469" y="6447"/>
                    <a:pt x="1435" y="6314"/>
                    <a:pt x="1469" y="6180"/>
                  </a:cubicBezTo>
                  <a:lnTo>
                    <a:pt x="2069" y="4879"/>
                  </a:lnTo>
                  <a:cubicBezTo>
                    <a:pt x="2069" y="4813"/>
                    <a:pt x="2102" y="4779"/>
                    <a:pt x="2169" y="4746"/>
                  </a:cubicBezTo>
                  <a:cubicBezTo>
                    <a:pt x="2236" y="4679"/>
                    <a:pt x="2336" y="4646"/>
                    <a:pt x="2403" y="4646"/>
                  </a:cubicBezTo>
                  <a:lnTo>
                    <a:pt x="3036" y="4679"/>
                  </a:lnTo>
                  <a:cubicBezTo>
                    <a:pt x="3103" y="4679"/>
                    <a:pt x="3170" y="4679"/>
                    <a:pt x="3203" y="4646"/>
                  </a:cubicBezTo>
                  <a:cubicBezTo>
                    <a:pt x="3303" y="4613"/>
                    <a:pt x="3370" y="4546"/>
                    <a:pt x="3437" y="4479"/>
                  </a:cubicBezTo>
                  <a:cubicBezTo>
                    <a:pt x="3570" y="4279"/>
                    <a:pt x="3704" y="4079"/>
                    <a:pt x="3870" y="3879"/>
                  </a:cubicBezTo>
                  <a:cubicBezTo>
                    <a:pt x="3970" y="3779"/>
                    <a:pt x="4004" y="3612"/>
                    <a:pt x="4004" y="3445"/>
                  </a:cubicBezTo>
                  <a:lnTo>
                    <a:pt x="3970" y="2544"/>
                  </a:lnTo>
                  <a:cubicBezTo>
                    <a:pt x="3937" y="2478"/>
                    <a:pt x="3937" y="2444"/>
                    <a:pt x="3970" y="2378"/>
                  </a:cubicBezTo>
                  <a:cubicBezTo>
                    <a:pt x="4004" y="2277"/>
                    <a:pt x="4037" y="2211"/>
                    <a:pt x="4137" y="2144"/>
                  </a:cubicBezTo>
                  <a:lnTo>
                    <a:pt x="5071" y="1377"/>
                  </a:lnTo>
                  <a:cubicBezTo>
                    <a:pt x="5118" y="1353"/>
                    <a:pt x="5166" y="1330"/>
                    <a:pt x="5213" y="1330"/>
                  </a:cubicBezTo>
                  <a:cubicBezTo>
                    <a:pt x="5232" y="1330"/>
                    <a:pt x="5252" y="1334"/>
                    <a:pt x="5271" y="1343"/>
                  </a:cubicBezTo>
                  <a:lnTo>
                    <a:pt x="4337" y="743"/>
                  </a:lnTo>
                  <a:close/>
                  <a:moveTo>
                    <a:pt x="5043" y="10324"/>
                  </a:moveTo>
                  <a:cubicBezTo>
                    <a:pt x="5009" y="10324"/>
                    <a:pt x="4973" y="10332"/>
                    <a:pt x="4938" y="10350"/>
                  </a:cubicBezTo>
                  <a:cubicBezTo>
                    <a:pt x="4804" y="10383"/>
                    <a:pt x="4671" y="10450"/>
                    <a:pt x="4537" y="10483"/>
                  </a:cubicBezTo>
                  <a:cubicBezTo>
                    <a:pt x="4504" y="10483"/>
                    <a:pt x="4437" y="10517"/>
                    <a:pt x="4404" y="10517"/>
                  </a:cubicBezTo>
                  <a:lnTo>
                    <a:pt x="4437" y="10617"/>
                  </a:lnTo>
                  <a:cubicBezTo>
                    <a:pt x="4437" y="10650"/>
                    <a:pt x="4471" y="10717"/>
                    <a:pt x="4537" y="10717"/>
                  </a:cubicBezTo>
                  <a:lnTo>
                    <a:pt x="5538" y="11317"/>
                  </a:lnTo>
                  <a:cubicBezTo>
                    <a:pt x="5505" y="11284"/>
                    <a:pt x="5471" y="11251"/>
                    <a:pt x="5471" y="11217"/>
                  </a:cubicBezTo>
                  <a:lnTo>
                    <a:pt x="5238" y="10483"/>
                  </a:lnTo>
                  <a:cubicBezTo>
                    <a:pt x="5214" y="10386"/>
                    <a:pt x="5135" y="10324"/>
                    <a:pt x="5043" y="10324"/>
                  </a:cubicBezTo>
                  <a:close/>
                  <a:moveTo>
                    <a:pt x="2368" y="9716"/>
                  </a:moveTo>
                  <a:cubicBezTo>
                    <a:pt x="2325" y="9716"/>
                    <a:pt x="2280" y="9727"/>
                    <a:pt x="2236" y="9750"/>
                  </a:cubicBezTo>
                  <a:lnTo>
                    <a:pt x="1769" y="10083"/>
                  </a:lnTo>
                  <a:lnTo>
                    <a:pt x="1402" y="11050"/>
                  </a:lnTo>
                  <a:cubicBezTo>
                    <a:pt x="1369" y="11151"/>
                    <a:pt x="1402" y="11251"/>
                    <a:pt x="1502" y="11317"/>
                  </a:cubicBezTo>
                  <a:lnTo>
                    <a:pt x="2503" y="11884"/>
                  </a:lnTo>
                  <a:cubicBezTo>
                    <a:pt x="2403" y="11818"/>
                    <a:pt x="2369" y="11718"/>
                    <a:pt x="2436" y="11618"/>
                  </a:cubicBezTo>
                  <a:lnTo>
                    <a:pt x="2870" y="10450"/>
                  </a:lnTo>
                  <a:cubicBezTo>
                    <a:pt x="2903" y="10317"/>
                    <a:pt x="2870" y="10150"/>
                    <a:pt x="2770" y="10050"/>
                  </a:cubicBezTo>
                  <a:cubicBezTo>
                    <a:pt x="2703" y="9983"/>
                    <a:pt x="2636" y="9916"/>
                    <a:pt x="2603" y="9850"/>
                  </a:cubicBezTo>
                  <a:cubicBezTo>
                    <a:pt x="2536" y="9761"/>
                    <a:pt x="2454" y="9716"/>
                    <a:pt x="2368" y="9716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37"/>
            <p:cNvSpPr/>
            <p:nvPr/>
          </p:nvSpPr>
          <p:spPr>
            <a:xfrm>
              <a:off x="2246850" y="716875"/>
              <a:ext cx="240200" cy="297125"/>
            </a:xfrm>
            <a:custGeom>
              <a:avLst/>
              <a:gdLst/>
              <a:ahLst/>
              <a:cxnLst/>
              <a:rect l="l" t="t" r="r" b="b"/>
              <a:pathLst>
                <a:path w="9608" h="11885" extrusionOk="0">
                  <a:moveTo>
                    <a:pt x="9578" y="2293"/>
                  </a:moveTo>
                  <a:lnTo>
                    <a:pt x="9608" y="2311"/>
                  </a:lnTo>
                  <a:cubicBezTo>
                    <a:pt x="9600" y="2303"/>
                    <a:pt x="9590" y="2297"/>
                    <a:pt x="9578" y="2293"/>
                  </a:cubicBezTo>
                  <a:close/>
                  <a:moveTo>
                    <a:pt x="6556" y="1"/>
                  </a:moveTo>
                  <a:cubicBezTo>
                    <a:pt x="6428" y="1"/>
                    <a:pt x="6327" y="65"/>
                    <a:pt x="6272" y="176"/>
                  </a:cubicBezTo>
                  <a:lnTo>
                    <a:pt x="5672" y="1310"/>
                  </a:lnTo>
                  <a:cubicBezTo>
                    <a:pt x="5638" y="1377"/>
                    <a:pt x="5572" y="1410"/>
                    <a:pt x="5538" y="1477"/>
                  </a:cubicBezTo>
                  <a:cubicBezTo>
                    <a:pt x="5505" y="1477"/>
                    <a:pt x="5471" y="1510"/>
                    <a:pt x="5438" y="1544"/>
                  </a:cubicBezTo>
                  <a:lnTo>
                    <a:pt x="5605" y="2177"/>
                  </a:lnTo>
                  <a:cubicBezTo>
                    <a:pt x="5632" y="2260"/>
                    <a:pt x="5750" y="2320"/>
                    <a:pt x="5847" y="2320"/>
                  </a:cubicBezTo>
                  <a:cubicBezTo>
                    <a:pt x="5868" y="2320"/>
                    <a:pt x="5887" y="2317"/>
                    <a:pt x="5905" y="2311"/>
                  </a:cubicBezTo>
                  <a:cubicBezTo>
                    <a:pt x="6039" y="2244"/>
                    <a:pt x="6172" y="2211"/>
                    <a:pt x="6339" y="2177"/>
                  </a:cubicBezTo>
                  <a:cubicBezTo>
                    <a:pt x="6405" y="2144"/>
                    <a:pt x="6472" y="2111"/>
                    <a:pt x="6572" y="2044"/>
                  </a:cubicBezTo>
                  <a:cubicBezTo>
                    <a:pt x="6606" y="2011"/>
                    <a:pt x="6672" y="1944"/>
                    <a:pt x="6706" y="1911"/>
                  </a:cubicBezTo>
                  <a:lnTo>
                    <a:pt x="7306" y="743"/>
                  </a:lnTo>
                  <a:cubicBezTo>
                    <a:pt x="7361" y="633"/>
                    <a:pt x="7462" y="568"/>
                    <a:pt x="7590" y="568"/>
                  </a:cubicBezTo>
                  <a:cubicBezTo>
                    <a:pt x="7617" y="568"/>
                    <a:pt x="7644" y="571"/>
                    <a:pt x="7673" y="576"/>
                  </a:cubicBezTo>
                  <a:lnTo>
                    <a:pt x="8307" y="710"/>
                  </a:lnTo>
                  <a:lnTo>
                    <a:pt x="8374" y="710"/>
                  </a:lnTo>
                  <a:lnTo>
                    <a:pt x="7306" y="176"/>
                  </a:lnTo>
                  <a:cubicBezTo>
                    <a:pt x="7306" y="143"/>
                    <a:pt x="7273" y="143"/>
                    <a:pt x="7239" y="143"/>
                  </a:cubicBezTo>
                  <a:lnTo>
                    <a:pt x="6639" y="9"/>
                  </a:lnTo>
                  <a:cubicBezTo>
                    <a:pt x="6610" y="3"/>
                    <a:pt x="6583" y="1"/>
                    <a:pt x="6556" y="1"/>
                  </a:cubicBezTo>
                  <a:close/>
                  <a:moveTo>
                    <a:pt x="8540" y="1685"/>
                  </a:moveTo>
                  <a:cubicBezTo>
                    <a:pt x="8507" y="1685"/>
                    <a:pt x="8474" y="1694"/>
                    <a:pt x="8440" y="1710"/>
                  </a:cubicBezTo>
                  <a:lnTo>
                    <a:pt x="8073" y="1944"/>
                  </a:lnTo>
                  <a:lnTo>
                    <a:pt x="8007" y="2177"/>
                  </a:lnTo>
                  <a:cubicBezTo>
                    <a:pt x="7973" y="2311"/>
                    <a:pt x="8007" y="2478"/>
                    <a:pt x="8107" y="2578"/>
                  </a:cubicBezTo>
                  <a:cubicBezTo>
                    <a:pt x="8173" y="2644"/>
                    <a:pt x="8207" y="2711"/>
                    <a:pt x="8273" y="2778"/>
                  </a:cubicBezTo>
                  <a:cubicBezTo>
                    <a:pt x="8318" y="2867"/>
                    <a:pt x="8407" y="2911"/>
                    <a:pt x="8491" y="2911"/>
                  </a:cubicBezTo>
                  <a:cubicBezTo>
                    <a:pt x="8533" y="2911"/>
                    <a:pt x="8574" y="2900"/>
                    <a:pt x="8607" y="2878"/>
                  </a:cubicBezTo>
                  <a:lnTo>
                    <a:pt x="9441" y="2311"/>
                  </a:lnTo>
                  <a:cubicBezTo>
                    <a:pt x="9474" y="2294"/>
                    <a:pt x="9508" y="2286"/>
                    <a:pt x="9537" y="2286"/>
                  </a:cubicBezTo>
                  <a:cubicBezTo>
                    <a:pt x="9552" y="2286"/>
                    <a:pt x="9566" y="2288"/>
                    <a:pt x="9578" y="2293"/>
                  </a:cubicBezTo>
                  <a:lnTo>
                    <a:pt x="9578" y="2293"/>
                  </a:lnTo>
                  <a:lnTo>
                    <a:pt x="8640" y="1710"/>
                  </a:lnTo>
                  <a:cubicBezTo>
                    <a:pt x="8607" y="1694"/>
                    <a:pt x="8574" y="1685"/>
                    <a:pt x="8540" y="1685"/>
                  </a:cubicBezTo>
                  <a:close/>
                  <a:moveTo>
                    <a:pt x="6267" y="3843"/>
                  </a:moveTo>
                  <a:cubicBezTo>
                    <a:pt x="6246" y="3843"/>
                    <a:pt x="6226" y="3844"/>
                    <a:pt x="6205" y="3845"/>
                  </a:cubicBezTo>
                  <a:cubicBezTo>
                    <a:pt x="6239" y="3979"/>
                    <a:pt x="6272" y="4112"/>
                    <a:pt x="6305" y="4279"/>
                  </a:cubicBezTo>
                  <a:cubicBezTo>
                    <a:pt x="6506" y="5380"/>
                    <a:pt x="5805" y="6914"/>
                    <a:pt x="4771" y="7715"/>
                  </a:cubicBezTo>
                  <a:cubicBezTo>
                    <a:pt x="4437" y="7982"/>
                    <a:pt x="4070" y="8182"/>
                    <a:pt x="3670" y="8215"/>
                  </a:cubicBezTo>
                  <a:cubicBezTo>
                    <a:pt x="3847" y="8603"/>
                    <a:pt x="4172" y="8805"/>
                    <a:pt x="4574" y="8805"/>
                  </a:cubicBezTo>
                  <a:cubicBezTo>
                    <a:pt x="4931" y="8805"/>
                    <a:pt x="5347" y="8645"/>
                    <a:pt x="5772" y="8315"/>
                  </a:cubicBezTo>
                  <a:cubicBezTo>
                    <a:pt x="6839" y="7515"/>
                    <a:pt x="7506" y="5947"/>
                    <a:pt x="7306" y="4846"/>
                  </a:cubicBezTo>
                  <a:cubicBezTo>
                    <a:pt x="7306" y="4267"/>
                    <a:pt x="6810" y="3843"/>
                    <a:pt x="6267" y="3843"/>
                  </a:cubicBezTo>
                  <a:close/>
                  <a:moveTo>
                    <a:pt x="4237" y="743"/>
                  </a:moveTo>
                  <a:cubicBezTo>
                    <a:pt x="4204" y="743"/>
                    <a:pt x="4171" y="776"/>
                    <a:pt x="4137" y="810"/>
                  </a:cubicBezTo>
                  <a:lnTo>
                    <a:pt x="3170" y="1544"/>
                  </a:lnTo>
                  <a:cubicBezTo>
                    <a:pt x="3170" y="1544"/>
                    <a:pt x="3136" y="1577"/>
                    <a:pt x="3136" y="1577"/>
                  </a:cubicBezTo>
                  <a:lnTo>
                    <a:pt x="3103" y="1610"/>
                  </a:lnTo>
                  <a:cubicBezTo>
                    <a:pt x="3070" y="1644"/>
                    <a:pt x="3036" y="1710"/>
                    <a:pt x="3036" y="1777"/>
                  </a:cubicBezTo>
                  <a:lnTo>
                    <a:pt x="3036" y="1810"/>
                  </a:lnTo>
                  <a:cubicBezTo>
                    <a:pt x="3003" y="1844"/>
                    <a:pt x="3003" y="1911"/>
                    <a:pt x="3003" y="1944"/>
                  </a:cubicBezTo>
                  <a:lnTo>
                    <a:pt x="3070" y="2878"/>
                  </a:lnTo>
                  <a:cubicBezTo>
                    <a:pt x="3070" y="3045"/>
                    <a:pt x="3003" y="3178"/>
                    <a:pt x="2903" y="3312"/>
                  </a:cubicBezTo>
                  <a:cubicBezTo>
                    <a:pt x="2736" y="3512"/>
                    <a:pt x="2603" y="3712"/>
                    <a:pt x="2469" y="3912"/>
                  </a:cubicBezTo>
                  <a:cubicBezTo>
                    <a:pt x="2403" y="3979"/>
                    <a:pt x="2336" y="4045"/>
                    <a:pt x="2236" y="4079"/>
                  </a:cubicBezTo>
                  <a:lnTo>
                    <a:pt x="2069" y="4079"/>
                  </a:lnTo>
                  <a:lnTo>
                    <a:pt x="1402" y="4045"/>
                  </a:lnTo>
                  <a:lnTo>
                    <a:pt x="1235" y="4045"/>
                  </a:lnTo>
                  <a:cubicBezTo>
                    <a:pt x="1202" y="4079"/>
                    <a:pt x="1168" y="4079"/>
                    <a:pt x="1168" y="4112"/>
                  </a:cubicBezTo>
                  <a:cubicBezTo>
                    <a:pt x="1102" y="4145"/>
                    <a:pt x="1068" y="4179"/>
                    <a:pt x="1068" y="4246"/>
                  </a:cubicBezTo>
                  <a:lnTo>
                    <a:pt x="501" y="5580"/>
                  </a:lnTo>
                  <a:cubicBezTo>
                    <a:pt x="435" y="5680"/>
                    <a:pt x="468" y="5813"/>
                    <a:pt x="568" y="5880"/>
                  </a:cubicBezTo>
                  <a:lnTo>
                    <a:pt x="1268" y="6314"/>
                  </a:lnTo>
                  <a:cubicBezTo>
                    <a:pt x="1302" y="6347"/>
                    <a:pt x="1302" y="6414"/>
                    <a:pt x="1268" y="6481"/>
                  </a:cubicBezTo>
                  <a:cubicBezTo>
                    <a:pt x="1235" y="6681"/>
                    <a:pt x="1202" y="6881"/>
                    <a:pt x="1168" y="7081"/>
                  </a:cubicBezTo>
                  <a:cubicBezTo>
                    <a:pt x="1135" y="7248"/>
                    <a:pt x="1068" y="7381"/>
                    <a:pt x="968" y="7515"/>
                  </a:cubicBezTo>
                  <a:lnTo>
                    <a:pt x="134" y="8282"/>
                  </a:lnTo>
                  <a:lnTo>
                    <a:pt x="101" y="8315"/>
                  </a:lnTo>
                  <a:cubicBezTo>
                    <a:pt x="68" y="8349"/>
                    <a:pt x="68" y="8349"/>
                    <a:pt x="68" y="8382"/>
                  </a:cubicBezTo>
                  <a:cubicBezTo>
                    <a:pt x="1" y="8482"/>
                    <a:pt x="1" y="8582"/>
                    <a:pt x="1" y="8682"/>
                  </a:cubicBezTo>
                  <a:lnTo>
                    <a:pt x="168" y="9649"/>
                  </a:lnTo>
                  <a:cubicBezTo>
                    <a:pt x="168" y="9683"/>
                    <a:pt x="168" y="9750"/>
                    <a:pt x="234" y="9750"/>
                  </a:cubicBezTo>
                  <a:lnTo>
                    <a:pt x="1235" y="10350"/>
                  </a:lnTo>
                  <a:cubicBezTo>
                    <a:pt x="1202" y="10317"/>
                    <a:pt x="1168" y="10283"/>
                    <a:pt x="1168" y="10217"/>
                  </a:cubicBezTo>
                  <a:lnTo>
                    <a:pt x="1002" y="9283"/>
                  </a:lnTo>
                  <a:cubicBezTo>
                    <a:pt x="968" y="9149"/>
                    <a:pt x="1002" y="8982"/>
                    <a:pt x="1135" y="8882"/>
                  </a:cubicBezTo>
                  <a:lnTo>
                    <a:pt x="1969" y="8115"/>
                  </a:lnTo>
                  <a:cubicBezTo>
                    <a:pt x="2069" y="7982"/>
                    <a:pt x="2136" y="7848"/>
                    <a:pt x="2169" y="7681"/>
                  </a:cubicBezTo>
                  <a:cubicBezTo>
                    <a:pt x="2202" y="7481"/>
                    <a:pt x="2236" y="7281"/>
                    <a:pt x="2269" y="7081"/>
                  </a:cubicBezTo>
                  <a:cubicBezTo>
                    <a:pt x="2303" y="6914"/>
                    <a:pt x="2236" y="6781"/>
                    <a:pt x="2102" y="6714"/>
                  </a:cubicBezTo>
                  <a:lnTo>
                    <a:pt x="1602" y="6514"/>
                  </a:lnTo>
                  <a:cubicBezTo>
                    <a:pt x="1469" y="6447"/>
                    <a:pt x="1435" y="6314"/>
                    <a:pt x="1469" y="6180"/>
                  </a:cubicBezTo>
                  <a:lnTo>
                    <a:pt x="2069" y="4879"/>
                  </a:lnTo>
                  <a:cubicBezTo>
                    <a:pt x="2069" y="4813"/>
                    <a:pt x="2102" y="4779"/>
                    <a:pt x="2169" y="4746"/>
                  </a:cubicBezTo>
                  <a:cubicBezTo>
                    <a:pt x="2236" y="4679"/>
                    <a:pt x="2336" y="4646"/>
                    <a:pt x="2403" y="4646"/>
                  </a:cubicBezTo>
                  <a:lnTo>
                    <a:pt x="3036" y="4679"/>
                  </a:lnTo>
                  <a:cubicBezTo>
                    <a:pt x="3103" y="4679"/>
                    <a:pt x="3170" y="4679"/>
                    <a:pt x="3203" y="4646"/>
                  </a:cubicBezTo>
                  <a:cubicBezTo>
                    <a:pt x="3303" y="4613"/>
                    <a:pt x="3370" y="4546"/>
                    <a:pt x="3437" y="4479"/>
                  </a:cubicBezTo>
                  <a:cubicBezTo>
                    <a:pt x="3570" y="4279"/>
                    <a:pt x="3704" y="4079"/>
                    <a:pt x="3870" y="3879"/>
                  </a:cubicBezTo>
                  <a:cubicBezTo>
                    <a:pt x="3970" y="3779"/>
                    <a:pt x="4004" y="3612"/>
                    <a:pt x="4004" y="3445"/>
                  </a:cubicBezTo>
                  <a:lnTo>
                    <a:pt x="3970" y="2544"/>
                  </a:lnTo>
                  <a:cubicBezTo>
                    <a:pt x="3937" y="2478"/>
                    <a:pt x="3937" y="2444"/>
                    <a:pt x="3970" y="2378"/>
                  </a:cubicBezTo>
                  <a:cubicBezTo>
                    <a:pt x="4004" y="2277"/>
                    <a:pt x="4037" y="2211"/>
                    <a:pt x="4137" y="2144"/>
                  </a:cubicBezTo>
                  <a:lnTo>
                    <a:pt x="5071" y="1377"/>
                  </a:lnTo>
                  <a:cubicBezTo>
                    <a:pt x="5118" y="1353"/>
                    <a:pt x="5166" y="1330"/>
                    <a:pt x="5213" y="1330"/>
                  </a:cubicBezTo>
                  <a:cubicBezTo>
                    <a:pt x="5232" y="1330"/>
                    <a:pt x="5252" y="1334"/>
                    <a:pt x="5271" y="1343"/>
                  </a:cubicBezTo>
                  <a:lnTo>
                    <a:pt x="4337" y="743"/>
                  </a:lnTo>
                  <a:close/>
                  <a:moveTo>
                    <a:pt x="5043" y="10324"/>
                  </a:moveTo>
                  <a:cubicBezTo>
                    <a:pt x="5009" y="10324"/>
                    <a:pt x="4973" y="10332"/>
                    <a:pt x="4938" y="10350"/>
                  </a:cubicBezTo>
                  <a:cubicBezTo>
                    <a:pt x="4804" y="10383"/>
                    <a:pt x="4671" y="10450"/>
                    <a:pt x="4537" y="10483"/>
                  </a:cubicBezTo>
                  <a:cubicBezTo>
                    <a:pt x="4504" y="10483"/>
                    <a:pt x="4437" y="10517"/>
                    <a:pt x="4404" y="10517"/>
                  </a:cubicBezTo>
                  <a:lnTo>
                    <a:pt x="4437" y="10617"/>
                  </a:lnTo>
                  <a:cubicBezTo>
                    <a:pt x="4437" y="10650"/>
                    <a:pt x="4471" y="10717"/>
                    <a:pt x="4537" y="10717"/>
                  </a:cubicBezTo>
                  <a:lnTo>
                    <a:pt x="5538" y="11317"/>
                  </a:lnTo>
                  <a:cubicBezTo>
                    <a:pt x="5505" y="11284"/>
                    <a:pt x="5471" y="11251"/>
                    <a:pt x="5471" y="11217"/>
                  </a:cubicBezTo>
                  <a:lnTo>
                    <a:pt x="5238" y="10483"/>
                  </a:lnTo>
                  <a:cubicBezTo>
                    <a:pt x="5214" y="10386"/>
                    <a:pt x="5135" y="10324"/>
                    <a:pt x="5043" y="10324"/>
                  </a:cubicBezTo>
                  <a:close/>
                  <a:moveTo>
                    <a:pt x="2368" y="9716"/>
                  </a:moveTo>
                  <a:cubicBezTo>
                    <a:pt x="2325" y="9716"/>
                    <a:pt x="2280" y="9727"/>
                    <a:pt x="2236" y="9750"/>
                  </a:cubicBezTo>
                  <a:lnTo>
                    <a:pt x="1769" y="10083"/>
                  </a:lnTo>
                  <a:lnTo>
                    <a:pt x="1402" y="11050"/>
                  </a:lnTo>
                  <a:cubicBezTo>
                    <a:pt x="1369" y="11151"/>
                    <a:pt x="1402" y="11251"/>
                    <a:pt x="1502" y="11317"/>
                  </a:cubicBezTo>
                  <a:lnTo>
                    <a:pt x="2503" y="11884"/>
                  </a:lnTo>
                  <a:cubicBezTo>
                    <a:pt x="2403" y="11818"/>
                    <a:pt x="2369" y="11718"/>
                    <a:pt x="2436" y="11618"/>
                  </a:cubicBezTo>
                  <a:lnTo>
                    <a:pt x="2870" y="10450"/>
                  </a:lnTo>
                  <a:cubicBezTo>
                    <a:pt x="2903" y="10317"/>
                    <a:pt x="2870" y="10150"/>
                    <a:pt x="2770" y="10050"/>
                  </a:cubicBezTo>
                  <a:cubicBezTo>
                    <a:pt x="2703" y="9983"/>
                    <a:pt x="2636" y="9916"/>
                    <a:pt x="2603" y="9850"/>
                  </a:cubicBezTo>
                  <a:cubicBezTo>
                    <a:pt x="2536" y="9761"/>
                    <a:pt x="2454" y="9716"/>
                    <a:pt x="2368" y="97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37"/>
            <p:cNvSpPr/>
            <p:nvPr/>
          </p:nvSpPr>
          <p:spPr>
            <a:xfrm>
              <a:off x="2246850" y="716875"/>
              <a:ext cx="240200" cy="297125"/>
            </a:xfrm>
            <a:custGeom>
              <a:avLst/>
              <a:gdLst/>
              <a:ahLst/>
              <a:cxnLst/>
              <a:rect l="l" t="t" r="r" b="b"/>
              <a:pathLst>
                <a:path w="9608" h="11885" extrusionOk="0">
                  <a:moveTo>
                    <a:pt x="9578" y="2293"/>
                  </a:moveTo>
                  <a:lnTo>
                    <a:pt x="9608" y="2311"/>
                  </a:lnTo>
                  <a:cubicBezTo>
                    <a:pt x="9600" y="2303"/>
                    <a:pt x="9590" y="2297"/>
                    <a:pt x="9578" y="2293"/>
                  </a:cubicBezTo>
                  <a:close/>
                  <a:moveTo>
                    <a:pt x="6556" y="1"/>
                  </a:moveTo>
                  <a:cubicBezTo>
                    <a:pt x="6428" y="1"/>
                    <a:pt x="6327" y="65"/>
                    <a:pt x="6272" y="176"/>
                  </a:cubicBezTo>
                  <a:lnTo>
                    <a:pt x="5672" y="1310"/>
                  </a:lnTo>
                  <a:cubicBezTo>
                    <a:pt x="5638" y="1377"/>
                    <a:pt x="5572" y="1410"/>
                    <a:pt x="5538" y="1477"/>
                  </a:cubicBezTo>
                  <a:cubicBezTo>
                    <a:pt x="5505" y="1477"/>
                    <a:pt x="5471" y="1510"/>
                    <a:pt x="5438" y="1544"/>
                  </a:cubicBezTo>
                  <a:lnTo>
                    <a:pt x="5605" y="2177"/>
                  </a:lnTo>
                  <a:cubicBezTo>
                    <a:pt x="5632" y="2260"/>
                    <a:pt x="5750" y="2320"/>
                    <a:pt x="5847" y="2320"/>
                  </a:cubicBezTo>
                  <a:cubicBezTo>
                    <a:pt x="5868" y="2320"/>
                    <a:pt x="5887" y="2317"/>
                    <a:pt x="5905" y="2311"/>
                  </a:cubicBezTo>
                  <a:cubicBezTo>
                    <a:pt x="6039" y="2244"/>
                    <a:pt x="6172" y="2211"/>
                    <a:pt x="6339" y="2177"/>
                  </a:cubicBezTo>
                  <a:cubicBezTo>
                    <a:pt x="6405" y="2144"/>
                    <a:pt x="6472" y="2111"/>
                    <a:pt x="6572" y="2044"/>
                  </a:cubicBezTo>
                  <a:cubicBezTo>
                    <a:pt x="6606" y="2011"/>
                    <a:pt x="6672" y="1944"/>
                    <a:pt x="6706" y="1911"/>
                  </a:cubicBezTo>
                  <a:lnTo>
                    <a:pt x="7306" y="743"/>
                  </a:lnTo>
                  <a:cubicBezTo>
                    <a:pt x="7361" y="633"/>
                    <a:pt x="7462" y="568"/>
                    <a:pt x="7590" y="568"/>
                  </a:cubicBezTo>
                  <a:cubicBezTo>
                    <a:pt x="7617" y="568"/>
                    <a:pt x="7644" y="571"/>
                    <a:pt x="7673" y="576"/>
                  </a:cubicBezTo>
                  <a:lnTo>
                    <a:pt x="8307" y="710"/>
                  </a:lnTo>
                  <a:lnTo>
                    <a:pt x="8374" y="710"/>
                  </a:lnTo>
                  <a:lnTo>
                    <a:pt x="7306" y="176"/>
                  </a:lnTo>
                  <a:cubicBezTo>
                    <a:pt x="7306" y="143"/>
                    <a:pt x="7273" y="143"/>
                    <a:pt x="7239" y="143"/>
                  </a:cubicBezTo>
                  <a:lnTo>
                    <a:pt x="6639" y="9"/>
                  </a:lnTo>
                  <a:cubicBezTo>
                    <a:pt x="6610" y="3"/>
                    <a:pt x="6583" y="1"/>
                    <a:pt x="6556" y="1"/>
                  </a:cubicBezTo>
                  <a:close/>
                  <a:moveTo>
                    <a:pt x="8540" y="1685"/>
                  </a:moveTo>
                  <a:cubicBezTo>
                    <a:pt x="8507" y="1685"/>
                    <a:pt x="8474" y="1694"/>
                    <a:pt x="8440" y="1710"/>
                  </a:cubicBezTo>
                  <a:lnTo>
                    <a:pt x="8073" y="1944"/>
                  </a:lnTo>
                  <a:lnTo>
                    <a:pt x="8007" y="2177"/>
                  </a:lnTo>
                  <a:cubicBezTo>
                    <a:pt x="7973" y="2311"/>
                    <a:pt x="8007" y="2478"/>
                    <a:pt x="8107" y="2578"/>
                  </a:cubicBezTo>
                  <a:cubicBezTo>
                    <a:pt x="8173" y="2644"/>
                    <a:pt x="8207" y="2711"/>
                    <a:pt x="8273" y="2778"/>
                  </a:cubicBezTo>
                  <a:cubicBezTo>
                    <a:pt x="8318" y="2867"/>
                    <a:pt x="8407" y="2911"/>
                    <a:pt x="8491" y="2911"/>
                  </a:cubicBezTo>
                  <a:cubicBezTo>
                    <a:pt x="8533" y="2911"/>
                    <a:pt x="8574" y="2900"/>
                    <a:pt x="8607" y="2878"/>
                  </a:cubicBezTo>
                  <a:lnTo>
                    <a:pt x="9441" y="2311"/>
                  </a:lnTo>
                  <a:cubicBezTo>
                    <a:pt x="9474" y="2294"/>
                    <a:pt x="9508" y="2286"/>
                    <a:pt x="9537" y="2286"/>
                  </a:cubicBezTo>
                  <a:cubicBezTo>
                    <a:pt x="9552" y="2286"/>
                    <a:pt x="9566" y="2288"/>
                    <a:pt x="9578" y="2293"/>
                  </a:cubicBezTo>
                  <a:lnTo>
                    <a:pt x="9578" y="2293"/>
                  </a:lnTo>
                  <a:lnTo>
                    <a:pt x="8640" y="1710"/>
                  </a:lnTo>
                  <a:cubicBezTo>
                    <a:pt x="8607" y="1694"/>
                    <a:pt x="8574" y="1685"/>
                    <a:pt x="8540" y="1685"/>
                  </a:cubicBezTo>
                  <a:close/>
                  <a:moveTo>
                    <a:pt x="6267" y="3843"/>
                  </a:moveTo>
                  <a:cubicBezTo>
                    <a:pt x="6246" y="3843"/>
                    <a:pt x="6226" y="3844"/>
                    <a:pt x="6205" y="3845"/>
                  </a:cubicBezTo>
                  <a:cubicBezTo>
                    <a:pt x="6239" y="3979"/>
                    <a:pt x="6272" y="4112"/>
                    <a:pt x="6305" y="4279"/>
                  </a:cubicBezTo>
                  <a:cubicBezTo>
                    <a:pt x="6506" y="5380"/>
                    <a:pt x="5805" y="6914"/>
                    <a:pt x="4771" y="7715"/>
                  </a:cubicBezTo>
                  <a:cubicBezTo>
                    <a:pt x="4437" y="7982"/>
                    <a:pt x="4070" y="8182"/>
                    <a:pt x="3670" y="8215"/>
                  </a:cubicBezTo>
                  <a:cubicBezTo>
                    <a:pt x="3847" y="8603"/>
                    <a:pt x="4172" y="8805"/>
                    <a:pt x="4574" y="8805"/>
                  </a:cubicBezTo>
                  <a:cubicBezTo>
                    <a:pt x="4931" y="8805"/>
                    <a:pt x="5347" y="8645"/>
                    <a:pt x="5772" y="8315"/>
                  </a:cubicBezTo>
                  <a:cubicBezTo>
                    <a:pt x="6839" y="7515"/>
                    <a:pt x="7506" y="5947"/>
                    <a:pt x="7306" y="4846"/>
                  </a:cubicBezTo>
                  <a:cubicBezTo>
                    <a:pt x="7306" y="4267"/>
                    <a:pt x="6810" y="3843"/>
                    <a:pt x="6267" y="3843"/>
                  </a:cubicBezTo>
                  <a:close/>
                  <a:moveTo>
                    <a:pt x="4237" y="743"/>
                  </a:moveTo>
                  <a:cubicBezTo>
                    <a:pt x="4204" y="743"/>
                    <a:pt x="4171" y="776"/>
                    <a:pt x="4137" y="810"/>
                  </a:cubicBezTo>
                  <a:lnTo>
                    <a:pt x="3170" y="1544"/>
                  </a:lnTo>
                  <a:cubicBezTo>
                    <a:pt x="3170" y="1544"/>
                    <a:pt x="3136" y="1577"/>
                    <a:pt x="3136" y="1577"/>
                  </a:cubicBezTo>
                  <a:lnTo>
                    <a:pt x="3103" y="1610"/>
                  </a:lnTo>
                  <a:cubicBezTo>
                    <a:pt x="3070" y="1644"/>
                    <a:pt x="3036" y="1710"/>
                    <a:pt x="3036" y="1777"/>
                  </a:cubicBezTo>
                  <a:lnTo>
                    <a:pt x="3036" y="1810"/>
                  </a:lnTo>
                  <a:cubicBezTo>
                    <a:pt x="3003" y="1844"/>
                    <a:pt x="3003" y="1911"/>
                    <a:pt x="3003" y="1944"/>
                  </a:cubicBezTo>
                  <a:lnTo>
                    <a:pt x="3070" y="2878"/>
                  </a:lnTo>
                  <a:cubicBezTo>
                    <a:pt x="3070" y="3045"/>
                    <a:pt x="3003" y="3178"/>
                    <a:pt x="2903" y="3312"/>
                  </a:cubicBezTo>
                  <a:cubicBezTo>
                    <a:pt x="2736" y="3512"/>
                    <a:pt x="2603" y="3712"/>
                    <a:pt x="2469" y="3912"/>
                  </a:cubicBezTo>
                  <a:cubicBezTo>
                    <a:pt x="2403" y="3979"/>
                    <a:pt x="2336" y="4045"/>
                    <a:pt x="2236" y="4079"/>
                  </a:cubicBezTo>
                  <a:lnTo>
                    <a:pt x="2069" y="4079"/>
                  </a:lnTo>
                  <a:lnTo>
                    <a:pt x="1402" y="4045"/>
                  </a:lnTo>
                  <a:lnTo>
                    <a:pt x="1235" y="4045"/>
                  </a:lnTo>
                  <a:cubicBezTo>
                    <a:pt x="1202" y="4079"/>
                    <a:pt x="1168" y="4079"/>
                    <a:pt x="1168" y="4112"/>
                  </a:cubicBezTo>
                  <a:cubicBezTo>
                    <a:pt x="1102" y="4145"/>
                    <a:pt x="1068" y="4179"/>
                    <a:pt x="1068" y="4246"/>
                  </a:cubicBezTo>
                  <a:lnTo>
                    <a:pt x="501" y="5580"/>
                  </a:lnTo>
                  <a:cubicBezTo>
                    <a:pt x="435" y="5680"/>
                    <a:pt x="468" y="5813"/>
                    <a:pt x="568" y="5880"/>
                  </a:cubicBezTo>
                  <a:lnTo>
                    <a:pt x="1268" y="6314"/>
                  </a:lnTo>
                  <a:cubicBezTo>
                    <a:pt x="1302" y="6347"/>
                    <a:pt x="1302" y="6414"/>
                    <a:pt x="1268" y="6481"/>
                  </a:cubicBezTo>
                  <a:cubicBezTo>
                    <a:pt x="1235" y="6681"/>
                    <a:pt x="1202" y="6881"/>
                    <a:pt x="1168" y="7081"/>
                  </a:cubicBezTo>
                  <a:cubicBezTo>
                    <a:pt x="1135" y="7248"/>
                    <a:pt x="1068" y="7381"/>
                    <a:pt x="968" y="7515"/>
                  </a:cubicBezTo>
                  <a:lnTo>
                    <a:pt x="134" y="8282"/>
                  </a:lnTo>
                  <a:lnTo>
                    <a:pt x="101" y="8315"/>
                  </a:lnTo>
                  <a:cubicBezTo>
                    <a:pt x="68" y="8349"/>
                    <a:pt x="68" y="8349"/>
                    <a:pt x="68" y="8382"/>
                  </a:cubicBezTo>
                  <a:cubicBezTo>
                    <a:pt x="1" y="8482"/>
                    <a:pt x="1" y="8582"/>
                    <a:pt x="1" y="8682"/>
                  </a:cubicBezTo>
                  <a:lnTo>
                    <a:pt x="168" y="9649"/>
                  </a:lnTo>
                  <a:cubicBezTo>
                    <a:pt x="168" y="9683"/>
                    <a:pt x="168" y="9750"/>
                    <a:pt x="234" y="9750"/>
                  </a:cubicBezTo>
                  <a:lnTo>
                    <a:pt x="1235" y="10350"/>
                  </a:lnTo>
                  <a:cubicBezTo>
                    <a:pt x="1202" y="10317"/>
                    <a:pt x="1168" y="10283"/>
                    <a:pt x="1168" y="10217"/>
                  </a:cubicBezTo>
                  <a:lnTo>
                    <a:pt x="1002" y="9283"/>
                  </a:lnTo>
                  <a:cubicBezTo>
                    <a:pt x="968" y="9149"/>
                    <a:pt x="1002" y="8982"/>
                    <a:pt x="1135" y="8882"/>
                  </a:cubicBezTo>
                  <a:lnTo>
                    <a:pt x="1969" y="8115"/>
                  </a:lnTo>
                  <a:cubicBezTo>
                    <a:pt x="2069" y="7982"/>
                    <a:pt x="2136" y="7848"/>
                    <a:pt x="2169" y="7681"/>
                  </a:cubicBezTo>
                  <a:cubicBezTo>
                    <a:pt x="2202" y="7481"/>
                    <a:pt x="2236" y="7281"/>
                    <a:pt x="2269" y="7081"/>
                  </a:cubicBezTo>
                  <a:cubicBezTo>
                    <a:pt x="2303" y="6914"/>
                    <a:pt x="2236" y="6781"/>
                    <a:pt x="2102" y="6714"/>
                  </a:cubicBezTo>
                  <a:lnTo>
                    <a:pt x="1602" y="6514"/>
                  </a:lnTo>
                  <a:cubicBezTo>
                    <a:pt x="1469" y="6447"/>
                    <a:pt x="1435" y="6314"/>
                    <a:pt x="1469" y="6180"/>
                  </a:cubicBezTo>
                  <a:lnTo>
                    <a:pt x="2069" y="4879"/>
                  </a:lnTo>
                  <a:cubicBezTo>
                    <a:pt x="2069" y="4813"/>
                    <a:pt x="2102" y="4779"/>
                    <a:pt x="2169" y="4746"/>
                  </a:cubicBezTo>
                  <a:cubicBezTo>
                    <a:pt x="2236" y="4679"/>
                    <a:pt x="2336" y="4646"/>
                    <a:pt x="2403" y="4646"/>
                  </a:cubicBezTo>
                  <a:lnTo>
                    <a:pt x="3036" y="4679"/>
                  </a:lnTo>
                  <a:cubicBezTo>
                    <a:pt x="3103" y="4679"/>
                    <a:pt x="3170" y="4679"/>
                    <a:pt x="3203" y="4646"/>
                  </a:cubicBezTo>
                  <a:cubicBezTo>
                    <a:pt x="3303" y="4613"/>
                    <a:pt x="3370" y="4546"/>
                    <a:pt x="3437" y="4479"/>
                  </a:cubicBezTo>
                  <a:cubicBezTo>
                    <a:pt x="3570" y="4279"/>
                    <a:pt x="3704" y="4079"/>
                    <a:pt x="3870" y="3879"/>
                  </a:cubicBezTo>
                  <a:cubicBezTo>
                    <a:pt x="3970" y="3779"/>
                    <a:pt x="4004" y="3612"/>
                    <a:pt x="4004" y="3445"/>
                  </a:cubicBezTo>
                  <a:lnTo>
                    <a:pt x="3970" y="2544"/>
                  </a:lnTo>
                  <a:cubicBezTo>
                    <a:pt x="3937" y="2478"/>
                    <a:pt x="3937" y="2444"/>
                    <a:pt x="3970" y="2378"/>
                  </a:cubicBezTo>
                  <a:cubicBezTo>
                    <a:pt x="4004" y="2277"/>
                    <a:pt x="4037" y="2211"/>
                    <a:pt x="4137" y="2144"/>
                  </a:cubicBezTo>
                  <a:lnTo>
                    <a:pt x="5071" y="1377"/>
                  </a:lnTo>
                  <a:cubicBezTo>
                    <a:pt x="5118" y="1353"/>
                    <a:pt x="5166" y="1330"/>
                    <a:pt x="5213" y="1330"/>
                  </a:cubicBezTo>
                  <a:cubicBezTo>
                    <a:pt x="5232" y="1330"/>
                    <a:pt x="5252" y="1334"/>
                    <a:pt x="5271" y="1343"/>
                  </a:cubicBezTo>
                  <a:lnTo>
                    <a:pt x="4337" y="743"/>
                  </a:lnTo>
                  <a:close/>
                  <a:moveTo>
                    <a:pt x="5043" y="10324"/>
                  </a:moveTo>
                  <a:cubicBezTo>
                    <a:pt x="5009" y="10324"/>
                    <a:pt x="4973" y="10332"/>
                    <a:pt x="4938" y="10350"/>
                  </a:cubicBezTo>
                  <a:cubicBezTo>
                    <a:pt x="4804" y="10383"/>
                    <a:pt x="4671" y="10450"/>
                    <a:pt x="4537" y="10483"/>
                  </a:cubicBezTo>
                  <a:cubicBezTo>
                    <a:pt x="4504" y="10483"/>
                    <a:pt x="4437" y="10517"/>
                    <a:pt x="4404" y="10517"/>
                  </a:cubicBezTo>
                  <a:lnTo>
                    <a:pt x="4437" y="10617"/>
                  </a:lnTo>
                  <a:cubicBezTo>
                    <a:pt x="4437" y="10650"/>
                    <a:pt x="4471" y="10717"/>
                    <a:pt x="4537" y="10717"/>
                  </a:cubicBezTo>
                  <a:lnTo>
                    <a:pt x="5538" y="11317"/>
                  </a:lnTo>
                  <a:cubicBezTo>
                    <a:pt x="5505" y="11284"/>
                    <a:pt x="5471" y="11251"/>
                    <a:pt x="5471" y="11217"/>
                  </a:cubicBezTo>
                  <a:lnTo>
                    <a:pt x="5238" y="10483"/>
                  </a:lnTo>
                  <a:cubicBezTo>
                    <a:pt x="5214" y="10386"/>
                    <a:pt x="5135" y="10324"/>
                    <a:pt x="5043" y="10324"/>
                  </a:cubicBezTo>
                  <a:close/>
                  <a:moveTo>
                    <a:pt x="2368" y="9716"/>
                  </a:moveTo>
                  <a:cubicBezTo>
                    <a:pt x="2325" y="9716"/>
                    <a:pt x="2280" y="9727"/>
                    <a:pt x="2236" y="9750"/>
                  </a:cubicBezTo>
                  <a:lnTo>
                    <a:pt x="1769" y="10083"/>
                  </a:lnTo>
                  <a:lnTo>
                    <a:pt x="1402" y="11050"/>
                  </a:lnTo>
                  <a:cubicBezTo>
                    <a:pt x="1369" y="11151"/>
                    <a:pt x="1402" y="11251"/>
                    <a:pt x="1502" y="11317"/>
                  </a:cubicBezTo>
                  <a:lnTo>
                    <a:pt x="2503" y="11884"/>
                  </a:lnTo>
                  <a:cubicBezTo>
                    <a:pt x="2403" y="11818"/>
                    <a:pt x="2369" y="11718"/>
                    <a:pt x="2436" y="11618"/>
                  </a:cubicBezTo>
                  <a:lnTo>
                    <a:pt x="2870" y="10450"/>
                  </a:lnTo>
                  <a:cubicBezTo>
                    <a:pt x="2903" y="10317"/>
                    <a:pt x="2870" y="10150"/>
                    <a:pt x="2770" y="10050"/>
                  </a:cubicBezTo>
                  <a:cubicBezTo>
                    <a:pt x="2703" y="9983"/>
                    <a:pt x="2636" y="9916"/>
                    <a:pt x="2603" y="9850"/>
                  </a:cubicBezTo>
                  <a:cubicBezTo>
                    <a:pt x="2536" y="9761"/>
                    <a:pt x="2454" y="9716"/>
                    <a:pt x="2368" y="9716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37"/>
            <p:cNvSpPr/>
            <p:nvPr/>
          </p:nvSpPr>
          <p:spPr>
            <a:xfrm>
              <a:off x="2246850" y="904725"/>
              <a:ext cx="49225" cy="40050"/>
            </a:xfrm>
            <a:custGeom>
              <a:avLst/>
              <a:gdLst/>
              <a:ahLst/>
              <a:cxnLst/>
              <a:rect l="l" t="t" r="r" b="b"/>
              <a:pathLst>
                <a:path w="1969" h="1602" extrusionOk="0">
                  <a:moveTo>
                    <a:pt x="935" y="1"/>
                  </a:moveTo>
                  <a:lnTo>
                    <a:pt x="101" y="768"/>
                  </a:lnTo>
                  <a:lnTo>
                    <a:pt x="68" y="835"/>
                  </a:lnTo>
                  <a:cubicBezTo>
                    <a:pt x="68" y="835"/>
                    <a:pt x="34" y="868"/>
                    <a:pt x="34" y="901"/>
                  </a:cubicBezTo>
                  <a:cubicBezTo>
                    <a:pt x="1" y="935"/>
                    <a:pt x="1" y="968"/>
                    <a:pt x="1" y="1035"/>
                  </a:cubicBezTo>
                  <a:lnTo>
                    <a:pt x="1002" y="1602"/>
                  </a:lnTo>
                  <a:cubicBezTo>
                    <a:pt x="1035" y="1502"/>
                    <a:pt x="1068" y="1435"/>
                    <a:pt x="1135" y="1368"/>
                  </a:cubicBezTo>
                  <a:lnTo>
                    <a:pt x="1969" y="601"/>
                  </a:lnTo>
                  <a:lnTo>
                    <a:pt x="935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37"/>
            <p:cNvSpPr/>
            <p:nvPr/>
          </p:nvSpPr>
          <p:spPr>
            <a:xfrm>
              <a:off x="2276050" y="819675"/>
              <a:ext cx="51725" cy="15850"/>
            </a:xfrm>
            <a:custGeom>
              <a:avLst/>
              <a:gdLst/>
              <a:ahLst/>
              <a:cxnLst/>
              <a:rect l="l" t="t" r="r" b="b"/>
              <a:pathLst>
                <a:path w="2069" h="634" extrusionOk="0">
                  <a:moveTo>
                    <a:pt x="100" y="0"/>
                  </a:moveTo>
                  <a:cubicBezTo>
                    <a:pt x="67" y="0"/>
                    <a:pt x="34" y="33"/>
                    <a:pt x="0" y="67"/>
                  </a:cubicBezTo>
                  <a:lnTo>
                    <a:pt x="1001" y="634"/>
                  </a:lnTo>
                  <a:cubicBezTo>
                    <a:pt x="1068" y="567"/>
                    <a:pt x="1168" y="534"/>
                    <a:pt x="1268" y="534"/>
                  </a:cubicBezTo>
                  <a:lnTo>
                    <a:pt x="1868" y="567"/>
                  </a:lnTo>
                  <a:cubicBezTo>
                    <a:pt x="1935" y="567"/>
                    <a:pt x="2002" y="534"/>
                    <a:pt x="2069" y="534"/>
                  </a:cubicBezTo>
                  <a:lnTo>
                    <a:pt x="1034" y="0"/>
                  </a:lnTo>
                  <a:cubicBezTo>
                    <a:pt x="1001" y="0"/>
                    <a:pt x="968" y="33"/>
                    <a:pt x="934" y="33"/>
                  </a:cubicBezTo>
                  <a:lnTo>
                    <a:pt x="868" y="33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37"/>
            <p:cNvSpPr/>
            <p:nvPr/>
          </p:nvSpPr>
          <p:spPr>
            <a:xfrm>
              <a:off x="2446175" y="759000"/>
              <a:ext cx="41725" cy="30450"/>
            </a:xfrm>
            <a:custGeom>
              <a:avLst/>
              <a:gdLst/>
              <a:ahLst/>
              <a:cxnLst/>
              <a:rect l="l" t="t" r="r" b="b"/>
              <a:pathLst>
                <a:path w="1669" h="1218" extrusionOk="0">
                  <a:moveTo>
                    <a:pt x="584" y="0"/>
                  </a:moveTo>
                  <a:cubicBezTo>
                    <a:pt x="551" y="0"/>
                    <a:pt x="517" y="9"/>
                    <a:pt x="501" y="25"/>
                  </a:cubicBezTo>
                  <a:lnTo>
                    <a:pt x="134" y="259"/>
                  </a:lnTo>
                  <a:lnTo>
                    <a:pt x="67" y="459"/>
                  </a:lnTo>
                  <a:cubicBezTo>
                    <a:pt x="0" y="626"/>
                    <a:pt x="34" y="793"/>
                    <a:pt x="134" y="893"/>
                  </a:cubicBezTo>
                  <a:cubicBezTo>
                    <a:pt x="200" y="959"/>
                    <a:pt x="267" y="1026"/>
                    <a:pt x="300" y="1093"/>
                  </a:cubicBezTo>
                  <a:cubicBezTo>
                    <a:pt x="361" y="1174"/>
                    <a:pt x="434" y="1218"/>
                    <a:pt x="512" y="1218"/>
                  </a:cubicBezTo>
                  <a:cubicBezTo>
                    <a:pt x="562" y="1218"/>
                    <a:pt x="615" y="1199"/>
                    <a:pt x="667" y="1160"/>
                  </a:cubicBezTo>
                  <a:lnTo>
                    <a:pt x="1501" y="626"/>
                  </a:lnTo>
                  <a:cubicBezTo>
                    <a:pt x="1518" y="609"/>
                    <a:pt x="1543" y="601"/>
                    <a:pt x="1572" y="601"/>
                  </a:cubicBezTo>
                  <a:cubicBezTo>
                    <a:pt x="1601" y="601"/>
                    <a:pt x="1635" y="609"/>
                    <a:pt x="1668" y="626"/>
                  </a:cubicBezTo>
                  <a:lnTo>
                    <a:pt x="667" y="25"/>
                  </a:lnTo>
                  <a:cubicBezTo>
                    <a:pt x="651" y="9"/>
                    <a:pt x="617" y="0"/>
                    <a:pt x="584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37"/>
            <p:cNvSpPr/>
            <p:nvPr/>
          </p:nvSpPr>
          <p:spPr>
            <a:xfrm>
              <a:off x="2385300" y="716875"/>
              <a:ext cx="70075" cy="51100"/>
            </a:xfrm>
            <a:custGeom>
              <a:avLst/>
              <a:gdLst/>
              <a:ahLst/>
              <a:cxnLst/>
              <a:rect l="l" t="t" r="r" b="b"/>
              <a:pathLst>
                <a:path w="2803" h="2044" extrusionOk="0">
                  <a:moveTo>
                    <a:pt x="1030" y="1"/>
                  </a:moveTo>
                  <a:cubicBezTo>
                    <a:pt x="913" y="1"/>
                    <a:pt x="789" y="65"/>
                    <a:pt x="734" y="176"/>
                  </a:cubicBezTo>
                  <a:lnTo>
                    <a:pt x="134" y="1310"/>
                  </a:lnTo>
                  <a:cubicBezTo>
                    <a:pt x="100" y="1377"/>
                    <a:pt x="67" y="1444"/>
                    <a:pt x="0" y="1477"/>
                  </a:cubicBezTo>
                  <a:lnTo>
                    <a:pt x="1001" y="2044"/>
                  </a:lnTo>
                  <a:cubicBezTo>
                    <a:pt x="1068" y="2011"/>
                    <a:pt x="1101" y="1944"/>
                    <a:pt x="1168" y="1911"/>
                  </a:cubicBezTo>
                  <a:lnTo>
                    <a:pt x="1768" y="743"/>
                  </a:lnTo>
                  <a:cubicBezTo>
                    <a:pt x="1823" y="633"/>
                    <a:pt x="1924" y="568"/>
                    <a:pt x="2052" y="568"/>
                  </a:cubicBezTo>
                  <a:cubicBezTo>
                    <a:pt x="2079" y="568"/>
                    <a:pt x="2106" y="571"/>
                    <a:pt x="2135" y="576"/>
                  </a:cubicBezTo>
                  <a:lnTo>
                    <a:pt x="2735" y="743"/>
                  </a:lnTo>
                  <a:lnTo>
                    <a:pt x="2802" y="743"/>
                  </a:lnTo>
                  <a:lnTo>
                    <a:pt x="1801" y="176"/>
                  </a:lnTo>
                  <a:cubicBezTo>
                    <a:pt x="1801" y="143"/>
                    <a:pt x="1768" y="143"/>
                    <a:pt x="1735" y="143"/>
                  </a:cubicBezTo>
                  <a:lnTo>
                    <a:pt x="1101" y="9"/>
                  </a:lnTo>
                  <a:cubicBezTo>
                    <a:pt x="1078" y="3"/>
                    <a:pt x="1054" y="1"/>
                    <a:pt x="1030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37"/>
            <p:cNvSpPr/>
            <p:nvPr/>
          </p:nvSpPr>
          <p:spPr>
            <a:xfrm>
              <a:off x="2321925" y="734825"/>
              <a:ext cx="57550" cy="41500"/>
            </a:xfrm>
            <a:custGeom>
              <a:avLst/>
              <a:gdLst/>
              <a:ahLst/>
              <a:cxnLst/>
              <a:rect l="l" t="t" r="r" b="b"/>
              <a:pathLst>
                <a:path w="2302" h="1660" extrusionOk="0">
                  <a:moveTo>
                    <a:pt x="1251" y="0"/>
                  </a:moveTo>
                  <a:cubicBezTo>
                    <a:pt x="1234" y="0"/>
                    <a:pt x="1218" y="8"/>
                    <a:pt x="1201" y="25"/>
                  </a:cubicBezTo>
                  <a:cubicBezTo>
                    <a:pt x="1168" y="25"/>
                    <a:pt x="1134" y="25"/>
                    <a:pt x="1101" y="58"/>
                  </a:cubicBezTo>
                  <a:lnTo>
                    <a:pt x="133" y="826"/>
                  </a:lnTo>
                  <a:cubicBezTo>
                    <a:pt x="133" y="826"/>
                    <a:pt x="100" y="826"/>
                    <a:pt x="100" y="859"/>
                  </a:cubicBezTo>
                  <a:lnTo>
                    <a:pt x="67" y="859"/>
                  </a:lnTo>
                  <a:cubicBezTo>
                    <a:pt x="33" y="926"/>
                    <a:pt x="0" y="959"/>
                    <a:pt x="0" y="1026"/>
                  </a:cubicBezTo>
                  <a:lnTo>
                    <a:pt x="0" y="1059"/>
                  </a:lnTo>
                  <a:lnTo>
                    <a:pt x="1001" y="1660"/>
                  </a:lnTo>
                  <a:cubicBezTo>
                    <a:pt x="1034" y="1559"/>
                    <a:pt x="1067" y="1459"/>
                    <a:pt x="1168" y="1393"/>
                  </a:cubicBezTo>
                  <a:lnTo>
                    <a:pt x="2135" y="625"/>
                  </a:lnTo>
                  <a:cubicBezTo>
                    <a:pt x="2152" y="609"/>
                    <a:pt x="2177" y="600"/>
                    <a:pt x="2206" y="600"/>
                  </a:cubicBezTo>
                  <a:cubicBezTo>
                    <a:pt x="2235" y="600"/>
                    <a:pt x="2268" y="609"/>
                    <a:pt x="2302" y="625"/>
                  </a:cubicBezTo>
                  <a:lnTo>
                    <a:pt x="1301" y="25"/>
                  </a:lnTo>
                  <a:cubicBezTo>
                    <a:pt x="1284" y="8"/>
                    <a:pt x="1268" y="0"/>
                    <a:pt x="1251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37"/>
            <p:cNvSpPr/>
            <p:nvPr/>
          </p:nvSpPr>
          <p:spPr>
            <a:xfrm>
              <a:off x="2246850" y="904725"/>
              <a:ext cx="49225" cy="40050"/>
            </a:xfrm>
            <a:custGeom>
              <a:avLst/>
              <a:gdLst/>
              <a:ahLst/>
              <a:cxnLst/>
              <a:rect l="l" t="t" r="r" b="b"/>
              <a:pathLst>
                <a:path w="1969" h="1602" extrusionOk="0">
                  <a:moveTo>
                    <a:pt x="935" y="1"/>
                  </a:moveTo>
                  <a:lnTo>
                    <a:pt x="101" y="768"/>
                  </a:lnTo>
                  <a:lnTo>
                    <a:pt x="68" y="835"/>
                  </a:lnTo>
                  <a:cubicBezTo>
                    <a:pt x="68" y="835"/>
                    <a:pt x="34" y="868"/>
                    <a:pt x="34" y="901"/>
                  </a:cubicBezTo>
                  <a:cubicBezTo>
                    <a:pt x="1" y="935"/>
                    <a:pt x="1" y="968"/>
                    <a:pt x="1" y="1035"/>
                  </a:cubicBezTo>
                  <a:lnTo>
                    <a:pt x="1002" y="1602"/>
                  </a:lnTo>
                  <a:cubicBezTo>
                    <a:pt x="1035" y="1502"/>
                    <a:pt x="1068" y="1435"/>
                    <a:pt x="1135" y="1368"/>
                  </a:cubicBezTo>
                  <a:lnTo>
                    <a:pt x="1969" y="601"/>
                  </a:lnTo>
                  <a:lnTo>
                    <a:pt x="935" y="1"/>
                  </a:ln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37"/>
            <p:cNvSpPr/>
            <p:nvPr/>
          </p:nvSpPr>
          <p:spPr>
            <a:xfrm>
              <a:off x="2276050" y="819675"/>
              <a:ext cx="51725" cy="15850"/>
            </a:xfrm>
            <a:custGeom>
              <a:avLst/>
              <a:gdLst/>
              <a:ahLst/>
              <a:cxnLst/>
              <a:rect l="l" t="t" r="r" b="b"/>
              <a:pathLst>
                <a:path w="2069" h="634" extrusionOk="0">
                  <a:moveTo>
                    <a:pt x="100" y="0"/>
                  </a:moveTo>
                  <a:cubicBezTo>
                    <a:pt x="67" y="0"/>
                    <a:pt x="34" y="33"/>
                    <a:pt x="0" y="67"/>
                  </a:cubicBezTo>
                  <a:lnTo>
                    <a:pt x="1001" y="634"/>
                  </a:lnTo>
                  <a:cubicBezTo>
                    <a:pt x="1068" y="567"/>
                    <a:pt x="1168" y="534"/>
                    <a:pt x="1268" y="534"/>
                  </a:cubicBezTo>
                  <a:lnTo>
                    <a:pt x="1868" y="567"/>
                  </a:lnTo>
                  <a:cubicBezTo>
                    <a:pt x="1935" y="567"/>
                    <a:pt x="2002" y="534"/>
                    <a:pt x="2069" y="534"/>
                  </a:cubicBezTo>
                  <a:lnTo>
                    <a:pt x="1034" y="0"/>
                  </a:lnTo>
                  <a:cubicBezTo>
                    <a:pt x="1001" y="0"/>
                    <a:pt x="968" y="33"/>
                    <a:pt x="934" y="33"/>
                  </a:cubicBezTo>
                  <a:lnTo>
                    <a:pt x="868" y="33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37"/>
            <p:cNvSpPr/>
            <p:nvPr/>
          </p:nvSpPr>
          <p:spPr>
            <a:xfrm>
              <a:off x="2446175" y="759000"/>
              <a:ext cx="41725" cy="30450"/>
            </a:xfrm>
            <a:custGeom>
              <a:avLst/>
              <a:gdLst/>
              <a:ahLst/>
              <a:cxnLst/>
              <a:rect l="l" t="t" r="r" b="b"/>
              <a:pathLst>
                <a:path w="1669" h="1218" extrusionOk="0">
                  <a:moveTo>
                    <a:pt x="584" y="0"/>
                  </a:moveTo>
                  <a:cubicBezTo>
                    <a:pt x="551" y="0"/>
                    <a:pt x="517" y="9"/>
                    <a:pt x="501" y="25"/>
                  </a:cubicBezTo>
                  <a:lnTo>
                    <a:pt x="134" y="259"/>
                  </a:lnTo>
                  <a:lnTo>
                    <a:pt x="67" y="459"/>
                  </a:lnTo>
                  <a:cubicBezTo>
                    <a:pt x="0" y="626"/>
                    <a:pt x="34" y="793"/>
                    <a:pt x="134" y="893"/>
                  </a:cubicBezTo>
                  <a:cubicBezTo>
                    <a:pt x="200" y="959"/>
                    <a:pt x="267" y="1026"/>
                    <a:pt x="300" y="1093"/>
                  </a:cubicBezTo>
                  <a:cubicBezTo>
                    <a:pt x="361" y="1174"/>
                    <a:pt x="434" y="1218"/>
                    <a:pt x="512" y="1218"/>
                  </a:cubicBezTo>
                  <a:cubicBezTo>
                    <a:pt x="562" y="1218"/>
                    <a:pt x="615" y="1199"/>
                    <a:pt x="667" y="1160"/>
                  </a:cubicBezTo>
                  <a:lnTo>
                    <a:pt x="1501" y="626"/>
                  </a:lnTo>
                  <a:cubicBezTo>
                    <a:pt x="1518" y="609"/>
                    <a:pt x="1543" y="601"/>
                    <a:pt x="1572" y="601"/>
                  </a:cubicBezTo>
                  <a:cubicBezTo>
                    <a:pt x="1601" y="601"/>
                    <a:pt x="1635" y="609"/>
                    <a:pt x="1668" y="626"/>
                  </a:cubicBezTo>
                  <a:lnTo>
                    <a:pt x="667" y="25"/>
                  </a:lnTo>
                  <a:cubicBezTo>
                    <a:pt x="651" y="9"/>
                    <a:pt x="617" y="0"/>
                    <a:pt x="584" y="0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37"/>
            <p:cNvSpPr/>
            <p:nvPr/>
          </p:nvSpPr>
          <p:spPr>
            <a:xfrm>
              <a:off x="2385300" y="716875"/>
              <a:ext cx="70075" cy="51100"/>
            </a:xfrm>
            <a:custGeom>
              <a:avLst/>
              <a:gdLst/>
              <a:ahLst/>
              <a:cxnLst/>
              <a:rect l="l" t="t" r="r" b="b"/>
              <a:pathLst>
                <a:path w="2803" h="2044" extrusionOk="0">
                  <a:moveTo>
                    <a:pt x="1030" y="1"/>
                  </a:moveTo>
                  <a:cubicBezTo>
                    <a:pt x="913" y="1"/>
                    <a:pt x="789" y="65"/>
                    <a:pt x="734" y="176"/>
                  </a:cubicBezTo>
                  <a:lnTo>
                    <a:pt x="134" y="1310"/>
                  </a:lnTo>
                  <a:cubicBezTo>
                    <a:pt x="100" y="1377"/>
                    <a:pt x="67" y="1444"/>
                    <a:pt x="0" y="1477"/>
                  </a:cubicBezTo>
                  <a:lnTo>
                    <a:pt x="1001" y="2044"/>
                  </a:lnTo>
                  <a:cubicBezTo>
                    <a:pt x="1068" y="2011"/>
                    <a:pt x="1101" y="1944"/>
                    <a:pt x="1168" y="1911"/>
                  </a:cubicBezTo>
                  <a:lnTo>
                    <a:pt x="1768" y="743"/>
                  </a:lnTo>
                  <a:cubicBezTo>
                    <a:pt x="1823" y="633"/>
                    <a:pt x="1924" y="568"/>
                    <a:pt x="2052" y="568"/>
                  </a:cubicBezTo>
                  <a:cubicBezTo>
                    <a:pt x="2079" y="568"/>
                    <a:pt x="2106" y="571"/>
                    <a:pt x="2135" y="576"/>
                  </a:cubicBezTo>
                  <a:lnTo>
                    <a:pt x="2735" y="743"/>
                  </a:lnTo>
                  <a:lnTo>
                    <a:pt x="2802" y="743"/>
                  </a:lnTo>
                  <a:lnTo>
                    <a:pt x="1801" y="176"/>
                  </a:lnTo>
                  <a:cubicBezTo>
                    <a:pt x="1801" y="143"/>
                    <a:pt x="1768" y="143"/>
                    <a:pt x="1735" y="143"/>
                  </a:cubicBezTo>
                  <a:lnTo>
                    <a:pt x="1101" y="9"/>
                  </a:lnTo>
                  <a:cubicBezTo>
                    <a:pt x="1078" y="3"/>
                    <a:pt x="1054" y="1"/>
                    <a:pt x="1030" y="1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37"/>
            <p:cNvSpPr/>
            <p:nvPr/>
          </p:nvSpPr>
          <p:spPr>
            <a:xfrm>
              <a:off x="2321925" y="734825"/>
              <a:ext cx="57550" cy="41500"/>
            </a:xfrm>
            <a:custGeom>
              <a:avLst/>
              <a:gdLst/>
              <a:ahLst/>
              <a:cxnLst/>
              <a:rect l="l" t="t" r="r" b="b"/>
              <a:pathLst>
                <a:path w="2302" h="1660" extrusionOk="0">
                  <a:moveTo>
                    <a:pt x="1251" y="0"/>
                  </a:moveTo>
                  <a:cubicBezTo>
                    <a:pt x="1234" y="0"/>
                    <a:pt x="1218" y="8"/>
                    <a:pt x="1201" y="25"/>
                  </a:cubicBezTo>
                  <a:cubicBezTo>
                    <a:pt x="1168" y="25"/>
                    <a:pt x="1134" y="25"/>
                    <a:pt x="1101" y="58"/>
                  </a:cubicBezTo>
                  <a:lnTo>
                    <a:pt x="133" y="826"/>
                  </a:lnTo>
                  <a:cubicBezTo>
                    <a:pt x="133" y="826"/>
                    <a:pt x="100" y="826"/>
                    <a:pt x="100" y="859"/>
                  </a:cubicBezTo>
                  <a:lnTo>
                    <a:pt x="67" y="859"/>
                  </a:lnTo>
                  <a:cubicBezTo>
                    <a:pt x="33" y="926"/>
                    <a:pt x="0" y="959"/>
                    <a:pt x="0" y="1026"/>
                  </a:cubicBezTo>
                  <a:lnTo>
                    <a:pt x="0" y="1059"/>
                  </a:lnTo>
                  <a:lnTo>
                    <a:pt x="1001" y="1660"/>
                  </a:lnTo>
                  <a:cubicBezTo>
                    <a:pt x="1034" y="1559"/>
                    <a:pt x="1067" y="1459"/>
                    <a:pt x="1168" y="1393"/>
                  </a:cubicBezTo>
                  <a:lnTo>
                    <a:pt x="2135" y="625"/>
                  </a:lnTo>
                  <a:cubicBezTo>
                    <a:pt x="2152" y="609"/>
                    <a:pt x="2177" y="600"/>
                    <a:pt x="2206" y="600"/>
                  </a:cubicBezTo>
                  <a:cubicBezTo>
                    <a:pt x="2235" y="600"/>
                    <a:pt x="2268" y="609"/>
                    <a:pt x="2302" y="625"/>
                  </a:cubicBezTo>
                  <a:lnTo>
                    <a:pt x="1301" y="25"/>
                  </a:lnTo>
                  <a:cubicBezTo>
                    <a:pt x="1284" y="8"/>
                    <a:pt x="1268" y="0"/>
                    <a:pt x="1251" y="0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37"/>
            <p:cNvSpPr/>
            <p:nvPr/>
          </p:nvSpPr>
          <p:spPr>
            <a:xfrm>
              <a:off x="2271875" y="731050"/>
              <a:ext cx="221850" cy="287950"/>
            </a:xfrm>
            <a:custGeom>
              <a:avLst/>
              <a:gdLst/>
              <a:ahLst/>
              <a:cxnLst/>
              <a:rect l="l" t="t" r="r" b="b"/>
              <a:pathLst>
                <a:path w="8874" h="11518" extrusionOk="0">
                  <a:moveTo>
                    <a:pt x="5293" y="3277"/>
                  </a:moveTo>
                  <a:cubicBezTo>
                    <a:pt x="5813" y="3277"/>
                    <a:pt x="6206" y="3625"/>
                    <a:pt x="6305" y="4279"/>
                  </a:cubicBezTo>
                  <a:cubicBezTo>
                    <a:pt x="6505" y="5380"/>
                    <a:pt x="5838" y="6948"/>
                    <a:pt x="4771" y="7748"/>
                  </a:cubicBezTo>
                  <a:cubicBezTo>
                    <a:pt x="4351" y="8087"/>
                    <a:pt x="3936" y="8249"/>
                    <a:pt x="3579" y="8249"/>
                  </a:cubicBezTo>
                  <a:cubicBezTo>
                    <a:pt x="3056" y="8249"/>
                    <a:pt x="2655" y="7902"/>
                    <a:pt x="2536" y="7248"/>
                  </a:cubicBezTo>
                  <a:cubicBezTo>
                    <a:pt x="2369" y="6147"/>
                    <a:pt x="3036" y="4613"/>
                    <a:pt x="4104" y="3779"/>
                  </a:cubicBezTo>
                  <a:cubicBezTo>
                    <a:pt x="4523" y="3440"/>
                    <a:pt x="4938" y="3277"/>
                    <a:pt x="5293" y="3277"/>
                  </a:cubicBezTo>
                  <a:close/>
                  <a:moveTo>
                    <a:pt x="6589" y="1"/>
                  </a:moveTo>
                  <a:cubicBezTo>
                    <a:pt x="6461" y="1"/>
                    <a:pt x="6360" y="66"/>
                    <a:pt x="6305" y="176"/>
                  </a:cubicBezTo>
                  <a:lnTo>
                    <a:pt x="5705" y="1344"/>
                  </a:lnTo>
                  <a:cubicBezTo>
                    <a:pt x="5605" y="1477"/>
                    <a:pt x="5471" y="1577"/>
                    <a:pt x="5338" y="1610"/>
                  </a:cubicBezTo>
                  <a:cubicBezTo>
                    <a:pt x="5171" y="1644"/>
                    <a:pt x="5038" y="1677"/>
                    <a:pt x="4904" y="1744"/>
                  </a:cubicBezTo>
                  <a:cubicBezTo>
                    <a:pt x="4868" y="1762"/>
                    <a:pt x="4833" y="1770"/>
                    <a:pt x="4799" y="1770"/>
                  </a:cubicBezTo>
                  <a:cubicBezTo>
                    <a:pt x="4706" y="1770"/>
                    <a:pt x="4628" y="1708"/>
                    <a:pt x="4604" y="1610"/>
                  </a:cubicBezTo>
                  <a:lnTo>
                    <a:pt x="4370" y="877"/>
                  </a:lnTo>
                  <a:cubicBezTo>
                    <a:pt x="4370" y="788"/>
                    <a:pt x="4296" y="743"/>
                    <a:pt x="4217" y="743"/>
                  </a:cubicBezTo>
                  <a:cubicBezTo>
                    <a:pt x="4178" y="743"/>
                    <a:pt x="4137" y="754"/>
                    <a:pt x="4104" y="776"/>
                  </a:cubicBezTo>
                  <a:lnTo>
                    <a:pt x="3170" y="1544"/>
                  </a:lnTo>
                  <a:cubicBezTo>
                    <a:pt x="3036" y="1644"/>
                    <a:pt x="2969" y="1811"/>
                    <a:pt x="2969" y="1977"/>
                  </a:cubicBezTo>
                  <a:lnTo>
                    <a:pt x="3036" y="2878"/>
                  </a:lnTo>
                  <a:cubicBezTo>
                    <a:pt x="3036" y="3045"/>
                    <a:pt x="3003" y="3178"/>
                    <a:pt x="2903" y="3312"/>
                  </a:cubicBezTo>
                  <a:cubicBezTo>
                    <a:pt x="2736" y="3512"/>
                    <a:pt x="2602" y="3712"/>
                    <a:pt x="2469" y="3912"/>
                  </a:cubicBezTo>
                  <a:cubicBezTo>
                    <a:pt x="2369" y="4012"/>
                    <a:pt x="2236" y="4112"/>
                    <a:pt x="2069" y="4112"/>
                  </a:cubicBezTo>
                  <a:lnTo>
                    <a:pt x="1435" y="4079"/>
                  </a:lnTo>
                  <a:cubicBezTo>
                    <a:pt x="1302" y="4079"/>
                    <a:pt x="1168" y="4146"/>
                    <a:pt x="1101" y="4279"/>
                  </a:cubicBezTo>
                  <a:lnTo>
                    <a:pt x="501" y="5580"/>
                  </a:lnTo>
                  <a:cubicBezTo>
                    <a:pt x="468" y="5713"/>
                    <a:pt x="501" y="5880"/>
                    <a:pt x="634" y="5914"/>
                  </a:cubicBezTo>
                  <a:lnTo>
                    <a:pt x="1135" y="6147"/>
                  </a:lnTo>
                  <a:cubicBezTo>
                    <a:pt x="1268" y="6180"/>
                    <a:pt x="1335" y="6347"/>
                    <a:pt x="1302" y="6481"/>
                  </a:cubicBezTo>
                  <a:cubicBezTo>
                    <a:pt x="1268" y="6681"/>
                    <a:pt x="1235" y="6914"/>
                    <a:pt x="1201" y="7114"/>
                  </a:cubicBezTo>
                  <a:cubicBezTo>
                    <a:pt x="1168" y="7248"/>
                    <a:pt x="1101" y="7415"/>
                    <a:pt x="1001" y="7515"/>
                  </a:cubicBezTo>
                  <a:lnTo>
                    <a:pt x="167" y="8315"/>
                  </a:lnTo>
                  <a:cubicBezTo>
                    <a:pt x="67" y="8415"/>
                    <a:pt x="1" y="8582"/>
                    <a:pt x="34" y="8716"/>
                  </a:cubicBezTo>
                  <a:lnTo>
                    <a:pt x="167" y="9650"/>
                  </a:lnTo>
                  <a:cubicBezTo>
                    <a:pt x="190" y="9738"/>
                    <a:pt x="256" y="9798"/>
                    <a:pt x="328" y="9798"/>
                  </a:cubicBezTo>
                  <a:cubicBezTo>
                    <a:pt x="364" y="9798"/>
                    <a:pt x="401" y="9783"/>
                    <a:pt x="434" y="9750"/>
                  </a:cubicBezTo>
                  <a:lnTo>
                    <a:pt x="1268" y="9216"/>
                  </a:lnTo>
                  <a:cubicBezTo>
                    <a:pt x="1308" y="9176"/>
                    <a:pt x="1357" y="9158"/>
                    <a:pt x="1407" y="9158"/>
                  </a:cubicBezTo>
                  <a:cubicBezTo>
                    <a:pt x="1484" y="9158"/>
                    <a:pt x="1561" y="9202"/>
                    <a:pt x="1602" y="9283"/>
                  </a:cubicBezTo>
                  <a:cubicBezTo>
                    <a:pt x="1668" y="9349"/>
                    <a:pt x="1702" y="9416"/>
                    <a:pt x="1769" y="9483"/>
                  </a:cubicBezTo>
                  <a:cubicBezTo>
                    <a:pt x="1869" y="9583"/>
                    <a:pt x="1935" y="9750"/>
                    <a:pt x="1869" y="9883"/>
                  </a:cubicBezTo>
                  <a:lnTo>
                    <a:pt x="1468" y="11084"/>
                  </a:lnTo>
                  <a:cubicBezTo>
                    <a:pt x="1402" y="11184"/>
                    <a:pt x="1468" y="11351"/>
                    <a:pt x="1602" y="11351"/>
                  </a:cubicBezTo>
                  <a:lnTo>
                    <a:pt x="2269" y="11518"/>
                  </a:lnTo>
                  <a:cubicBezTo>
                    <a:pt x="2402" y="11518"/>
                    <a:pt x="2536" y="11451"/>
                    <a:pt x="2636" y="11351"/>
                  </a:cubicBezTo>
                  <a:lnTo>
                    <a:pt x="3236" y="10183"/>
                  </a:lnTo>
                  <a:cubicBezTo>
                    <a:pt x="3303" y="10050"/>
                    <a:pt x="3436" y="9950"/>
                    <a:pt x="3603" y="9916"/>
                  </a:cubicBezTo>
                  <a:cubicBezTo>
                    <a:pt x="3737" y="9883"/>
                    <a:pt x="3870" y="9850"/>
                    <a:pt x="4003" y="9783"/>
                  </a:cubicBezTo>
                  <a:cubicBezTo>
                    <a:pt x="4039" y="9765"/>
                    <a:pt x="4075" y="9757"/>
                    <a:pt x="4109" y="9757"/>
                  </a:cubicBezTo>
                  <a:cubicBezTo>
                    <a:pt x="4201" y="9757"/>
                    <a:pt x="4279" y="9819"/>
                    <a:pt x="4304" y="9916"/>
                  </a:cubicBezTo>
                  <a:lnTo>
                    <a:pt x="4537" y="10650"/>
                  </a:lnTo>
                  <a:cubicBezTo>
                    <a:pt x="4537" y="10731"/>
                    <a:pt x="4598" y="10775"/>
                    <a:pt x="4669" y="10775"/>
                  </a:cubicBezTo>
                  <a:cubicBezTo>
                    <a:pt x="4715" y="10775"/>
                    <a:pt x="4765" y="10756"/>
                    <a:pt x="4804" y="10717"/>
                  </a:cubicBezTo>
                  <a:lnTo>
                    <a:pt x="5771" y="9983"/>
                  </a:lnTo>
                  <a:cubicBezTo>
                    <a:pt x="5871" y="9850"/>
                    <a:pt x="5938" y="9716"/>
                    <a:pt x="5938" y="9549"/>
                  </a:cubicBezTo>
                  <a:lnTo>
                    <a:pt x="5838" y="8649"/>
                  </a:lnTo>
                  <a:cubicBezTo>
                    <a:pt x="5805" y="8482"/>
                    <a:pt x="5871" y="8315"/>
                    <a:pt x="5972" y="8215"/>
                  </a:cubicBezTo>
                  <a:cubicBezTo>
                    <a:pt x="6138" y="8015"/>
                    <a:pt x="6272" y="7815"/>
                    <a:pt x="6405" y="7615"/>
                  </a:cubicBezTo>
                  <a:cubicBezTo>
                    <a:pt x="6505" y="7481"/>
                    <a:pt x="6672" y="7415"/>
                    <a:pt x="6805" y="7415"/>
                  </a:cubicBezTo>
                  <a:lnTo>
                    <a:pt x="7439" y="7448"/>
                  </a:lnTo>
                  <a:cubicBezTo>
                    <a:pt x="7573" y="7448"/>
                    <a:pt x="7706" y="7348"/>
                    <a:pt x="7773" y="7214"/>
                  </a:cubicBezTo>
                  <a:lnTo>
                    <a:pt x="8373" y="5914"/>
                  </a:lnTo>
                  <a:cubicBezTo>
                    <a:pt x="8407" y="5780"/>
                    <a:pt x="8373" y="5647"/>
                    <a:pt x="8240" y="5580"/>
                  </a:cubicBezTo>
                  <a:lnTo>
                    <a:pt x="7739" y="5380"/>
                  </a:lnTo>
                  <a:cubicBezTo>
                    <a:pt x="7606" y="5313"/>
                    <a:pt x="7539" y="5180"/>
                    <a:pt x="7573" y="5046"/>
                  </a:cubicBezTo>
                  <a:cubicBezTo>
                    <a:pt x="7606" y="4813"/>
                    <a:pt x="7639" y="4613"/>
                    <a:pt x="7673" y="4412"/>
                  </a:cubicBezTo>
                  <a:cubicBezTo>
                    <a:pt x="7706" y="4246"/>
                    <a:pt x="7773" y="4112"/>
                    <a:pt x="7873" y="3979"/>
                  </a:cubicBezTo>
                  <a:lnTo>
                    <a:pt x="8707" y="3212"/>
                  </a:lnTo>
                  <a:cubicBezTo>
                    <a:pt x="8840" y="3111"/>
                    <a:pt x="8874" y="2945"/>
                    <a:pt x="8874" y="2778"/>
                  </a:cubicBezTo>
                  <a:lnTo>
                    <a:pt x="8707" y="1877"/>
                  </a:lnTo>
                  <a:cubicBezTo>
                    <a:pt x="8707" y="1780"/>
                    <a:pt x="8635" y="1718"/>
                    <a:pt x="8558" y="1718"/>
                  </a:cubicBezTo>
                  <a:cubicBezTo>
                    <a:pt x="8529" y="1718"/>
                    <a:pt x="8500" y="1726"/>
                    <a:pt x="8473" y="1744"/>
                  </a:cubicBezTo>
                  <a:lnTo>
                    <a:pt x="7639" y="2311"/>
                  </a:lnTo>
                  <a:cubicBezTo>
                    <a:pt x="7592" y="2335"/>
                    <a:pt x="7545" y="2346"/>
                    <a:pt x="7499" y="2346"/>
                  </a:cubicBezTo>
                  <a:cubicBezTo>
                    <a:pt x="7416" y="2346"/>
                    <a:pt x="7337" y="2309"/>
                    <a:pt x="7272" y="2244"/>
                  </a:cubicBezTo>
                  <a:cubicBezTo>
                    <a:pt x="7239" y="2144"/>
                    <a:pt x="7172" y="2077"/>
                    <a:pt x="7139" y="2044"/>
                  </a:cubicBezTo>
                  <a:cubicBezTo>
                    <a:pt x="7006" y="1911"/>
                    <a:pt x="6972" y="1744"/>
                    <a:pt x="7039" y="1610"/>
                  </a:cubicBezTo>
                  <a:lnTo>
                    <a:pt x="7439" y="443"/>
                  </a:lnTo>
                  <a:cubicBezTo>
                    <a:pt x="7473" y="309"/>
                    <a:pt x="7406" y="176"/>
                    <a:pt x="7272" y="143"/>
                  </a:cubicBezTo>
                  <a:lnTo>
                    <a:pt x="6672" y="9"/>
                  </a:lnTo>
                  <a:cubicBezTo>
                    <a:pt x="6643" y="4"/>
                    <a:pt x="6616" y="1"/>
                    <a:pt x="6589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37"/>
            <p:cNvSpPr/>
            <p:nvPr/>
          </p:nvSpPr>
          <p:spPr>
            <a:xfrm>
              <a:off x="1934975" y="461475"/>
              <a:ext cx="362775" cy="447450"/>
            </a:xfrm>
            <a:custGeom>
              <a:avLst/>
              <a:gdLst/>
              <a:ahLst/>
              <a:cxnLst/>
              <a:rect l="l" t="t" r="r" b="b"/>
              <a:pathLst>
                <a:path w="14511" h="17898" extrusionOk="0">
                  <a:moveTo>
                    <a:pt x="12455" y="1081"/>
                  </a:moveTo>
                  <a:lnTo>
                    <a:pt x="12455" y="1081"/>
                  </a:lnTo>
                  <a:lnTo>
                    <a:pt x="12455" y="1081"/>
                  </a:lnTo>
                  <a:close/>
                  <a:moveTo>
                    <a:pt x="12455" y="1081"/>
                  </a:moveTo>
                  <a:lnTo>
                    <a:pt x="12576" y="1152"/>
                  </a:lnTo>
                  <a:cubicBezTo>
                    <a:pt x="12543" y="1119"/>
                    <a:pt x="12509" y="1119"/>
                    <a:pt x="12476" y="1085"/>
                  </a:cubicBezTo>
                  <a:lnTo>
                    <a:pt x="12455" y="1081"/>
                  </a:lnTo>
                  <a:close/>
                  <a:moveTo>
                    <a:pt x="7950" y="2006"/>
                  </a:moveTo>
                  <a:lnTo>
                    <a:pt x="7973" y="2019"/>
                  </a:lnTo>
                  <a:cubicBezTo>
                    <a:pt x="7965" y="2014"/>
                    <a:pt x="7957" y="2010"/>
                    <a:pt x="7950" y="2006"/>
                  </a:cubicBezTo>
                  <a:close/>
                  <a:moveTo>
                    <a:pt x="14457" y="3455"/>
                  </a:moveTo>
                  <a:lnTo>
                    <a:pt x="14511" y="3487"/>
                  </a:lnTo>
                  <a:cubicBezTo>
                    <a:pt x="14495" y="3471"/>
                    <a:pt x="14476" y="3461"/>
                    <a:pt x="14457" y="3455"/>
                  </a:cubicBezTo>
                  <a:close/>
                  <a:moveTo>
                    <a:pt x="9864" y="0"/>
                  </a:moveTo>
                  <a:cubicBezTo>
                    <a:pt x="9694" y="0"/>
                    <a:pt x="9522" y="115"/>
                    <a:pt x="9440" y="251"/>
                  </a:cubicBezTo>
                  <a:lnTo>
                    <a:pt x="8540" y="1986"/>
                  </a:lnTo>
                  <a:cubicBezTo>
                    <a:pt x="8473" y="2086"/>
                    <a:pt x="8406" y="2153"/>
                    <a:pt x="8340" y="2219"/>
                  </a:cubicBezTo>
                  <a:cubicBezTo>
                    <a:pt x="8273" y="2253"/>
                    <a:pt x="8240" y="2286"/>
                    <a:pt x="8173" y="2320"/>
                  </a:cubicBezTo>
                  <a:lnTo>
                    <a:pt x="8473" y="3254"/>
                  </a:lnTo>
                  <a:cubicBezTo>
                    <a:pt x="8499" y="3412"/>
                    <a:pt x="8651" y="3508"/>
                    <a:pt x="8796" y="3508"/>
                  </a:cubicBezTo>
                  <a:cubicBezTo>
                    <a:pt x="8834" y="3508"/>
                    <a:pt x="8872" y="3501"/>
                    <a:pt x="8907" y="3487"/>
                  </a:cubicBezTo>
                  <a:cubicBezTo>
                    <a:pt x="9107" y="3387"/>
                    <a:pt x="9307" y="3320"/>
                    <a:pt x="9507" y="3287"/>
                  </a:cubicBezTo>
                  <a:cubicBezTo>
                    <a:pt x="9641" y="3254"/>
                    <a:pt x="9741" y="3187"/>
                    <a:pt x="9841" y="3087"/>
                  </a:cubicBezTo>
                  <a:cubicBezTo>
                    <a:pt x="9941" y="3020"/>
                    <a:pt x="10007" y="2953"/>
                    <a:pt x="10041" y="2853"/>
                  </a:cubicBezTo>
                  <a:lnTo>
                    <a:pt x="10975" y="1152"/>
                  </a:lnTo>
                  <a:cubicBezTo>
                    <a:pt x="11062" y="977"/>
                    <a:pt x="11226" y="879"/>
                    <a:pt x="11421" y="879"/>
                  </a:cubicBezTo>
                  <a:cubicBezTo>
                    <a:pt x="11450" y="879"/>
                    <a:pt x="11479" y="881"/>
                    <a:pt x="11509" y="885"/>
                  </a:cubicBezTo>
                  <a:lnTo>
                    <a:pt x="12455" y="1081"/>
                  </a:lnTo>
                  <a:lnTo>
                    <a:pt x="11042" y="251"/>
                  </a:lnTo>
                  <a:cubicBezTo>
                    <a:pt x="11042" y="251"/>
                    <a:pt x="10975" y="218"/>
                    <a:pt x="10941" y="218"/>
                  </a:cubicBezTo>
                  <a:lnTo>
                    <a:pt x="9974" y="18"/>
                  </a:lnTo>
                  <a:cubicBezTo>
                    <a:pt x="9938" y="6"/>
                    <a:pt x="9901" y="0"/>
                    <a:pt x="9864" y="0"/>
                  </a:cubicBezTo>
                  <a:close/>
                  <a:moveTo>
                    <a:pt x="12888" y="2564"/>
                  </a:moveTo>
                  <a:cubicBezTo>
                    <a:pt x="12832" y="2564"/>
                    <a:pt x="12782" y="2581"/>
                    <a:pt x="12743" y="2620"/>
                  </a:cubicBezTo>
                  <a:lnTo>
                    <a:pt x="12176" y="2987"/>
                  </a:lnTo>
                  <a:lnTo>
                    <a:pt x="12076" y="3320"/>
                  </a:lnTo>
                  <a:cubicBezTo>
                    <a:pt x="12009" y="3520"/>
                    <a:pt x="12042" y="3754"/>
                    <a:pt x="12209" y="3921"/>
                  </a:cubicBezTo>
                  <a:cubicBezTo>
                    <a:pt x="12309" y="4021"/>
                    <a:pt x="12376" y="4121"/>
                    <a:pt x="12476" y="4221"/>
                  </a:cubicBezTo>
                  <a:cubicBezTo>
                    <a:pt x="12539" y="4326"/>
                    <a:pt x="12656" y="4392"/>
                    <a:pt x="12776" y="4392"/>
                  </a:cubicBezTo>
                  <a:cubicBezTo>
                    <a:pt x="12845" y="4392"/>
                    <a:pt x="12915" y="4370"/>
                    <a:pt x="12976" y="4321"/>
                  </a:cubicBezTo>
                  <a:lnTo>
                    <a:pt x="14244" y="3487"/>
                  </a:lnTo>
                  <a:cubicBezTo>
                    <a:pt x="14302" y="3468"/>
                    <a:pt x="14359" y="3449"/>
                    <a:pt x="14411" y="3449"/>
                  </a:cubicBezTo>
                  <a:cubicBezTo>
                    <a:pt x="14427" y="3449"/>
                    <a:pt x="14442" y="3450"/>
                    <a:pt x="14457" y="3455"/>
                  </a:cubicBezTo>
                  <a:lnTo>
                    <a:pt x="14457" y="3455"/>
                  </a:lnTo>
                  <a:lnTo>
                    <a:pt x="13010" y="2586"/>
                  </a:lnTo>
                  <a:cubicBezTo>
                    <a:pt x="12968" y="2573"/>
                    <a:pt x="12927" y="2564"/>
                    <a:pt x="12888" y="2564"/>
                  </a:cubicBezTo>
                  <a:close/>
                  <a:moveTo>
                    <a:pt x="9543" y="5810"/>
                  </a:moveTo>
                  <a:cubicBezTo>
                    <a:pt x="9477" y="5810"/>
                    <a:pt x="9409" y="5814"/>
                    <a:pt x="9340" y="5822"/>
                  </a:cubicBezTo>
                  <a:cubicBezTo>
                    <a:pt x="9407" y="5989"/>
                    <a:pt x="9474" y="6189"/>
                    <a:pt x="9507" y="6422"/>
                  </a:cubicBezTo>
                  <a:cubicBezTo>
                    <a:pt x="9807" y="8057"/>
                    <a:pt x="8740" y="10392"/>
                    <a:pt x="7172" y="11626"/>
                  </a:cubicBezTo>
                  <a:cubicBezTo>
                    <a:pt x="6705" y="12026"/>
                    <a:pt x="6138" y="12260"/>
                    <a:pt x="5538" y="12360"/>
                  </a:cubicBezTo>
                  <a:cubicBezTo>
                    <a:pt x="5801" y="12940"/>
                    <a:pt x="6287" y="13242"/>
                    <a:pt x="6888" y="13242"/>
                  </a:cubicBezTo>
                  <a:cubicBezTo>
                    <a:pt x="7427" y="13242"/>
                    <a:pt x="8059" y="12999"/>
                    <a:pt x="8707" y="12493"/>
                  </a:cubicBezTo>
                  <a:cubicBezTo>
                    <a:pt x="10274" y="11259"/>
                    <a:pt x="11308" y="8924"/>
                    <a:pt x="11042" y="7290"/>
                  </a:cubicBezTo>
                  <a:cubicBezTo>
                    <a:pt x="10857" y="6338"/>
                    <a:pt x="10306" y="5810"/>
                    <a:pt x="9543" y="5810"/>
                  </a:cubicBezTo>
                  <a:close/>
                  <a:moveTo>
                    <a:pt x="6372" y="1119"/>
                  </a:moveTo>
                  <a:cubicBezTo>
                    <a:pt x="6305" y="1119"/>
                    <a:pt x="6271" y="1152"/>
                    <a:pt x="6205" y="1185"/>
                  </a:cubicBezTo>
                  <a:lnTo>
                    <a:pt x="4770" y="2320"/>
                  </a:lnTo>
                  <a:lnTo>
                    <a:pt x="4704" y="2386"/>
                  </a:lnTo>
                  <a:cubicBezTo>
                    <a:pt x="4704" y="2386"/>
                    <a:pt x="4670" y="2420"/>
                    <a:pt x="4670" y="2420"/>
                  </a:cubicBezTo>
                  <a:cubicBezTo>
                    <a:pt x="4604" y="2486"/>
                    <a:pt x="4570" y="2553"/>
                    <a:pt x="4537" y="2653"/>
                  </a:cubicBezTo>
                  <a:lnTo>
                    <a:pt x="4537" y="2720"/>
                  </a:lnTo>
                  <a:cubicBezTo>
                    <a:pt x="4504" y="2787"/>
                    <a:pt x="4504" y="2853"/>
                    <a:pt x="4504" y="2953"/>
                  </a:cubicBezTo>
                  <a:lnTo>
                    <a:pt x="4604" y="4321"/>
                  </a:lnTo>
                  <a:cubicBezTo>
                    <a:pt x="4604" y="4554"/>
                    <a:pt x="4504" y="4788"/>
                    <a:pt x="4370" y="4988"/>
                  </a:cubicBezTo>
                  <a:cubicBezTo>
                    <a:pt x="4137" y="5255"/>
                    <a:pt x="3903" y="5555"/>
                    <a:pt x="3703" y="5855"/>
                  </a:cubicBezTo>
                  <a:cubicBezTo>
                    <a:pt x="3603" y="5989"/>
                    <a:pt x="3503" y="6056"/>
                    <a:pt x="3369" y="6122"/>
                  </a:cubicBezTo>
                  <a:cubicBezTo>
                    <a:pt x="3336" y="6122"/>
                    <a:pt x="3303" y="6156"/>
                    <a:pt x="3236" y="6156"/>
                  </a:cubicBezTo>
                  <a:lnTo>
                    <a:pt x="3103" y="6156"/>
                  </a:lnTo>
                  <a:lnTo>
                    <a:pt x="2169" y="6122"/>
                  </a:lnTo>
                  <a:lnTo>
                    <a:pt x="2135" y="6122"/>
                  </a:lnTo>
                  <a:cubicBezTo>
                    <a:pt x="2135" y="6106"/>
                    <a:pt x="2127" y="6097"/>
                    <a:pt x="2114" y="6097"/>
                  </a:cubicBezTo>
                  <a:cubicBezTo>
                    <a:pt x="2102" y="6097"/>
                    <a:pt x="2085" y="6106"/>
                    <a:pt x="2068" y="6122"/>
                  </a:cubicBezTo>
                  <a:cubicBezTo>
                    <a:pt x="2068" y="6106"/>
                    <a:pt x="2060" y="6097"/>
                    <a:pt x="2048" y="6097"/>
                  </a:cubicBezTo>
                  <a:cubicBezTo>
                    <a:pt x="2035" y="6097"/>
                    <a:pt x="2018" y="6106"/>
                    <a:pt x="2002" y="6122"/>
                  </a:cubicBezTo>
                  <a:lnTo>
                    <a:pt x="1935" y="6122"/>
                  </a:lnTo>
                  <a:cubicBezTo>
                    <a:pt x="1902" y="6156"/>
                    <a:pt x="1835" y="6189"/>
                    <a:pt x="1802" y="6222"/>
                  </a:cubicBezTo>
                  <a:cubicBezTo>
                    <a:pt x="1735" y="6256"/>
                    <a:pt x="1702" y="6322"/>
                    <a:pt x="1635" y="6422"/>
                  </a:cubicBezTo>
                  <a:lnTo>
                    <a:pt x="768" y="8357"/>
                  </a:lnTo>
                  <a:cubicBezTo>
                    <a:pt x="701" y="8524"/>
                    <a:pt x="768" y="8724"/>
                    <a:pt x="934" y="8824"/>
                  </a:cubicBezTo>
                  <a:lnTo>
                    <a:pt x="1968" y="9425"/>
                  </a:lnTo>
                  <a:cubicBezTo>
                    <a:pt x="2002" y="9525"/>
                    <a:pt x="2002" y="9625"/>
                    <a:pt x="1968" y="9691"/>
                  </a:cubicBezTo>
                  <a:cubicBezTo>
                    <a:pt x="1902" y="10025"/>
                    <a:pt x="1835" y="10325"/>
                    <a:pt x="1802" y="10659"/>
                  </a:cubicBezTo>
                  <a:cubicBezTo>
                    <a:pt x="1735" y="10892"/>
                    <a:pt x="1635" y="11126"/>
                    <a:pt x="1468" y="11293"/>
                  </a:cubicBezTo>
                  <a:lnTo>
                    <a:pt x="234" y="12460"/>
                  </a:lnTo>
                  <a:cubicBezTo>
                    <a:pt x="200" y="12460"/>
                    <a:pt x="167" y="12493"/>
                    <a:pt x="167" y="12527"/>
                  </a:cubicBezTo>
                  <a:cubicBezTo>
                    <a:pt x="134" y="12560"/>
                    <a:pt x="134" y="12594"/>
                    <a:pt x="100" y="12627"/>
                  </a:cubicBezTo>
                  <a:cubicBezTo>
                    <a:pt x="34" y="12760"/>
                    <a:pt x="0" y="12927"/>
                    <a:pt x="0" y="13094"/>
                  </a:cubicBezTo>
                  <a:lnTo>
                    <a:pt x="267" y="14462"/>
                  </a:lnTo>
                  <a:cubicBezTo>
                    <a:pt x="267" y="14562"/>
                    <a:pt x="301" y="14628"/>
                    <a:pt x="367" y="14662"/>
                  </a:cubicBezTo>
                  <a:lnTo>
                    <a:pt x="1868" y="15529"/>
                  </a:lnTo>
                  <a:cubicBezTo>
                    <a:pt x="1835" y="15496"/>
                    <a:pt x="1802" y="15429"/>
                    <a:pt x="1768" y="15362"/>
                  </a:cubicBezTo>
                  <a:lnTo>
                    <a:pt x="1501" y="13961"/>
                  </a:lnTo>
                  <a:cubicBezTo>
                    <a:pt x="1501" y="13861"/>
                    <a:pt x="1501" y="13794"/>
                    <a:pt x="1501" y="13694"/>
                  </a:cubicBezTo>
                  <a:cubicBezTo>
                    <a:pt x="1535" y="13561"/>
                    <a:pt x="1601" y="13427"/>
                    <a:pt x="1702" y="13327"/>
                  </a:cubicBezTo>
                  <a:lnTo>
                    <a:pt x="2969" y="12160"/>
                  </a:lnTo>
                  <a:cubicBezTo>
                    <a:pt x="3136" y="11993"/>
                    <a:pt x="3236" y="11760"/>
                    <a:pt x="3269" y="11526"/>
                  </a:cubicBezTo>
                  <a:cubicBezTo>
                    <a:pt x="3303" y="11226"/>
                    <a:pt x="3369" y="10892"/>
                    <a:pt x="3436" y="10592"/>
                  </a:cubicBezTo>
                  <a:cubicBezTo>
                    <a:pt x="3469" y="10392"/>
                    <a:pt x="3369" y="10158"/>
                    <a:pt x="3169" y="10092"/>
                  </a:cubicBezTo>
                  <a:lnTo>
                    <a:pt x="2435" y="9758"/>
                  </a:lnTo>
                  <a:cubicBezTo>
                    <a:pt x="2235" y="9691"/>
                    <a:pt x="2135" y="9458"/>
                    <a:pt x="2235" y="9258"/>
                  </a:cubicBezTo>
                  <a:lnTo>
                    <a:pt x="3103" y="7290"/>
                  </a:lnTo>
                  <a:cubicBezTo>
                    <a:pt x="3136" y="7223"/>
                    <a:pt x="3169" y="7156"/>
                    <a:pt x="3236" y="7123"/>
                  </a:cubicBezTo>
                  <a:cubicBezTo>
                    <a:pt x="3369" y="7023"/>
                    <a:pt x="3503" y="6990"/>
                    <a:pt x="3636" y="6990"/>
                  </a:cubicBezTo>
                  <a:lnTo>
                    <a:pt x="4570" y="7023"/>
                  </a:lnTo>
                  <a:cubicBezTo>
                    <a:pt x="4670" y="7023"/>
                    <a:pt x="4737" y="7023"/>
                    <a:pt x="4837" y="6956"/>
                  </a:cubicBezTo>
                  <a:cubicBezTo>
                    <a:pt x="4971" y="6923"/>
                    <a:pt x="5071" y="6823"/>
                    <a:pt x="5137" y="6723"/>
                  </a:cubicBezTo>
                  <a:cubicBezTo>
                    <a:pt x="5371" y="6422"/>
                    <a:pt x="5571" y="6122"/>
                    <a:pt x="5838" y="5822"/>
                  </a:cubicBezTo>
                  <a:cubicBezTo>
                    <a:pt x="5971" y="5655"/>
                    <a:pt x="6038" y="5422"/>
                    <a:pt x="6038" y="5155"/>
                  </a:cubicBezTo>
                  <a:lnTo>
                    <a:pt x="5971" y="3787"/>
                  </a:lnTo>
                  <a:cubicBezTo>
                    <a:pt x="5971" y="3721"/>
                    <a:pt x="5971" y="3654"/>
                    <a:pt x="6005" y="3554"/>
                  </a:cubicBezTo>
                  <a:cubicBezTo>
                    <a:pt x="6038" y="3420"/>
                    <a:pt x="6138" y="3287"/>
                    <a:pt x="6238" y="3187"/>
                  </a:cubicBezTo>
                  <a:lnTo>
                    <a:pt x="7672" y="2053"/>
                  </a:lnTo>
                  <a:cubicBezTo>
                    <a:pt x="7734" y="2011"/>
                    <a:pt x="7796" y="1983"/>
                    <a:pt x="7858" y="1983"/>
                  </a:cubicBezTo>
                  <a:cubicBezTo>
                    <a:pt x="7888" y="1983"/>
                    <a:pt x="7919" y="1990"/>
                    <a:pt x="7950" y="2006"/>
                  </a:cubicBezTo>
                  <a:lnTo>
                    <a:pt x="7950" y="2006"/>
                  </a:lnTo>
                  <a:lnTo>
                    <a:pt x="6505" y="1152"/>
                  </a:lnTo>
                  <a:cubicBezTo>
                    <a:pt x="6472" y="1119"/>
                    <a:pt x="6405" y="1119"/>
                    <a:pt x="6372" y="1119"/>
                  </a:cubicBezTo>
                  <a:close/>
                  <a:moveTo>
                    <a:pt x="7616" y="15523"/>
                  </a:moveTo>
                  <a:cubicBezTo>
                    <a:pt x="7566" y="15523"/>
                    <a:pt x="7517" y="15536"/>
                    <a:pt x="7472" y="15562"/>
                  </a:cubicBezTo>
                  <a:cubicBezTo>
                    <a:pt x="7272" y="15629"/>
                    <a:pt x="7072" y="15696"/>
                    <a:pt x="6872" y="15763"/>
                  </a:cubicBezTo>
                  <a:cubicBezTo>
                    <a:pt x="6805" y="15763"/>
                    <a:pt x="6738" y="15796"/>
                    <a:pt x="6672" y="15829"/>
                  </a:cubicBezTo>
                  <a:lnTo>
                    <a:pt x="6738" y="15963"/>
                  </a:lnTo>
                  <a:cubicBezTo>
                    <a:pt x="6738" y="16029"/>
                    <a:pt x="6805" y="16096"/>
                    <a:pt x="6839" y="16129"/>
                  </a:cubicBezTo>
                  <a:lnTo>
                    <a:pt x="8340" y="16997"/>
                  </a:lnTo>
                  <a:cubicBezTo>
                    <a:pt x="8306" y="16963"/>
                    <a:pt x="8273" y="16897"/>
                    <a:pt x="8240" y="16863"/>
                  </a:cubicBezTo>
                  <a:lnTo>
                    <a:pt x="7939" y="15763"/>
                  </a:lnTo>
                  <a:cubicBezTo>
                    <a:pt x="7890" y="15616"/>
                    <a:pt x="7752" y="15523"/>
                    <a:pt x="7616" y="15523"/>
                  </a:cubicBezTo>
                  <a:close/>
                  <a:moveTo>
                    <a:pt x="3605" y="14657"/>
                  </a:moveTo>
                  <a:cubicBezTo>
                    <a:pt x="3534" y="14657"/>
                    <a:pt x="3464" y="14679"/>
                    <a:pt x="3403" y="14728"/>
                  </a:cubicBezTo>
                  <a:lnTo>
                    <a:pt x="2669" y="15195"/>
                  </a:lnTo>
                  <a:lnTo>
                    <a:pt x="2135" y="16630"/>
                  </a:lnTo>
                  <a:cubicBezTo>
                    <a:pt x="2102" y="16763"/>
                    <a:pt x="2135" y="16930"/>
                    <a:pt x="2269" y="17030"/>
                  </a:cubicBezTo>
                  <a:lnTo>
                    <a:pt x="3778" y="17883"/>
                  </a:lnTo>
                  <a:lnTo>
                    <a:pt x="3778" y="17883"/>
                  </a:lnTo>
                  <a:cubicBezTo>
                    <a:pt x="3662" y="17809"/>
                    <a:pt x="3607" y="17655"/>
                    <a:pt x="3670" y="17530"/>
                  </a:cubicBezTo>
                  <a:lnTo>
                    <a:pt x="4337" y="15763"/>
                  </a:lnTo>
                  <a:cubicBezTo>
                    <a:pt x="4370" y="15529"/>
                    <a:pt x="4337" y="15296"/>
                    <a:pt x="4170" y="15129"/>
                  </a:cubicBezTo>
                  <a:cubicBezTo>
                    <a:pt x="4070" y="15029"/>
                    <a:pt x="4003" y="14929"/>
                    <a:pt x="3936" y="14829"/>
                  </a:cubicBezTo>
                  <a:cubicBezTo>
                    <a:pt x="3852" y="14723"/>
                    <a:pt x="3727" y="14657"/>
                    <a:pt x="3605" y="14657"/>
                  </a:cubicBezTo>
                  <a:close/>
                  <a:moveTo>
                    <a:pt x="3778" y="17883"/>
                  </a:moveTo>
                  <a:lnTo>
                    <a:pt x="3778" y="17883"/>
                  </a:lnTo>
                  <a:cubicBezTo>
                    <a:pt x="3786" y="17888"/>
                    <a:pt x="3794" y="17893"/>
                    <a:pt x="3803" y="17897"/>
                  </a:cubicBezTo>
                  <a:lnTo>
                    <a:pt x="3778" y="17883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37"/>
            <p:cNvSpPr/>
            <p:nvPr/>
          </p:nvSpPr>
          <p:spPr>
            <a:xfrm>
              <a:off x="1934975" y="461475"/>
              <a:ext cx="362775" cy="447450"/>
            </a:xfrm>
            <a:custGeom>
              <a:avLst/>
              <a:gdLst/>
              <a:ahLst/>
              <a:cxnLst/>
              <a:rect l="l" t="t" r="r" b="b"/>
              <a:pathLst>
                <a:path w="14511" h="17898" extrusionOk="0">
                  <a:moveTo>
                    <a:pt x="12455" y="1081"/>
                  </a:moveTo>
                  <a:lnTo>
                    <a:pt x="12455" y="1081"/>
                  </a:lnTo>
                  <a:lnTo>
                    <a:pt x="12455" y="1081"/>
                  </a:lnTo>
                  <a:close/>
                  <a:moveTo>
                    <a:pt x="12455" y="1081"/>
                  </a:moveTo>
                  <a:lnTo>
                    <a:pt x="12576" y="1152"/>
                  </a:lnTo>
                  <a:cubicBezTo>
                    <a:pt x="12543" y="1119"/>
                    <a:pt x="12509" y="1119"/>
                    <a:pt x="12476" y="1085"/>
                  </a:cubicBezTo>
                  <a:lnTo>
                    <a:pt x="12455" y="1081"/>
                  </a:lnTo>
                  <a:close/>
                  <a:moveTo>
                    <a:pt x="7950" y="2006"/>
                  </a:moveTo>
                  <a:lnTo>
                    <a:pt x="7973" y="2019"/>
                  </a:lnTo>
                  <a:cubicBezTo>
                    <a:pt x="7965" y="2014"/>
                    <a:pt x="7957" y="2010"/>
                    <a:pt x="7950" y="2006"/>
                  </a:cubicBezTo>
                  <a:close/>
                  <a:moveTo>
                    <a:pt x="14457" y="3455"/>
                  </a:moveTo>
                  <a:lnTo>
                    <a:pt x="14511" y="3487"/>
                  </a:lnTo>
                  <a:cubicBezTo>
                    <a:pt x="14495" y="3471"/>
                    <a:pt x="14476" y="3461"/>
                    <a:pt x="14457" y="3455"/>
                  </a:cubicBezTo>
                  <a:close/>
                  <a:moveTo>
                    <a:pt x="9864" y="0"/>
                  </a:moveTo>
                  <a:cubicBezTo>
                    <a:pt x="9694" y="0"/>
                    <a:pt x="9522" y="115"/>
                    <a:pt x="9440" y="251"/>
                  </a:cubicBezTo>
                  <a:lnTo>
                    <a:pt x="8540" y="1986"/>
                  </a:lnTo>
                  <a:cubicBezTo>
                    <a:pt x="8473" y="2086"/>
                    <a:pt x="8406" y="2153"/>
                    <a:pt x="8340" y="2219"/>
                  </a:cubicBezTo>
                  <a:cubicBezTo>
                    <a:pt x="8273" y="2253"/>
                    <a:pt x="8240" y="2286"/>
                    <a:pt x="8173" y="2320"/>
                  </a:cubicBezTo>
                  <a:lnTo>
                    <a:pt x="8473" y="3254"/>
                  </a:lnTo>
                  <a:cubicBezTo>
                    <a:pt x="8499" y="3412"/>
                    <a:pt x="8651" y="3508"/>
                    <a:pt x="8796" y="3508"/>
                  </a:cubicBezTo>
                  <a:cubicBezTo>
                    <a:pt x="8834" y="3508"/>
                    <a:pt x="8872" y="3501"/>
                    <a:pt x="8907" y="3487"/>
                  </a:cubicBezTo>
                  <a:cubicBezTo>
                    <a:pt x="9107" y="3387"/>
                    <a:pt x="9307" y="3320"/>
                    <a:pt x="9507" y="3287"/>
                  </a:cubicBezTo>
                  <a:cubicBezTo>
                    <a:pt x="9641" y="3254"/>
                    <a:pt x="9741" y="3187"/>
                    <a:pt x="9841" y="3087"/>
                  </a:cubicBezTo>
                  <a:cubicBezTo>
                    <a:pt x="9941" y="3020"/>
                    <a:pt x="10007" y="2953"/>
                    <a:pt x="10041" y="2853"/>
                  </a:cubicBezTo>
                  <a:lnTo>
                    <a:pt x="10975" y="1152"/>
                  </a:lnTo>
                  <a:cubicBezTo>
                    <a:pt x="11062" y="977"/>
                    <a:pt x="11226" y="879"/>
                    <a:pt x="11421" y="879"/>
                  </a:cubicBezTo>
                  <a:cubicBezTo>
                    <a:pt x="11450" y="879"/>
                    <a:pt x="11479" y="881"/>
                    <a:pt x="11509" y="885"/>
                  </a:cubicBezTo>
                  <a:lnTo>
                    <a:pt x="12455" y="1081"/>
                  </a:lnTo>
                  <a:lnTo>
                    <a:pt x="11042" y="251"/>
                  </a:lnTo>
                  <a:cubicBezTo>
                    <a:pt x="11042" y="251"/>
                    <a:pt x="10975" y="218"/>
                    <a:pt x="10941" y="218"/>
                  </a:cubicBezTo>
                  <a:lnTo>
                    <a:pt x="9974" y="18"/>
                  </a:lnTo>
                  <a:cubicBezTo>
                    <a:pt x="9938" y="6"/>
                    <a:pt x="9901" y="0"/>
                    <a:pt x="9864" y="0"/>
                  </a:cubicBezTo>
                  <a:close/>
                  <a:moveTo>
                    <a:pt x="12888" y="2564"/>
                  </a:moveTo>
                  <a:cubicBezTo>
                    <a:pt x="12832" y="2564"/>
                    <a:pt x="12782" y="2581"/>
                    <a:pt x="12743" y="2620"/>
                  </a:cubicBezTo>
                  <a:lnTo>
                    <a:pt x="12176" y="2987"/>
                  </a:lnTo>
                  <a:lnTo>
                    <a:pt x="12076" y="3320"/>
                  </a:lnTo>
                  <a:cubicBezTo>
                    <a:pt x="12009" y="3520"/>
                    <a:pt x="12042" y="3754"/>
                    <a:pt x="12209" y="3921"/>
                  </a:cubicBezTo>
                  <a:cubicBezTo>
                    <a:pt x="12309" y="4021"/>
                    <a:pt x="12376" y="4121"/>
                    <a:pt x="12476" y="4221"/>
                  </a:cubicBezTo>
                  <a:cubicBezTo>
                    <a:pt x="12539" y="4326"/>
                    <a:pt x="12656" y="4392"/>
                    <a:pt x="12776" y="4392"/>
                  </a:cubicBezTo>
                  <a:cubicBezTo>
                    <a:pt x="12845" y="4392"/>
                    <a:pt x="12915" y="4370"/>
                    <a:pt x="12976" y="4321"/>
                  </a:cubicBezTo>
                  <a:lnTo>
                    <a:pt x="14244" y="3487"/>
                  </a:lnTo>
                  <a:cubicBezTo>
                    <a:pt x="14302" y="3468"/>
                    <a:pt x="14359" y="3449"/>
                    <a:pt x="14411" y="3449"/>
                  </a:cubicBezTo>
                  <a:cubicBezTo>
                    <a:pt x="14427" y="3449"/>
                    <a:pt x="14442" y="3450"/>
                    <a:pt x="14457" y="3455"/>
                  </a:cubicBezTo>
                  <a:lnTo>
                    <a:pt x="14457" y="3455"/>
                  </a:lnTo>
                  <a:lnTo>
                    <a:pt x="13010" y="2586"/>
                  </a:lnTo>
                  <a:cubicBezTo>
                    <a:pt x="12968" y="2573"/>
                    <a:pt x="12927" y="2564"/>
                    <a:pt x="12888" y="2564"/>
                  </a:cubicBezTo>
                  <a:close/>
                  <a:moveTo>
                    <a:pt x="9543" y="5810"/>
                  </a:moveTo>
                  <a:cubicBezTo>
                    <a:pt x="9477" y="5810"/>
                    <a:pt x="9409" y="5814"/>
                    <a:pt x="9340" y="5822"/>
                  </a:cubicBezTo>
                  <a:cubicBezTo>
                    <a:pt x="9407" y="5989"/>
                    <a:pt x="9474" y="6189"/>
                    <a:pt x="9507" y="6422"/>
                  </a:cubicBezTo>
                  <a:cubicBezTo>
                    <a:pt x="9807" y="8057"/>
                    <a:pt x="8740" y="10392"/>
                    <a:pt x="7172" y="11626"/>
                  </a:cubicBezTo>
                  <a:cubicBezTo>
                    <a:pt x="6705" y="12026"/>
                    <a:pt x="6138" y="12260"/>
                    <a:pt x="5538" y="12360"/>
                  </a:cubicBezTo>
                  <a:cubicBezTo>
                    <a:pt x="5801" y="12940"/>
                    <a:pt x="6287" y="13242"/>
                    <a:pt x="6888" y="13242"/>
                  </a:cubicBezTo>
                  <a:cubicBezTo>
                    <a:pt x="7427" y="13242"/>
                    <a:pt x="8059" y="12999"/>
                    <a:pt x="8707" y="12493"/>
                  </a:cubicBezTo>
                  <a:cubicBezTo>
                    <a:pt x="10274" y="11259"/>
                    <a:pt x="11308" y="8924"/>
                    <a:pt x="11042" y="7290"/>
                  </a:cubicBezTo>
                  <a:cubicBezTo>
                    <a:pt x="10857" y="6338"/>
                    <a:pt x="10306" y="5810"/>
                    <a:pt x="9543" y="5810"/>
                  </a:cubicBezTo>
                  <a:close/>
                  <a:moveTo>
                    <a:pt x="6372" y="1119"/>
                  </a:moveTo>
                  <a:cubicBezTo>
                    <a:pt x="6305" y="1119"/>
                    <a:pt x="6271" y="1152"/>
                    <a:pt x="6205" y="1185"/>
                  </a:cubicBezTo>
                  <a:lnTo>
                    <a:pt x="4770" y="2320"/>
                  </a:lnTo>
                  <a:lnTo>
                    <a:pt x="4704" y="2386"/>
                  </a:lnTo>
                  <a:cubicBezTo>
                    <a:pt x="4704" y="2386"/>
                    <a:pt x="4670" y="2420"/>
                    <a:pt x="4670" y="2420"/>
                  </a:cubicBezTo>
                  <a:cubicBezTo>
                    <a:pt x="4604" y="2486"/>
                    <a:pt x="4570" y="2553"/>
                    <a:pt x="4537" y="2653"/>
                  </a:cubicBezTo>
                  <a:lnTo>
                    <a:pt x="4537" y="2720"/>
                  </a:lnTo>
                  <a:cubicBezTo>
                    <a:pt x="4504" y="2787"/>
                    <a:pt x="4504" y="2853"/>
                    <a:pt x="4504" y="2953"/>
                  </a:cubicBezTo>
                  <a:lnTo>
                    <a:pt x="4604" y="4321"/>
                  </a:lnTo>
                  <a:cubicBezTo>
                    <a:pt x="4604" y="4554"/>
                    <a:pt x="4504" y="4788"/>
                    <a:pt x="4370" y="4988"/>
                  </a:cubicBezTo>
                  <a:cubicBezTo>
                    <a:pt x="4137" y="5255"/>
                    <a:pt x="3903" y="5555"/>
                    <a:pt x="3703" y="5855"/>
                  </a:cubicBezTo>
                  <a:cubicBezTo>
                    <a:pt x="3603" y="5989"/>
                    <a:pt x="3503" y="6056"/>
                    <a:pt x="3369" y="6122"/>
                  </a:cubicBezTo>
                  <a:cubicBezTo>
                    <a:pt x="3336" y="6122"/>
                    <a:pt x="3303" y="6156"/>
                    <a:pt x="3236" y="6156"/>
                  </a:cubicBezTo>
                  <a:lnTo>
                    <a:pt x="3103" y="6156"/>
                  </a:lnTo>
                  <a:lnTo>
                    <a:pt x="2169" y="6122"/>
                  </a:lnTo>
                  <a:lnTo>
                    <a:pt x="2135" y="6122"/>
                  </a:lnTo>
                  <a:cubicBezTo>
                    <a:pt x="2135" y="6106"/>
                    <a:pt x="2127" y="6097"/>
                    <a:pt x="2114" y="6097"/>
                  </a:cubicBezTo>
                  <a:cubicBezTo>
                    <a:pt x="2102" y="6097"/>
                    <a:pt x="2085" y="6106"/>
                    <a:pt x="2068" y="6122"/>
                  </a:cubicBezTo>
                  <a:cubicBezTo>
                    <a:pt x="2068" y="6106"/>
                    <a:pt x="2060" y="6097"/>
                    <a:pt x="2048" y="6097"/>
                  </a:cubicBezTo>
                  <a:cubicBezTo>
                    <a:pt x="2035" y="6097"/>
                    <a:pt x="2018" y="6106"/>
                    <a:pt x="2002" y="6122"/>
                  </a:cubicBezTo>
                  <a:lnTo>
                    <a:pt x="1935" y="6122"/>
                  </a:lnTo>
                  <a:cubicBezTo>
                    <a:pt x="1902" y="6156"/>
                    <a:pt x="1835" y="6189"/>
                    <a:pt x="1802" y="6222"/>
                  </a:cubicBezTo>
                  <a:cubicBezTo>
                    <a:pt x="1735" y="6256"/>
                    <a:pt x="1702" y="6322"/>
                    <a:pt x="1635" y="6422"/>
                  </a:cubicBezTo>
                  <a:lnTo>
                    <a:pt x="768" y="8357"/>
                  </a:lnTo>
                  <a:cubicBezTo>
                    <a:pt x="701" y="8524"/>
                    <a:pt x="768" y="8724"/>
                    <a:pt x="934" y="8824"/>
                  </a:cubicBezTo>
                  <a:lnTo>
                    <a:pt x="1968" y="9425"/>
                  </a:lnTo>
                  <a:cubicBezTo>
                    <a:pt x="2002" y="9525"/>
                    <a:pt x="2002" y="9625"/>
                    <a:pt x="1968" y="9691"/>
                  </a:cubicBezTo>
                  <a:cubicBezTo>
                    <a:pt x="1902" y="10025"/>
                    <a:pt x="1835" y="10325"/>
                    <a:pt x="1802" y="10659"/>
                  </a:cubicBezTo>
                  <a:cubicBezTo>
                    <a:pt x="1735" y="10892"/>
                    <a:pt x="1635" y="11126"/>
                    <a:pt x="1468" y="11293"/>
                  </a:cubicBezTo>
                  <a:lnTo>
                    <a:pt x="234" y="12460"/>
                  </a:lnTo>
                  <a:cubicBezTo>
                    <a:pt x="200" y="12460"/>
                    <a:pt x="167" y="12493"/>
                    <a:pt x="167" y="12527"/>
                  </a:cubicBezTo>
                  <a:cubicBezTo>
                    <a:pt x="134" y="12560"/>
                    <a:pt x="134" y="12594"/>
                    <a:pt x="100" y="12627"/>
                  </a:cubicBezTo>
                  <a:cubicBezTo>
                    <a:pt x="34" y="12760"/>
                    <a:pt x="0" y="12927"/>
                    <a:pt x="0" y="13094"/>
                  </a:cubicBezTo>
                  <a:lnTo>
                    <a:pt x="267" y="14462"/>
                  </a:lnTo>
                  <a:cubicBezTo>
                    <a:pt x="267" y="14562"/>
                    <a:pt x="301" y="14628"/>
                    <a:pt x="367" y="14662"/>
                  </a:cubicBezTo>
                  <a:lnTo>
                    <a:pt x="1868" y="15529"/>
                  </a:lnTo>
                  <a:cubicBezTo>
                    <a:pt x="1835" y="15496"/>
                    <a:pt x="1802" y="15429"/>
                    <a:pt x="1768" y="15362"/>
                  </a:cubicBezTo>
                  <a:lnTo>
                    <a:pt x="1501" y="13961"/>
                  </a:lnTo>
                  <a:cubicBezTo>
                    <a:pt x="1501" y="13861"/>
                    <a:pt x="1501" y="13794"/>
                    <a:pt x="1501" y="13694"/>
                  </a:cubicBezTo>
                  <a:cubicBezTo>
                    <a:pt x="1535" y="13561"/>
                    <a:pt x="1601" y="13427"/>
                    <a:pt x="1702" y="13327"/>
                  </a:cubicBezTo>
                  <a:lnTo>
                    <a:pt x="2969" y="12160"/>
                  </a:lnTo>
                  <a:cubicBezTo>
                    <a:pt x="3136" y="11993"/>
                    <a:pt x="3236" y="11760"/>
                    <a:pt x="3269" y="11526"/>
                  </a:cubicBezTo>
                  <a:cubicBezTo>
                    <a:pt x="3303" y="11226"/>
                    <a:pt x="3369" y="10892"/>
                    <a:pt x="3436" y="10592"/>
                  </a:cubicBezTo>
                  <a:cubicBezTo>
                    <a:pt x="3469" y="10392"/>
                    <a:pt x="3369" y="10158"/>
                    <a:pt x="3169" y="10092"/>
                  </a:cubicBezTo>
                  <a:lnTo>
                    <a:pt x="2435" y="9758"/>
                  </a:lnTo>
                  <a:cubicBezTo>
                    <a:pt x="2235" y="9691"/>
                    <a:pt x="2135" y="9458"/>
                    <a:pt x="2235" y="9258"/>
                  </a:cubicBezTo>
                  <a:lnTo>
                    <a:pt x="3103" y="7290"/>
                  </a:lnTo>
                  <a:cubicBezTo>
                    <a:pt x="3136" y="7223"/>
                    <a:pt x="3169" y="7156"/>
                    <a:pt x="3236" y="7123"/>
                  </a:cubicBezTo>
                  <a:cubicBezTo>
                    <a:pt x="3369" y="7023"/>
                    <a:pt x="3503" y="6990"/>
                    <a:pt x="3636" y="6990"/>
                  </a:cubicBezTo>
                  <a:lnTo>
                    <a:pt x="4570" y="7023"/>
                  </a:lnTo>
                  <a:cubicBezTo>
                    <a:pt x="4670" y="7023"/>
                    <a:pt x="4737" y="7023"/>
                    <a:pt x="4837" y="6956"/>
                  </a:cubicBezTo>
                  <a:cubicBezTo>
                    <a:pt x="4971" y="6923"/>
                    <a:pt x="5071" y="6823"/>
                    <a:pt x="5137" y="6723"/>
                  </a:cubicBezTo>
                  <a:cubicBezTo>
                    <a:pt x="5371" y="6422"/>
                    <a:pt x="5571" y="6122"/>
                    <a:pt x="5838" y="5822"/>
                  </a:cubicBezTo>
                  <a:cubicBezTo>
                    <a:pt x="5971" y="5655"/>
                    <a:pt x="6038" y="5422"/>
                    <a:pt x="6038" y="5155"/>
                  </a:cubicBezTo>
                  <a:lnTo>
                    <a:pt x="5971" y="3787"/>
                  </a:lnTo>
                  <a:cubicBezTo>
                    <a:pt x="5971" y="3721"/>
                    <a:pt x="5971" y="3654"/>
                    <a:pt x="6005" y="3554"/>
                  </a:cubicBezTo>
                  <a:cubicBezTo>
                    <a:pt x="6038" y="3420"/>
                    <a:pt x="6138" y="3287"/>
                    <a:pt x="6238" y="3187"/>
                  </a:cubicBezTo>
                  <a:lnTo>
                    <a:pt x="7672" y="2053"/>
                  </a:lnTo>
                  <a:cubicBezTo>
                    <a:pt x="7734" y="2011"/>
                    <a:pt x="7796" y="1983"/>
                    <a:pt x="7858" y="1983"/>
                  </a:cubicBezTo>
                  <a:cubicBezTo>
                    <a:pt x="7888" y="1983"/>
                    <a:pt x="7919" y="1990"/>
                    <a:pt x="7950" y="2006"/>
                  </a:cubicBezTo>
                  <a:lnTo>
                    <a:pt x="7950" y="2006"/>
                  </a:lnTo>
                  <a:lnTo>
                    <a:pt x="6505" y="1152"/>
                  </a:lnTo>
                  <a:cubicBezTo>
                    <a:pt x="6472" y="1119"/>
                    <a:pt x="6405" y="1119"/>
                    <a:pt x="6372" y="1119"/>
                  </a:cubicBezTo>
                  <a:close/>
                  <a:moveTo>
                    <a:pt x="7616" y="15523"/>
                  </a:moveTo>
                  <a:cubicBezTo>
                    <a:pt x="7566" y="15523"/>
                    <a:pt x="7517" y="15536"/>
                    <a:pt x="7472" y="15562"/>
                  </a:cubicBezTo>
                  <a:cubicBezTo>
                    <a:pt x="7272" y="15629"/>
                    <a:pt x="7072" y="15696"/>
                    <a:pt x="6872" y="15763"/>
                  </a:cubicBezTo>
                  <a:cubicBezTo>
                    <a:pt x="6805" y="15763"/>
                    <a:pt x="6738" y="15796"/>
                    <a:pt x="6672" y="15829"/>
                  </a:cubicBezTo>
                  <a:lnTo>
                    <a:pt x="6738" y="15963"/>
                  </a:lnTo>
                  <a:cubicBezTo>
                    <a:pt x="6738" y="16029"/>
                    <a:pt x="6805" y="16096"/>
                    <a:pt x="6839" y="16129"/>
                  </a:cubicBezTo>
                  <a:lnTo>
                    <a:pt x="8340" y="16997"/>
                  </a:lnTo>
                  <a:cubicBezTo>
                    <a:pt x="8306" y="16963"/>
                    <a:pt x="8273" y="16897"/>
                    <a:pt x="8240" y="16863"/>
                  </a:cubicBezTo>
                  <a:lnTo>
                    <a:pt x="7939" y="15763"/>
                  </a:lnTo>
                  <a:cubicBezTo>
                    <a:pt x="7890" y="15616"/>
                    <a:pt x="7752" y="15523"/>
                    <a:pt x="7616" y="15523"/>
                  </a:cubicBezTo>
                  <a:close/>
                  <a:moveTo>
                    <a:pt x="3605" y="14657"/>
                  </a:moveTo>
                  <a:cubicBezTo>
                    <a:pt x="3534" y="14657"/>
                    <a:pt x="3464" y="14679"/>
                    <a:pt x="3403" y="14728"/>
                  </a:cubicBezTo>
                  <a:lnTo>
                    <a:pt x="2669" y="15195"/>
                  </a:lnTo>
                  <a:lnTo>
                    <a:pt x="2135" y="16630"/>
                  </a:lnTo>
                  <a:cubicBezTo>
                    <a:pt x="2102" y="16763"/>
                    <a:pt x="2135" y="16930"/>
                    <a:pt x="2269" y="17030"/>
                  </a:cubicBezTo>
                  <a:lnTo>
                    <a:pt x="3778" y="17883"/>
                  </a:lnTo>
                  <a:lnTo>
                    <a:pt x="3778" y="17883"/>
                  </a:lnTo>
                  <a:cubicBezTo>
                    <a:pt x="3662" y="17809"/>
                    <a:pt x="3607" y="17655"/>
                    <a:pt x="3670" y="17530"/>
                  </a:cubicBezTo>
                  <a:lnTo>
                    <a:pt x="4337" y="15763"/>
                  </a:lnTo>
                  <a:cubicBezTo>
                    <a:pt x="4370" y="15529"/>
                    <a:pt x="4337" y="15296"/>
                    <a:pt x="4170" y="15129"/>
                  </a:cubicBezTo>
                  <a:cubicBezTo>
                    <a:pt x="4070" y="15029"/>
                    <a:pt x="4003" y="14929"/>
                    <a:pt x="3936" y="14829"/>
                  </a:cubicBezTo>
                  <a:cubicBezTo>
                    <a:pt x="3852" y="14723"/>
                    <a:pt x="3727" y="14657"/>
                    <a:pt x="3605" y="14657"/>
                  </a:cubicBezTo>
                  <a:close/>
                  <a:moveTo>
                    <a:pt x="3778" y="17883"/>
                  </a:moveTo>
                  <a:lnTo>
                    <a:pt x="3778" y="17883"/>
                  </a:lnTo>
                  <a:cubicBezTo>
                    <a:pt x="3786" y="17888"/>
                    <a:pt x="3794" y="17893"/>
                    <a:pt x="3803" y="17897"/>
                  </a:cubicBezTo>
                  <a:lnTo>
                    <a:pt x="3778" y="178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37"/>
            <p:cNvSpPr/>
            <p:nvPr/>
          </p:nvSpPr>
          <p:spPr>
            <a:xfrm>
              <a:off x="1934975" y="461475"/>
              <a:ext cx="362775" cy="447450"/>
            </a:xfrm>
            <a:custGeom>
              <a:avLst/>
              <a:gdLst/>
              <a:ahLst/>
              <a:cxnLst/>
              <a:rect l="l" t="t" r="r" b="b"/>
              <a:pathLst>
                <a:path w="14511" h="17898" extrusionOk="0">
                  <a:moveTo>
                    <a:pt x="12455" y="1081"/>
                  </a:moveTo>
                  <a:lnTo>
                    <a:pt x="12455" y="1081"/>
                  </a:lnTo>
                  <a:lnTo>
                    <a:pt x="12455" y="1081"/>
                  </a:lnTo>
                  <a:close/>
                  <a:moveTo>
                    <a:pt x="12455" y="1081"/>
                  </a:moveTo>
                  <a:lnTo>
                    <a:pt x="12576" y="1152"/>
                  </a:lnTo>
                  <a:cubicBezTo>
                    <a:pt x="12543" y="1119"/>
                    <a:pt x="12509" y="1119"/>
                    <a:pt x="12476" y="1085"/>
                  </a:cubicBezTo>
                  <a:lnTo>
                    <a:pt x="12455" y="1081"/>
                  </a:lnTo>
                  <a:close/>
                  <a:moveTo>
                    <a:pt x="7950" y="2006"/>
                  </a:moveTo>
                  <a:lnTo>
                    <a:pt x="7973" y="2019"/>
                  </a:lnTo>
                  <a:cubicBezTo>
                    <a:pt x="7965" y="2014"/>
                    <a:pt x="7957" y="2010"/>
                    <a:pt x="7950" y="2006"/>
                  </a:cubicBezTo>
                  <a:close/>
                  <a:moveTo>
                    <a:pt x="14457" y="3455"/>
                  </a:moveTo>
                  <a:lnTo>
                    <a:pt x="14511" y="3487"/>
                  </a:lnTo>
                  <a:cubicBezTo>
                    <a:pt x="14495" y="3471"/>
                    <a:pt x="14476" y="3461"/>
                    <a:pt x="14457" y="3455"/>
                  </a:cubicBezTo>
                  <a:close/>
                  <a:moveTo>
                    <a:pt x="9864" y="0"/>
                  </a:moveTo>
                  <a:cubicBezTo>
                    <a:pt x="9694" y="0"/>
                    <a:pt x="9522" y="115"/>
                    <a:pt x="9440" y="251"/>
                  </a:cubicBezTo>
                  <a:lnTo>
                    <a:pt x="8540" y="1986"/>
                  </a:lnTo>
                  <a:cubicBezTo>
                    <a:pt x="8473" y="2086"/>
                    <a:pt x="8406" y="2153"/>
                    <a:pt x="8340" y="2219"/>
                  </a:cubicBezTo>
                  <a:cubicBezTo>
                    <a:pt x="8273" y="2253"/>
                    <a:pt x="8240" y="2286"/>
                    <a:pt x="8173" y="2320"/>
                  </a:cubicBezTo>
                  <a:lnTo>
                    <a:pt x="8473" y="3254"/>
                  </a:lnTo>
                  <a:cubicBezTo>
                    <a:pt x="8499" y="3412"/>
                    <a:pt x="8651" y="3508"/>
                    <a:pt x="8796" y="3508"/>
                  </a:cubicBezTo>
                  <a:cubicBezTo>
                    <a:pt x="8834" y="3508"/>
                    <a:pt x="8872" y="3501"/>
                    <a:pt x="8907" y="3487"/>
                  </a:cubicBezTo>
                  <a:cubicBezTo>
                    <a:pt x="9107" y="3387"/>
                    <a:pt x="9307" y="3320"/>
                    <a:pt x="9507" y="3287"/>
                  </a:cubicBezTo>
                  <a:cubicBezTo>
                    <a:pt x="9641" y="3254"/>
                    <a:pt x="9741" y="3187"/>
                    <a:pt x="9841" y="3087"/>
                  </a:cubicBezTo>
                  <a:cubicBezTo>
                    <a:pt x="9941" y="3020"/>
                    <a:pt x="10007" y="2953"/>
                    <a:pt x="10041" y="2853"/>
                  </a:cubicBezTo>
                  <a:lnTo>
                    <a:pt x="10975" y="1152"/>
                  </a:lnTo>
                  <a:cubicBezTo>
                    <a:pt x="11062" y="977"/>
                    <a:pt x="11226" y="879"/>
                    <a:pt x="11421" y="879"/>
                  </a:cubicBezTo>
                  <a:cubicBezTo>
                    <a:pt x="11450" y="879"/>
                    <a:pt x="11479" y="881"/>
                    <a:pt x="11509" y="885"/>
                  </a:cubicBezTo>
                  <a:lnTo>
                    <a:pt x="12455" y="1081"/>
                  </a:lnTo>
                  <a:lnTo>
                    <a:pt x="11042" y="251"/>
                  </a:lnTo>
                  <a:cubicBezTo>
                    <a:pt x="11042" y="251"/>
                    <a:pt x="10975" y="218"/>
                    <a:pt x="10941" y="218"/>
                  </a:cubicBezTo>
                  <a:lnTo>
                    <a:pt x="9974" y="18"/>
                  </a:lnTo>
                  <a:cubicBezTo>
                    <a:pt x="9938" y="6"/>
                    <a:pt x="9901" y="0"/>
                    <a:pt x="9864" y="0"/>
                  </a:cubicBezTo>
                  <a:close/>
                  <a:moveTo>
                    <a:pt x="12888" y="2564"/>
                  </a:moveTo>
                  <a:cubicBezTo>
                    <a:pt x="12832" y="2564"/>
                    <a:pt x="12782" y="2581"/>
                    <a:pt x="12743" y="2620"/>
                  </a:cubicBezTo>
                  <a:lnTo>
                    <a:pt x="12176" y="2987"/>
                  </a:lnTo>
                  <a:lnTo>
                    <a:pt x="12076" y="3320"/>
                  </a:lnTo>
                  <a:cubicBezTo>
                    <a:pt x="12009" y="3520"/>
                    <a:pt x="12042" y="3754"/>
                    <a:pt x="12209" y="3921"/>
                  </a:cubicBezTo>
                  <a:cubicBezTo>
                    <a:pt x="12309" y="4021"/>
                    <a:pt x="12376" y="4121"/>
                    <a:pt x="12476" y="4221"/>
                  </a:cubicBezTo>
                  <a:cubicBezTo>
                    <a:pt x="12539" y="4326"/>
                    <a:pt x="12656" y="4392"/>
                    <a:pt x="12776" y="4392"/>
                  </a:cubicBezTo>
                  <a:cubicBezTo>
                    <a:pt x="12845" y="4392"/>
                    <a:pt x="12915" y="4370"/>
                    <a:pt x="12976" y="4321"/>
                  </a:cubicBezTo>
                  <a:lnTo>
                    <a:pt x="14244" y="3487"/>
                  </a:lnTo>
                  <a:cubicBezTo>
                    <a:pt x="14302" y="3468"/>
                    <a:pt x="14359" y="3449"/>
                    <a:pt x="14411" y="3449"/>
                  </a:cubicBezTo>
                  <a:cubicBezTo>
                    <a:pt x="14427" y="3449"/>
                    <a:pt x="14442" y="3450"/>
                    <a:pt x="14457" y="3455"/>
                  </a:cubicBezTo>
                  <a:lnTo>
                    <a:pt x="14457" y="3455"/>
                  </a:lnTo>
                  <a:lnTo>
                    <a:pt x="13010" y="2586"/>
                  </a:lnTo>
                  <a:cubicBezTo>
                    <a:pt x="12968" y="2573"/>
                    <a:pt x="12927" y="2564"/>
                    <a:pt x="12888" y="2564"/>
                  </a:cubicBezTo>
                  <a:close/>
                  <a:moveTo>
                    <a:pt x="9543" y="5810"/>
                  </a:moveTo>
                  <a:cubicBezTo>
                    <a:pt x="9477" y="5810"/>
                    <a:pt x="9409" y="5814"/>
                    <a:pt x="9340" y="5822"/>
                  </a:cubicBezTo>
                  <a:cubicBezTo>
                    <a:pt x="9407" y="5989"/>
                    <a:pt x="9474" y="6189"/>
                    <a:pt x="9507" y="6422"/>
                  </a:cubicBezTo>
                  <a:cubicBezTo>
                    <a:pt x="9807" y="8057"/>
                    <a:pt x="8740" y="10392"/>
                    <a:pt x="7172" y="11626"/>
                  </a:cubicBezTo>
                  <a:cubicBezTo>
                    <a:pt x="6705" y="12026"/>
                    <a:pt x="6138" y="12260"/>
                    <a:pt x="5538" y="12360"/>
                  </a:cubicBezTo>
                  <a:cubicBezTo>
                    <a:pt x="5801" y="12940"/>
                    <a:pt x="6287" y="13242"/>
                    <a:pt x="6888" y="13242"/>
                  </a:cubicBezTo>
                  <a:cubicBezTo>
                    <a:pt x="7427" y="13242"/>
                    <a:pt x="8059" y="12999"/>
                    <a:pt x="8707" y="12493"/>
                  </a:cubicBezTo>
                  <a:cubicBezTo>
                    <a:pt x="10274" y="11259"/>
                    <a:pt x="11308" y="8924"/>
                    <a:pt x="11042" y="7290"/>
                  </a:cubicBezTo>
                  <a:cubicBezTo>
                    <a:pt x="10857" y="6338"/>
                    <a:pt x="10306" y="5810"/>
                    <a:pt x="9543" y="5810"/>
                  </a:cubicBezTo>
                  <a:close/>
                  <a:moveTo>
                    <a:pt x="6372" y="1119"/>
                  </a:moveTo>
                  <a:cubicBezTo>
                    <a:pt x="6305" y="1119"/>
                    <a:pt x="6271" y="1152"/>
                    <a:pt x="6205" y="1185"/>
                  </a:cubicBezTo>
                  <a:lnTo>
                    <a:pt x="4770" y="2320"/>
                  </a:lnTo>
                  <a:lnTo>
                    <a:pt x="4704" y="2386"/>
                  </a:lnTo>
                  <a:cubicBezTo>
                    <a:pt x="4704" y="2386"/>
                    <a:pt x="4670" y="2420"/>
                    <a:pt x="4670" y="2420"/>
                  </a:cubicBezTo>
                  <a:cubicBezTo>
                    <a:pt x="4604" y="2486"/>
                    <a:pt x="4570" y="2553"/>
                    <a:pt x="4537" y="2653"/>
                  </a:cubicBezTo>
                  <a:lnTo>
                    <a:pt x="4537" y="2720"/>
                  </a:lnTo>
                  <a:cubicBezTo>
                    <a:pt x="4504" y="2787"/>
                    <a:pt x="4504" y="2853"/>
                    <a:pt x="4504" y="2953"/>
                  </a:cubicBezTo>
                  <a:lnTo>
                    <a:pt x="4604" y="4321"/>
                  </a:lnTo>
                  <a:cubicBezTo>
                    <a:pt x="4604" y="4554"/>
                    <a:pt x="4504" y="4788"/>
                    <a:pt x="4370" y="4988"/>
                  </a:cubicBezTo>
                  <a:cubicBezTo>
                    <a:pt x="4137" y="5255"/>
                    <a:pt x="3903" y="5555"/>
                    <a:pt x="3703" y="5855"/>
                  </a:cubicBezTo>
                  <a:cubicBezTo>
                    <a:pt x="3603" y="5989"/>
                    <a:pt x="3503" y="6056"/>
                    <a:pt x="3369" y="6122"/>
                  </a:cubicBezTo>
                  <a:cubicBezTo>
                    <a:pt x="3336" y="6122"/>
                    <a:pt x="3303" y="6156"/>
                    <a:pt x="3236" y="6156"/>
                  </a:cubicBezTo>
                  <a:lnTo>
                    <a:pt x="3103" y="6156"/>
                  </a:lnTo>
                  <a:lnTo>
                    <a:pt x="2169" y="6122"/>
                  </a:lnTo>
                  <a:lnTo>
                    <a:pt x="2135" y="6122"/>
                  </a:lnTo>
                  <a:cubicBezTo>
                    <a:pt x="2135" y="6106"/>
                    <a:pt x="2127" y="6097"/>
                    <a:pt x="2114" y="6097"/>
                  </a:cubicBezTo>
                  <a:cubicBezTo>
                    <a:pt x="2102" y="6097"/>
                    <a:pt x="2085" y="6106"/>
                    <a:pt x="2068" y="6122"/>
                  </a:cubicBezTo>
                  <a:cubicBezTo>
                    <a:pt x="2068" y="6106"/>
                    <a:pt x="2060" y="6097"/>
                    <a:pt x="2048" y="6097"/>
                  </a:cubicBezTo>
                  <a:cubicBezTo>
                    <a:pt x="2035" y="6097"/>
                    <a:pt x="2018" y="6106"/>
                    <a:pt x="2002" y="6122"/>
                  </a:cubicBezTo>
                  <a:lnTo>
                    <a:pt x="1935" y="6122"/>
                  </a:lnTo>
                  <a:cubicBezTo>
                    <a:pt x="1902" y="6156"/>
                    <a:pt x="1835" y="6189"/>
                    <a:pt x="1802" y="6222"/>
                  </a:cubicBezTo>
                  <a:cubicBezTo>
                    <a:pt x="1735" y="6256"/>
                    <a:pt x="1702" y="6322"/>
                    <a:pt x="1635" y="6422"/>
                  </a:cubicBezTo>
                  <a:lnTo>
                    <a:pt x="768" y="8357"/>
                  </a:lnTo>
                  <a:cubicBezTo>
                    <a:pt x="701" y="8524"/>
                    <a:pt x="768" y="8724"/>
                    <a:pt x="934" y="8824"/>
                  </a:cubicBezTo>
                  <a:lnTo>
                    <a:pt x="1968" y="9425"/>
                  </a:lnTo>
                  <a:cubicBezTo>
                    <a:pt x="2002" y="9525"/>
                    <a:pt x="2002" y="9625"/>
                    <a:pt x="1968" y="9691"/>
                  </a:cubicBezTo>
                  <a:cubicBezTo>
                    <a:pt x="1902" y="10025"/>
                    <a:pt x="1835" y="10325"/>
                    <a:pt x="1802" y="10659"/>
                  </a:cubicBezTo>
                  <a:cubicBezTo>
                    <a:pt x="1735" y="10892"/>
                    <a:pt x="1635" y="11126"/>
                    <a:pt x="1468" y="11293"/>
                  </a:cubicBezTo>
                  <a:lnTo>
                    <a:pt x="234" y="12460"/>
                  </a:lnTo>
                  <a:cubicBezTo>
                    <a:pt x="200" y="12460"/>
                    <a:pt x="167" y="12493"/>
                    <a:pt x="167" y="12527"/>
                  </a:cubicBezTo>
                  <a:cubicBezTo>
                    <a:pt x="134" y="12560"/>
                    <a:pt x="134" y="12594"/>
                    <a:pt x="100" y="12627"/>
                  </a:cubicBezTo>
                  <a:cubicBezTo>
                    <a:pt x="34" y="12760"/>
                    <a:pt x="0" y="12927"/>
                    <a:pt x="0" y="13094"/>
                  </a:cubicBezTo>
                  <a:lnTo>
                    <a:pt x="267" y="14462"/>
                  </a:lnTo>
                  <a:cubicBezTo>
                    <a:pt x="267" y="14562"/>
                    <a:pt x="301" y="14628"/>
                    <a:pt x="367" y="14662"/>
                  </a:cubicBezTo>
                  <a:lnTo>
                    <a:pt x="1868" y="15529"/>
                  </a:lnTo>
                  <a:cubicBezTo>
                    <a:pt x="1835" y="15496"/>
                    <a:pt x="1802" y="15429"/>
                    <a:pt x="1768" y="15362"/>
                  </a:cubicBezTo>
                  <a:lnTo>
                    <a:pt x="1501" y="13961"/>
                  </a:lnTo>
                  <a:cubicBezTo>
                    <a:pt x="1501" y="13861"/>
                    <a:pt x="1501" y="13794"/>
                    <a:pt x="1501" y="13694"/>
                  </a:cubicBezTo>
                  <a:cubicBezTo>
                    <a:pt x="1535" y="13561"/>
                    <a:pt x="1601" y="13427"/>
                    <a:pt x="1702" y="13327"/>
                  </a:cubicBezTo>
                  <a:lnTo>
                    <a:pt x="2969" y="12160"/>
                  </a:lnTo>
                  <a:cubicBezTo>
                    <a:pt x="3136" y="11993"/>
                    <a:pt x="3236" y="11760"/>
                    <a:pt x="3269" y="11526"/>
                  </a:cubicBezTo>
                  <a:cubicBezTo>
                    <a:pt x="3303" y="11226"/>
                    <a:pt x="3369" y="10892"/>
                    <a:pt x="3436" y="10592"/>
                  </a:cubicBezTo>
                  <a:cubicBezTo>
                    <a:pt x="3469" y="10392"/>
                    <a:pt x="3369" y="10158"/>
                    <a:pt x="3169" y="10092"/>
                  </a:cubicBezTo>
                  <a:lnTo>
                    <a:pt x="2435" y="9758"/>
                  </a:lnTo>
                  <a:cubicBezTo>
                    <a:pt x="2235" y="9691"/>
                    <a:pt x="2135" y="9458"/>
                    <a:pt x="2235" y="9258"/>
                  </a:cubicBezTo>
                  <a:lnTo>
                    <a:pt x="3103" y="7290"/>
                  </a:lnTo>
                  <a:cubicBezTo>
                    <a:pt x="3136" y="7223"/>
                    <a:pt x="3169" y="7156"/>
                    <a:pt x="3236" y="7123"/>
                  </a:cubicBezTo>
                  <a:cubicBezTo>
                    <a:pt x="3369" y="7023"/>
                    <a:pt x="3503" y="6990"/>
                    <a:pt x="3636" y="6990"/>
                  </a:cubicBezTo>
                  <a:lnTo>
                    <a:pt x="4570" y="7023"/>
                  </a:lnTo>
                  <a:cubicBezTo>
                    <a:pt x="4670" y="7023"/>
                    <a:pt x="4737" y="7023"/>
                    <a:pt x="4837" y="6956"/>
                  </a:cubicBezTo>
                  <a:cubicBezTo>
                    <a:pt x="4971" y="6923"/>
                    <a:pt x="5071" y="6823"/>
                    <a:pt x="5137" y="6723"/>
                  </a:cubicBezTo>
                  <a:cubicBezTo>
                    <a:pt x="5371" y="6422"/>
                    <a:pt x="5571" y="6122"/>
                    <a:pt x="5838" y="5822"/>
                  </a:cubicBezTo>
                  <a:cubicBezTo>
                    <a:pt x="5971" y="5655"/>
                    <a:pt x="6038" y="5422"/>
                    <a:pt x="6038" y="5155"/>
                  </a:cubicBezTo>
                  <a:lnTo>
                    <a:pt x="5971" y="3787"/>
                  </a:lnTo>
                  <a:cubicBezTo>
                    <a:pt x="5971" y="3721"/>
                    <a:pt x="5971" y="3654"/>
                    <a:pt x="6005" y="3554"/>
                  </a:cubicBezTo>
                  <a:cubicBezTo>
                    <a:pt x="6038" y="3420"/>
                    <a:pt x="6138" y="3287"/>
                    <a:pt x="6238" y="3187"/>
                  </a:cubicBezTo>
                  <a:lnTo>
                    <a:pt x="7672" y="2053"/>
                  </a:lnTo>
                  <a:cubicBezTo>
                    <a:pt x="7734" y="2011"/>
                    <a:pt x="7796" y="1983"/>
                    <a:pt x="7858" y="1983"/>
                  </a:cubicBezTo>
                  <a:cubicBezTo>
                    <a:pt x="7888" y="1983"/>
                    <a:pt x="7919" y="1990"/>
                    <a:pt x="7950" y="2006"/>
                  </a:cubicBezTo>
                  <a:lnTo>
                    <a:pt x="7950" y="2006"/>
                  </a:lnTo>
                  <a:lnTo>
                    <a:pt x="6505" y="1152"/>
                  </a:lnTo>
                  <a:cubicBezTo>
                    <a:pt x="6472" y="1119"/>
                    <a:pt x="6405" y="1119"/>
                    <a:pt x="6372" y="1119"/>
                  </a:cubicBezTo>
                  <a:close/>
                  <a:moveTo>
                    <a:pt x="7616" y="15523"/>
                  </a:moveTo>
                  <a:cubicBezTo>
                    <a:pt x="7566" y="15523"/>
                    <a:pt x="7517" y="15536"/>
                    <a:pt x="7472" y="15562"/>
                  </a:cubicBezTo>
                  <a:cubicBezTo>
                    <a:pt x="7272" y="15629"/>
                    <a:pt x="7072" y="15696"/>
                    <a:pt x="6872" y="15763"/>
                  </a:cubicBezTo>
                  <a:cubicBezTo>
                    <a:pt x="6805" y="15763"/>
                    <a:pt x="6738" y="15796"/>
                    <a:pt x="6672" y="15829"/>
                  </a:cubicBezTo>
                  <a:lnTo>
                    <a:pt x="6738" y="15963"/>
                  </a:lnTo>
                  <a:cubicBezTo>
                    <a:pt x="6738" y="16029"/>
                    <a:pt x="6805" y="16096"/>
                    <a:pt x="6839" y="16129"/>
                  </a:cubicBezTo>
                  <a:lnTo>
                    <a:pt x="8340" y="16997"/>
                  </a:lnTo>
                  <a:cubicBezTo>
                    <a:pt x="8306" y="16963"/>
                    <a:pt x="8273" y="16897"/>
                    <a:pt x="8240" y="16863"/>
                  </a:cubicBezTo>
                  <a:lnTo>
                    <a:pt x="7939" y="15763"/>
                  </a:lnTo>
                  <a:cubicBezTo>
                    <a:pt x="7890" y="15616"/>
                    <a:pt x="7752" y="15523"/>
                    <a:pt x="7616" y="15523"/>
                  </a:cubicBezTo>
                  <a:close/>
                  <a:moveTo>
                    <a:pt x="3605" y="14657"/>
                  </a:moveTo>
                  <a:cubicBezTo>
                    <a:pt x="3534" y="14657"/>
                    <a:pt x="3464" y="14679"/>
                    <a:pt x="3403" y="14728"/>
                  </a:cubicBezTo>
                  <a:lnTo>
                    <a:pt x="2669" y="15195"/>
                  </a:lnTo>
                  <a:lnTo>
                    <a:pt x="2135" y="16630"/>
                  </a:lnTo>
                  <a:cubicBezTo>
                    <a:pt x="2102" y="16763"/>
                    <a:pt x="2135" y="16930"/>
                    <a:pt x="2269" y="17030"/>
                  </a:cubicBezTo>
                  <a:lnTo>
                    <a:pt x="3778" y="17883"/>
                  </a:lnTo>
                  <a:lnTo>
                    <a:pt x="3778" y="17883"/>
                  </a:lnTo>
                  <a:cubicBezTo>
                    <a:pt x="3662" y="17809"/>
                    <a:pt x="3607" y="17655"/>
                    <a:pt x="3670" y="17530"/>
                  </a:cubicBezTo>
                  <a:lnTo>
                    <a:pt x="4337" y="15763"/>
                  </a:lnTo>
                  <a:cubicBezTo>
                    <a:pt x="4370" y="15529"/>
                    <a:pt x="4337" y="15296"/>
                    <a:pt x="4170" y="15129"/>
                  </a:cubicBezTo>
                  <a:cubicBezTo>
                    <a:pt x="4070" y="15029"/>
                    <a:pt x="4003" y="14929"/>
                    <a:pt x="3936" y="14829"/>
                  </a:cubicBezTo>
                  <a:cubicBezTo>
                    <a:pt x="3852" y="14723"/>
                    <a:pt x="3727" y="14657"/>
                    <a:pt x="3605" y="14657"/>
                  </a:cubicBezTo>
                  <a:close/>
                  <a:moveTo>
                    <a:pt x="3778" y="17883"/>
                  </a:moveTo>
                  <a:lnTo>
                    <a:pt x="3778" y="17883"/>
                  </a:lnTo>
                  <a:cubicBezTo>
                    <a:pt x="3786" y="17888"/>
                    <a:pt x="3794" y="17893"/>
                    <a:pt x="3803" y="17897"/>
                  </a:cubicBezTo>
                  <a:lnTo>
                    <a:pt x="3778" y="17883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37"/>
            <p:cNvSpPr/>
            <p:nvPr/>
          </p:nvSpPr>
          <p:spPr>
            <a:xfrm>
              <a:off x="1935800" y="744600"/>
              <a:ext cx="74250" cy="60075"/>
            </a:xfrm>
            <a:custGeom>
              <a:avLst/>
              <a:gdLst/>
              <a:ahLst/>
              <a:cxnLst/>
              <a:rect l="l" t="t" r="r" b="b"/>
              <a:pathLst>
                <a:path w="2970" h="2403" extrusionOk="0">
                  <a:moveTo>
                    <a:pt x="1435" y="1"/>
                  </a:moveTo>
                  <a:lnTo>
                    <a:pt x="167" y="1168"/>
                  </a:lnTo>
                  <a:cubicBezTo>
                    <a:pt x="134" y="1168"/>
                    <a:pt x="134" y="1202"/>
                    <a:pt x="101" y="1235"/>
                  </a:cubicBezTo>
                  <a:cubicBezTo>
                    <a:pt x="101" y="1235"/>
                    <a:pt x="67" y="1269"/>
                    <a:pt x="67" y="1302"/>
                  </a:cubicBezTo>
                  <a:cubicBezTo>
                    <a:pt x="34" y="1369"/>
                    <a:pt x="1" y="1435"/>
                    <a:pt x="1" y="1502"/>
                  </a:cubicBezTo>
                  <a:lnTo>
                    <a:pt x="1502" y="2403"/>
                  </a:lnTo>
                  <a:cubicBezTo>
                    <a:pt x="1535" y="2236"/>
                    <a:pt x="1602" y="2136"/>
                    <a:pt x="1702" y="2036"/>
                  </a:cubicBezTo>
                  <a:lnTo>
                    <a:pt x="2969" y="868"/>
                  </a:lnTo>
                  <a:lnTo>
                    <a:pt x="1435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37"/>
            <p:cNvSpPr/>
            <p:nvPr/>
          </p:nvSpPr>
          <p:spPr>
            <a:xfrm>
              <a:off x="1980000" y="614525"/>
              <a:ext cx="76750" cy="25025"/>
            </a:xfrm>
            <a:custGeom>
              <a:avLst/>
              <a:gdLst/>
              <a:ahLst/>
              <a:cxnLst/>
              <a:rect l="l" t="t" r="r" b="b"/>
              <a:pathLst>
                <a:path w="3070" h="1001" extrusionOk="0">
                  <a:moveTo>
                    <a:pt x="201" y="0"/>
                  </a:moveTo>
                  <a:lnTo>
                    <a:pt x="134" y="34"/>
                  </a:lnTo>
                  <a:cubicBezTo>
                    <a:pt x="67" y="67"/>
                    <a:pt x="34" y="100"/>
                    <a:pt x="1" y="134"/>
                  </a:cubicBezTo>
                  <a:lnTo>
                    <a:pt x="1502" y="1001"/>
                  </a:lnTo>
                  <a:cubicBezTo>
                    <a:pt x="1602" y="901"/>
                    <a:pt x="1735" y="868"/>
                    <a:pt x="1869" y="868"/>
                  </a:cubicBezTo>
                  <a:lnTo>
                    <a:pt x="2803" y="901"/>
                  </a:lnTo>
                  <a:cubicBezTo>
                    <a:pt x="2903" y="901"/>
                    <a:pt x="3003" y="901"/>
                    <a:pt x="3069" y="868"/>
                  </a:cubicBezTo>
                  <a:lnTo>
                    <a:pt x="1568" y="0"/>
                  </a:lnTo>
                  <a:cubicBezTo>
                    <a:pt x="1502" y="34"/>
                    <a:pt x="1468" y="34"/>
                    <a:pt x="1435" y="67"/>
                  </a:cubicBezTo>
                  <a:lnTo>
                    <a:pt x="1302" y="67"/>
                  </a:lnTo>
                  <a:lnTo>
                    <a:pt x="368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37"/>
            <p:cNvSpPr/>
            <p:nvPr/>
          </p:nvSpPr>
          <p:spPr>
            <a:xfrm>
              <a:off x="2235175" y="525225"/>
              <a:ext cx="62575" cy="45700"/>
            </a:xfrm>
            <a:custGeom>
              <a:avLst/>
              <a:gdLst/>
              <a:ahLst/>
              <a:cxnLst/>
              <a:rect l="l" t="t" r="r" b="b"/>
              <a:pathLst>
                <a:path w="2503" h="1828" extrusionOk="0">
                  <a:moveTo>
                    <a:pt x="889" y="0"/>
                  </a:moveTo>
                  <a:cubicBezTo>
                    <a:pt x="830" y="0"/>
                    <a:pt x="776" y="29"/>
                    <a:pt x="735" y="70"/>
                  </a:cubicBezTo>
                  <a:lnTo>
                    <a:pt x="168" y="403"/>
                  </a:lnTo>
                  <a:lnTo>
                    <a:pt x="68" y="737"/>
                  </a:lnTo>
                  <a:cubicBezTo>
                    <a:pt x="1" y="970"/>
                    <a:pt x="34" y="1204"/>
                    <a:pt x="201" y="1337"/>
                  </a:cubicBezTo>
                  <a:cubicBezTo>
                    <a:pt x="301" y="1437"/>
                    <a:pt x="368" y="1537"/>
                    <a:pt x="468" y="1671"/>
                  </a:cubicBezTo>
                  <a:cubicBezTo>
                    <a:pt x="530" y="1775"/>
                    <a:pt x="645" y="1827"/>
                    <a:pt x="763" y="1827"/>
                  </a:cubicBezTo>
                  <a:cubicBezTo>
                    <a:pt x="834" y="1827"/>
                    <a:pt x="906" y="1809"/>
                    <a:pt x="968" y="1771"/>
                  </a:cubicBezTo>
                  <a:lnTo>
                    <a:pt x="2236" y="937"/>
                  </a:lnTo>
                  <a:cubicBezTo>
                    <a:pt x="2294" y="898"/>
                    <a:pt x="2353" y="882"/>
                    <a:pt x="2405" y="882"/>
                  </a:cubicBezTo>
                  <a:cubicBezTo>
                    <a:pt x="2442" y="882"/>
                    <a:pt x="2475" y="890"/>
                    <a:pt x="2503" y="904"/>
                  </a:cubicBezTo>
                  <a:lnTo>
                    <a:pt x="1002" y="36"/>
                  </a:lnTo>
                  <a:cubicBezTo>
                    <a:pt x="963" y="11"/>
                    <a:pt x="925" y="0"/>
                    <a:pt x="889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37"/>
            <p:cNvSpPr/>
            <p:nvPr/>
          </p:nvSpPr>
          <p:spPr>
            <a:xfrm>
              <a:off x="2143450" y="461400"/>
              <a:ext cx="105925" cy="77250"/>
            </a:xfrm>
            <a:custGeom>
              <a:avLst/>
              <a:gdLst/>
              <a:ahLst/>
              <a:cxnLst/>
              <a:rect l="l" t="t" r="r" b="b"/>
              <a:pathLst>
                <a:path w="4237" h="3090" extrusionOk="0">
                  <a:moveTo>
                    <a:pt x="4120" y="1085"/>
                  </a:moveTo>
                  <a:lnTo>
                    <a:pt x="4237" y="1155"/>
                  </a:lnTo>
                  <a:cubicBezTo>
                    <a:pt x="4204" y="1122"/>
                    <a:pt x="4170" y="1122"/>
                    <a:pt x="4137" y="1088"/>
                  </a:cubicBezTo>
                  <a:lnTo>
                    <a:pt x="4120" y="1085"/>
                  </a:lnTo>
                  <a:close/>
                  <a:moveTo>
                    <a:pt x="1523" y="0"/>
                  </a:moveTo>
                  <a:cubicBezTo>
                    <a:pt x="1343" y="0"/>
                    <a:pt x="1181" y="96"/>
                    <a:pt x="1101" y="254"/>
                  </a:cubicBezTo>
                  <a:lnTo>
                    <a:pt x="201" y="1989"/>
                  </a:lnTo>
                  <a:cubicBezTo>
                    <a:pt x="134" y="2089"/>
                    <a:pt x="67" y="2156"/>
                    <a:pt x="1" y="2222"/>
                  </a:cubicBezTo>
                  <a:lnTo>
                    <a:pt x="1502" y="3090"/>
                  </a:lnTo>
                  <a:cubicBezTo>
                    <a:pt x="1602" y="3023"/>
                    <a:pt x="1668" y="2956"/>
                    <a:pt x="1702" y="2856"/>
                  </a:cubicBezTo>
                  <a:lnTo>
                    <a:pt x="2636" y="1122"/>
                  </a:lnTo>
                  <a:cubicBezTo>
                    <a:pt x="2723" y="976"/>
                    <a:pt x="2911" y="882"/>
                    <a:pt x="3091" y="882"/>
                  </a:cubicBezTo>
                  <a:cubicBezTo>
                    <a:pt x="3117" y="882"/>
                    <a:pt x="3144" y="884"/>
                    <a:pt x="3170" y="888"/>
                  </a:cubicBezTo>
                  <a:lnTo>
                    <a:pt x="4120" y="1085"/>
                  </a:lnTo>
                  <a:lnTo>
                    <a:pt x="2736" y="254"/>
                  </a:lnTo>
                  <a:cubicBezTo>
                    <a:pt x="2703" y="254"/>
                    <a:pt x="2636" y="221"/>
                    <a:pt x="2602" y="221"/>
                  </a:cubicBezTo>
                  <a:lnTo>
                    <a:pt x="1668" y="21"/>
                  </a:lnTo>
                  <a:cubicBezTo>
                    <a:pt x="1620" y="7"/>
                    <a:pt x="1571" y="0"/>
                    <a:pt x="1523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37"/>
            <p:cNvSpPr/>
            <p:nvPr/>
          </p:nvSpPr>
          <p:spPr>
            <a:xfrm>
              <a:off x="2048375" y="489425"/>
              <a:ext cx="86775" cy="60900"/>
            </a:xfrm>
            <a:custGeom>
              <a:avLst/>
              <a:gdLst/>
              <a:ahLst/>
              <a:cxnLst/>
              <a:rect l="l" t="t" r="r" b="b"/>
              <a:pathLst>
                <a:path w="3471" h="2436" extrusionOk="0">
                  <a:moveTo>
                    <a:pt x="3439" y="884"/>
                  </a:moveTo>
                  <a:lnTo>
                    <a:pt x="3470" y="901"/>
                  </a:lnTo>
                  <a:cubicBezTo>
                    <a:pt x="3460" y="894"/>
                    <a:pt x="3449" y="888"/>
                    <a:pt x="3439" y="884"/>
                  </a:cubicBezTo>
                  <a:close/>
                  <a:moveTo>
                    <a:pt x="1836" y="1"/>
                  </a:moveTo>
                  <a:cubicBezTo>
                    <a:pt x="1769" y="1"/>
                    <a:pt x="1702" y="34"/>
                    <a:pt x="1635" y="67"/>
                  </a:cubicBezTo>
                  <a:lnTo>
                    <a:pt x="201" y="1202"/>
                  </a:lnTo>
                  <a:lnTo>
                    <a:pt x="134" y="1268"/>
                  </a:lnTo>
                  <a:cubicBezTo>
                    <a:pt x="134" y="1268"/>
                    <a:pt x="134" y="1268"/>
                    <a:pt x="101" y="1302"/>
                  </a:cubicBezTo>
                  <a:cubicBezTo>
                    <a:pt x="68" y="1368"/>
                    <a:pt x="1" y="1435"/>
                    <a:pt x="1" y="1535"/>
                  </a:cubicBezTo>
                  <a:lnTo>
                    <a:pt x="1" y="1602"/>
                  </a:lnTo>
                  <a:lnTo>
                    <a:pt x="1502" y="2436"/>
                  </a:lnTo>
                  <a:cubicBezTo>
                    <a:pt x="1535" y="2302"/>
                    <a:pt x="1635" y="2169"/>
                    <a:pt x="1735" y="2069"/>
                  </a:cubicBezTo>
                  <a:lnTo>
                    <a:pt x="3203" y="935"/>
                  </a:lnTo>
                  <a:cubicBezTo>
                    <a:pt x="3244" y="893"/>
                    <a:pt x="3298" y="865"/>
                    <a:pt x="3357" y="865"/>
                  </a:cubicBezTo>
                  <a:cubicBezTo>
                    <a:pt x="3384" y="865"/>
                    <a:pt x="3411" y="871"/>
                    <a:pt x="3439" y="884"/>
                  </a:cubicBezTo>
                  <a:lnTo>
                    <a:pt x="3439" y="884"/>
                  </a:lnTo>
                  <a:lnTo>
                    <a:pt x="1936" y="34"/>
                  </a:lnTo>
                  <a:cubicBezTo>
                    <a:pt x="1902" y="1"/>
                    <a:pt x="1869" y="1"/>
                    <a:pt x="1836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37"/>
            <p:cNvSpPr/>
            <p:nvPr/>
          </p:nvSpPr>
          <p:spPr>
            <a:xfrm>
              <a:off x="1935800" y="744600"/>
              <a:ext cx="74250" cy="60075"/>
            </a:xfrm>
            <a:custGeom>
              <a:avLst/>
              <a:gdLst/>
              <a:ahLst/>
              <a:cxnLst/>
              <a:rect l="l" t="t" r="r" b="b"/>
              <a:pathLst>
                <a:path w="2970" h="2403" extrusionOk="0">
                  <a:moveTo>
                    <a:pt x="1435" y="1"/>
                  </a:moveTo>
                  <a:lnTo>
                    <a:pt x="167" y="1168"/>
                  </a:lnTo>
                  <a:cubicBezTo>
                    <a:pt x="134" y="1168"/>
                    <a:pt x="134" y="1202"/>
                    <a:pt x="101" y="1235"/>
                  </a:cubicBezTo>
                  <a:cubicBezTo>
                    <a:pt x="101" y="1235"/>
                    <a:pt x="67" y="1269"/>
                    <a:pt x="67" y="1302"/>
                  </a:cubicBezTo>
                  <a:cubicBezTo>
                    <a:pt x="34" y="1369"/>
                    <a:pt x="1" y="1435"/>
                    <a:pt x="1" y="1502"/>
                  </a:cubicBezTo>
                  <a:lnTo>
                    <a:pt x="1502" y="2403"/>
                  </a:lnTo>
                  <a:cubicBezTo>
                    <a:pt x="1535" y="2236"/>
                    <a:pt x="1602" y="2136"/>
                    <a:pt x="1702" y="2036"/>
                  </a:cubicBezTo>
                  <a:lnTo>
                    <a:pt x="2969" y="868"/>
                  </a:lnTo>
                  <a:lnTo>
                    <a:pt x="1435" y="1"/>
                  </a:ln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7"/>
            <p:cNvSpPr/>
            <p:nvPr/>
          </p:nvSpPr>
          <p:spPr>
            <a:xfrm>
              <a:off x="1980000" y="614525"/>
              <a:ext cx="76750" cy="25025"/>
            </a:xfrm>
            <a:custGeom>
              <a:avLst/>
              <a:gdLst/>
              <a:ahLst/>
              <a:cxnLst/>
              <a:rect l="l" t="t" r="r" b="b"/>
              <a:pathLst>
                <a:path w="3070" h="1001" extrusionOk="0">
                  <a:moveTo>
                    <a:pt x="201" y="0"/>
                  </a:moveTo>
                  <a:lnTo>
                    <a:pt x="134" y="34"/>
                  </a:lnTo>
                  <a:cubicBezTo>
                    <a:pt x="67" y="67"/>
                    <a:pt x="34" y="100"/>
                    <a:pt x="1" y="134"/>
                  </a:cubicBezTo>
                  <a:lnTo>
                    <a:pt x="1502" y="1001"/>
                  </a:lnTo>
                  <a:cubicBezTo>
                    <a:pt x="1602" y="901"/>
                    <a:pt x="1735" y="868"/>
                    <a:pt x="1869" y="868"/>
                  </a:cubicBezTo>
                  <a:lnTo>
                    <a:pt x="2803" y="901"/>
                  </a:lnTo>
                  <a:cubicBezTo>
                    <a:pt x="2903" y="901"/>
                    <a:pt x="3003" y="901"/>
                    <a:pt x="3069" y="868"/>
                  </a:cubicBezTo>
                  <a:lnTo>
                    <a:pt x="1568" y="0"/>
                  </a:lnTo>
                  <a:cubicBezTo>
                    <a:pt x="1502" y="34"/>
                    <a:pt x="1468" y="34"/>
                    <a:pt x="1435" y="67"/>
                  </a:cubicBezTo>
                  <a:lnTo>
                    <a:pt x="1302" y="67"/>
                  </a:lnTo>
                  <a:lnTo>
                    <a:pt x="368" y="0"/>
                  </a:ln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7"/>
            <p:cNvSpPr/>
            <p:nvPr/>
          </p:nvSpPr>
          <p:spPr>
            <a:xfrm>
              <a:off x="2235175" y="525225"/>
              <a:ext cx="62575" cy="45700"/>
            </a:xfrm>
            <a:custGeom>
              <a:avLst/>
              <a:gdLst/>
              <a:ahLst/>
              <a:cxnLst/>
              <a:rect l="l" t="t" r="r" b="b"/>
              <a:pathLst>
                <a:path w="2503" h="1828" extrusionOk="0">
                  <a:moveTo>
                    <a:pt x="889" y="0"/>
                  </a:moveTo>
                  <a:cubicBezTo>
                    <a:pt x="830" y="0"/>
                    <a:pt x="776" y="29"/>
                    <a:pt x="735" y="70"/>
                  </a:cubicBezTo>
                  <a:lnTo>
                    <a:pt x="168" y="403"/>
                  </a:lnTo>
                  <a:lnTo>
                    <a:pt x="68" y="737"/>
                  </a:lnTo>
                  <a:cubicBezTo>
                    <a:pt x="1" y="970"/>
                    <a:pt x="34" y="1204"/>
                    <a:pt x="201" y="1337"/>
                  </a:cubicBezTo>
                  <a:cubicBezTo>
                    <a:pt x="301" y="1437"/>
                    <a:pt x="368" y="1537"/>
                    <a:pt x="468" y="1671"/>
                  </a:cubicBezTo>
                  <a:cubicBezTo>
                    <a:pt x="530" y="1775"/>
                    <a:pt x="645" y="1827"/>
                    <a:pt x="763" y="1827"/>
                  </a:cubicBezTo>
                  <a:cubicBezTo>
                    <a:pt x="834" y="1827"/>
                    <a:pt x="906" y="1809"/>
                    <a:pt x="968" y="1771"/>
                  </a:cubicBezTo>
                  <a:lnTo>
                    <a:pt x="2236" y="937"/>
                  </a:lnTo>
                  <a:cubicBezTo>
                    <a:pt x="2294" y="898"/>
                    <a:pt x="2353" y="882"/>
                    <a:pt x="2405" y="882"/>
                  </a:cubicBezTo>
                  <a:cubicBezTo>
                    <a:pt x="2442" y="882"/>
                    <a:pt x="2475" y="890"/>
                    <a:pt x="2503" y="904"/>
                  </a:cubicBezTo>
                  <a:lnTo>
                    <a:pt x="1002" y="36"/>
                  </a:lnTo>
                  <a:cubicBezTo>
                    <a:pt x="963" y="11"/>
                    <a:pt x="925" y="0"/>
                    <a:pt x="889" y="0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37"/>
            <p:cNvSpPr/>
            <p:nvPr/>
          </p:nvSpPr>
          <p:spPr>
            <a:xfrm>
              <a:off x="2143450" y="461400"/>
              <a:ext cx="105925" cy="77250"/>
            </a:xfrm>
            <a:custGeom>
              <a:avLst/>
              <a:gdLst/>
              <a:ahLst/>
              <a:cxnLst/>
              <a:rect l="l" t="t" r="r" b="b"/>
              <a:pathLst>
                <a:path w="4237" h="3090" extrusionOk="0">
                  <a:moveTo>
                    <a:pt x="4120" y="1085"/>
                  </a:moveTo>
                  <a:lnTo>
                    <a:pt x="4237" y="1155"/>
                  </a:lnTo>
                  <a:cubicBezTo>
                    <a:pt x="4204" y="1122"/>
                    <a:pt x="4170" y="1122"/>
                    <a:pt x="4137" y="1088"/>
                  </a:cubicBezTo>
                  <a:lnTo>
                    <a:pt x="4120" y="1085"/>
                  </a:lnTo>
                  <a:close/>
                  <a:moveTo>
                    <a:pt x="1523" y="0"/>
                  </a:moveTo>
                  <a:cubicBezTo>
                    <a:pt x="1343" y="0"/>
                    <a:pt x="1181" y="96"/>
                    <a:pt x="1101" y="254"/>
                  </a:cubicBezTo>
                  <a:lnTo>
                    <a:pt x="201" y="1989"/>
                  </a:lnTo>
                  <a:cubicBezTo>
                    <a:pt x="134" y="2089"/>
                    <a:pt x="67" y="2156"/>
                    <a:pt x="1" y="2222"/>
                  </a:cubicBezTo>
                  <a:lnTo>
                    <a:pt x="1502" y="3090"/>
                  </a:lnTo>
                  <a:cubicBezTo>
                    <a:pt x="1602" y="3023"/>
                    <a:pt x="1668" y="2956"/>
                    <a:pt x="1702" y="2856"/>
                  </a:cubicBezTo>
                  <a:lnTo>
                    <a:pt x="2636" y="1122"/>
                  </a:lnTo>
                  <a:cubicBezTo>
                    <a:pt x="2723" y="976"/>
                    <a:pt x="2911" y="882"/>
                    <a:pt x="3091" y="882"/>
                  </a:cubicBezTo>
                  <a:cubicBezTo>
                    <a:pt x="3117" y="882"/>
                    <a:pt x="3144" y="884"/>
                    <a:pt x="3170" y="888"/>
                  </a:cubicBezTo>
                  <a:lnTo>
                    <a:pt x="4120" y="1085"/>
                  </a:lnTo>
                  <a:lnTo>
                    <a:pt x="2736" y="254"/>
                  </a:lnTo>
                  <a:cubicBezTo>
                    <a:pt x="2703" y="254"/>
                    <a:pt x="2636" y="221"/>
                    <a:pt x="2602" y="221"/>
                  </a:cubicBezTo>
                  <a:lnTo>
                    <a:pt x="1668" y="21"/>
                  </a:lnTo>
                  <a:cubicBezTo>
                    <a:pt x="1620" y="7"/>
                    <a:pt x="1571" y="0"/>
                    <a:pt x="1523" y="0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37"/>
            <p:cNvSpPr/>
            <p:nvPr/>
          </p:nvSpPr>
          <p:spPr>
            <a:xfrm>
              <a:off x="2048375" y="489425"/>
              <a:ext cx="86775" cy="60900"/>
            </a:xfrm>
            <a:custGeom>
              <a:avLst/>
              <a:gdLst/>
              <a:ahLst/>
              <a:cxnLst/>
              <a:rect l="l" t="t" r="r" b="b"/>
              <a:pathLst>
                <a:path w="3471" h="2436" extrusionOk="0">
                  <a:moveTo>
                    <a:pt x="3439" y="884"/>
                  </a:moveTo>
                  <a:lnTo>
                    <a:pt x="3470" y="901"/>
                  </a:lnTo>
                  <a:cubicBezTo>
                    <a:pt x="3460" y="894"/>
                    <a:pt x="3449" y="888"/>
                    <a:pt x="3439" y="884"/>
                  </a:cubicBezTo>
                  <a:close/>
                  <a:moveTo>
                    <a:pt x="1836" y="1"/>
                  </a:moveTo>
                  <a:cubicBezTo>
                    <a:pt x="1769" y="1"/>
                    <a:pt x="1702" y="34"/>
                    <a:pt x="1635" y="67"/>
                  </a:cubicBezTo>
                  <a:lnTo>
                    <a:pt x="201" y="1202"/>
                  </a:lnTo>
                  <a:lnTo>
                    <a:pt x="134" y="1268"/>
                  </a:lnTo>
                  <a:cubicBezTo>
                    <a:pt x="134" y="1268"/>
                    <a:pt x="134" y="1268"/>
                    <a:pt x="101" y="1302"/>
                  </a:cubicBezTo>
                  <a:cubicBezTo>
                    <a:pt x="68" y="1368"/>
                    <a:pt x="1" y="1435"/>
                    <a:pt x="1" y="1535"/>
                  </a:cubicBezTo>
                  <a:lnTo>
                    <a:pt x="1" y="1602"/>
                  </a:lnTo>
                  <a:lnTo>
                    <a:pt x="1502" y="2436"/>
                  </a:lnTo>
                  <a:cubicBezTo>
                    <a:pt x="1535" y="2302"/>
                    <a:pt x="1635" y="2169"/>
                    <a:pt x="1735" y="2069"/>
                  </a:cubicBezTo>
                  <a:lnTo>
                    <a:pt x="3203" y="935"/>
                  </a:lnTo>
                  <a:cubicBezTo>
                    <a:pt x="3244" y="893"/>
                    <a:pt x="3298" y="865"/>
                    <a:pt x="3357" y="865"/>
                  </a:cubicBezTo>
                  <a:cubicBezTo>
                    <a:pt x="3384" y="865"/>
                    <a:pt x="3411" y="871"/>
                    <a:pt x="3439" y="884"/>
                  </a:cubicBezTo>
                  <a:lnTo>
                    <a:pt x="3439" y="884"/>
                  </a:lnTo>
                  <a:lnTo>
                    <a:pt x="1936" y="34"/>
                  </a:lnTo>
                  <a:cubicBezTo>
                    <a:pt x="1902" y="1"/>
                    <a:pt x="1869" y="1"/>
                    <a:pt x="1836" y="1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37"/>
            <p:cNvSpPr/>
            <p:nvPr/>
          </p:nvSpPr>
          <p:spPr>
            <a:xfrm>
              <a:off x="1971675" y="483075"/>
              <a:ext cx="336075" cy="431850"/>
            </a:xfrm>
            <a:custGeom>
              <a:avLst/>
              <a:gdLst/>
              <a:ahLst/>
              <a:cxnLst/>
              <a:rect l="l" t="t" r="r" b="b"/>
              <a:pathLst>
                <a:path w="13443" h="17274" extrusionOk="0">
                  <a:moveTo>
                    <a:pt x="8021" y="4925"/>
                  </a:moveTo>
                  <a:cubicBezTo>
                    <a:pt x="8814" y="4925"/>
                    <a:pt x="9414" y="5449"/>
                    <a:pt x="9574" y="6426"/>
                  </a:cubicBezTo>
                  <a:cubicBezTo>
                    <a:pt x="9840" y="8060"/>
                    <a:pt x="8806" y="10395"/>
                    <a:pt x="7239" y="11629"/>
                  </a:cubicBezTo>
                  <a:cubicBezTo>
                    <a:pt x="6602" y="12144"/>
                    <a:pt x="5976" y="12390"/>
                    <a:pt x="5439" y="12390"/>
                  </a:cubicBezTo>
                  <a:cubicBezTo>
                    <a:pt x="4655" y="12390"/>
                    <a:pt x="4061" y="11866"/>
                    <a:pt x="3903" y="10896"/>
                  </a:cubicBezTo>
                  <a:cubicBezTo>
                    <a:pt x="3636" y="9228"/>
                    <a:pt x="4670" y="6893"/>
                    <a:pt x="6238" y="5659"/>
                  </a:cubicBezTo>
                  <a:cubicBezTo>
                    <a:pt x="6868" y="5162"/>
                    <a:pt x="7488" y="4925"/>
                    <a:pt x="8021" y="4925"/>
                  </a:cubicBezTo>
                  <a:close/>
                  <a:moveTo>
                    <a:pt x="9912" y="1"/>
                  </a:moveTo>
                  <a:cubicBezTo>
                    <a:pt x="9749" y="1"/>
                    <a:pt x="9586" y="96"/>
                    <a:pt x="9507" y="255"/>
                  </a:cubicBezTo>
                  <a:lnTo>
                    <a:pt x="8606" y="1989"/>
                  </a:lnTo>
                  <a:cubicBezTo>
                    <a:pt x="8473" y="2189"/>
                    <a:pt x="8273" y="2356"/>
                    <a:pt x="8039" y="2423"/>
                  </a:cubicBezTo>
                  <a:cubicBezTo>
                    <a:pt x="7839" y="2456"/>
                    <a:pt x="7639" y="2523"/>
                    <a:pt x="7439" y="2590"/>
                  </a:cubicBezTo>
                  <a:cubicBezTo>
                    <a:pt x="7394" y="2617"/>
                    <a:pt x="7344" y="2629"/>
                    <a:pt x="7295" y="2629"/>
                  </a:cubicBezTo>
                  <a:cubicBezTo>
                    <a:pt x="7161" y="2629"/>
                    <a:pt x="7029" y="2536"/>
                    <a:pt x="7005" y="2390"/>
                  </a:cubicBezTo>
                  <a:lnTo>
                    <a:pt x="6671" y="1322"/>
                  </a:lnTo>
                  <a:cubicBezTo>
                    <a:pt x="6650" y="1192"/>
                    <a:pt x="6544" y="1104"/>
                    <a:pt x="6427" y="1104"/>
                  </a:cubicBezTo>
                  <a:cubicBezTo>
                    <a:pt x="6363" y="1104"/>
                    <a:pt x="6296" y="1130"/>
                    <a:pt x="6238" y="1189"/>
                  </a:cubicBezTo>
                  <a:lnTo>
                    <a:pt x="4803" y="2323"/>
                  </a:lnTo>
                  <a:cubicBezTo>
                    <a:pt x="4637" y="2490"/>
                    <a:pt x="4537" y="2690"/>
                    <a:pt x="4537" y="2923"/>
                  </a:cubicBezTo>
                  <a:lnTo>
                    <a:pt x="4603" y="4324"/>
                  </a:lnTo>
                  <a:cubicBezTo>
                    <a:pt x="4603" y="4558"/>
                    <a:pt x="4537" y="4791"/>
                    <a:pt x="4403" y="4991"/>
                  </a:cubicBezTo>
                  <a:cubicBezTo>
                    <a:pt x="4170" y="5258"/>
                    <a:pt x="3936" y="5558"/>
                    <a:pt x="3736" y="5859"/>
                  </a:cubicBezTo>
                  <a:cubicBezTo>
                    <a:pt x="3569" y="6059"/>
                    <a:pt x="3369" y="6159"/>
                    <a:pt x="3136" y="6159"/>
                  </a:cubicBezTo>
                  <a:lnTo>
                    <a:pt x="2202" y="6126"/>
                  </a:lnTo>
                  <a:cubicBezTo>
                    <a:pt x="1968" y="6126"/>
                    <a:pt x="1768" y="6226"/>
                    <a:pt x="1668" y="6459"/>
                  </a:cubicBezTo>
                  <a:lnTo>
                    <a:pt x="801" y="8394"/>
                  </a:lnTo>
                  <a:cubicBezTo>
                    <a:pt x="701" y="8594"/>
                    <a:pt x="801" y="8827"/>
                    <a:pt x="1001" y="8894"/>
                  </a:cubicBezTo>
                  <a:lnTo>
                    <a:pt x="1735" y="9228"/>
                  </a:lnTo>
                  <a:cubicBezTo>
                    <a:pt x="1935" y="9294"/>
                    <a:pt x="2035" y="9528"/>
                    <a:pt x="2001" y="9728"/>
                  </a:cubicBezTo>
                  <a:cubicBezTo>
                    <a:pt x="1935" y="10028"/>
                    <a:pt x="1868" y="10362"/>
                    <a:pt x="1835" y="10662"/>
                  </a:cubicBezTo>
                  <a:cubicBezTo>
                    <a:pt x="1801" y="10896"/>
                    <a:pt x="1701" y="11129"/>
                    <a:pt x="1534" y="11296"/>
                  </a:cubicBezTo>
                  <a:lnTo>
                    <a:pt x="234" y="12497"/>
                  </a:lnTo>
                  <a:cubicBezTo>
                    <a:pt x="100" y="12630"/>
                    <a:pt x="0" y="12864"/>
                    <a:pt x="33" y="13097"/>
                  </a:cubicBezTo>
                  <a:lnTo>
                    <a:pt x="267" y="14498"/>
                  </a:lnTo>
                  <a:cubicBezTo>
                    <a:pt x="290" y="14636"/>
                    <a:pt x="391" y="14726"/>
                    <a:pt x="506" y="14726"/>
                  </a:cubicBezTo>
                  <a:cubicBezTo>
                    <a:pt x="559" y="14726"/>
                    <a:pt x="615" y="14707"/>
                    <a:pt x="667" y="14665"/>
                  </a:cubicBezTo>
                  <a:lnTo>
                    <a:pt x="1935" y="13831"/>
                  </a:lnTo>
                  <a:cubicBezTo>
                    <a:pt x="1997" y="13794"/>
                    <a:pt x="2069" y="13775"/>
                    <a:pt x="2140" y="13775"/>
                  </a:cubicBezTo>
                  <a:cubicBezTo>
                    <a:pt x="2258" y="13775"/>
                    <a:pt x="2373" y="13827"/>
                    <a:pt x="2435" y="13931"/>
                  </a:cubicBezTo>
                  <a:cubicBezTo>
                    <a:pt x="2535" y="14065"/>
                    <a:pt x="2602" y="14165"/>
                    <a:pt x="2702" y="14265"/>
                  </a:cubicBezTo>
                  <a:cubicBezTo>
                    <a:pt x="2869" y="14398"/>
                    <a:pt x="2902" y="14632"/>
                    <a:pt x="2835" y="14865"/>
                  </a:cubicBezTo>
                  <a:lnTo>
                    <a:pt x="2202" y="16633"/>
                  </a:lnTo>
                  <a:cubicBezTo>
                    <a:pt x="2135" y="16800"/>
                    <a:pt x="2235" y="17033"/>
                    <a:pt x="2435" y="17067"/>
                  </a:cubicBezTo>
                  <a:lnTo>
                    <a:pt x="3402" y="17267"/>
                  </a:lnTo>
                  <a:cubicBezTo>
                    <a:pt x="3428" y="17271"/>
                    <a:pt x="3455" y="17273"/>
                    <a:pt x="3481" y="17273"/>
                  </a:cubicBezTo>
                  <a:cubicBezTo>
                    <a:pt x="3661" y="17273"/>
                    <a:pt x="3849" y="17179"/>
                    <a:pt x="3936" y="17033"/>
                  </a:cubicBezTo>
                  <a:lnTo>
                    <a:pt x="4870" y="15299"/>
                  </a:lnTo>
                  <a:cubicBezTo>
                    <a:pt x="4970" y="15099"/>
                    <a:pt x="5170" y="14932"/>
                    <a:pt x="5404" y="14865"/>
                  </a:cubicBezTo>
                  <a:cubicBezTo>
                    <a:pt x="5604" y="14832"/>
                    <a:pt x="5804" y="14765"/>
                    <a:pt x="6004" y="14665"/>
                  </a:cubicBezTo>
                  <a:cubicBezTo>
                    <a:pt x="6039" y="14651"/>
                    <a:pt x="6077" y="14644"/>
                    <a:pt x="6115" y="14644"/>
                  </a:cubicBezTo>
                  <a:cubicBezTo>
                    <a:pt x="6261" y="14644"/>
                    <a:pt x="6419" y="14740"/>
                    <a:pt x="6471" y="14899"/>
                  </a:cubicBezTo>
                  <a:lnTo>
                    <a:pt x="6772" y="15966"/>
                  </a:lnTo>
                  <a:cubicBezTo>
                    <a:pt x="6793" y="16095"/>
                    <a:pt x="6912" y="16169"/>
                    <a:pt x="7029" y="16169"/>
                  </a:cubicBezTo>
                  <a:cubicBezTo>
                    <a:pt x="7094" y="16169"/>
                    <a:pt x="7158" y="16147"/>
                    <a:pt x="7205" y="16099"/>
                  </a:cubicBezTo>
                  <a:lnTo>
                    <a:pt x="8673" y="14965"/>
                  </a:lnTo>
                  <a:cubicBezTo>
                    <a:pt x="8840" y="14798"/>
                    <a:pt x="8906" y="14598"/>
                    <a:pt x="8906" y="14365"/>
                  </a:cubicBezTo>
                  <a:lnTo>
                    <a:pt x="8840" y="12964"/>
                  </a:lnTo>
                  <a:cubicBezTo>
                    <a:pt x="8806" y="12730"/>
                    <a:pt x="8906" y="12497"/>
                    <a:pt x="9040" y="12297"/>
                  </a:cubicBezTo>
                  <a:cubicBezTo>
                    <a:pt x="9273" y="12030"/>
                    <a:pt x="9507" y="11730"/>
                    <a:pt x="9707" y="11429"/>
                  </a:cubicBezTo>
                  <a:cubicBezTo>
                    <a:pt x="9874" y="11229"/>
                    <a:pt x="10074" y="11129"/>
                    <a:pt x="10341" y="11129"/>
                  </a:cubicBezTo>
                  <a:lnTo>
                    <a:pt x="11241" y="11196"/>
                  </a:lnTo>
                  <a:cubicBezTo>
                    <a:pt x="11475" y="11196"/>
                    <a:pt x="11675" y="11062"/>
                    <a:pt x="11775" y="10862"/>
                  </a:cubicBezTo>
                  <a:lnTo>
                    <a:pt x="12676" y="8894"/>
                  </a:lnTo>
                  <a:cubicBezTo>
                    <a:pt x="12742" y="8694"/>
                    <a:pt x="12676" y="8494"/>
                    <a:pt x="12476" y="8394"/>
                  </a:cubicBezTo>
                  <a:lnTo>
                    <a:pt x="11708" y="8094"/>
                  </a:lnTo>
                  <a:cubicBezTo>
                    <a:pt x="11508" y="7994"/>
                    <a:pt x="11408" y="7793"/>
                    <a:pt x="11442" y="7593"/>
                  </a:cubicBezTo>
                  <a:cubicBezTo>
                    <a:pt x="11508" y="7260"/>
                    <a:pt x="11575" y="6959"/>
                    <a:pt x="11608" y="6659"/>
                  </a:cubicBezTo>
                  <a:cubicBezTo>
                    <a:pt x="11642" y="6392"/>
                    <a:pt x="11742" y="6192"/>
                    <a:pt x="11909" y="6025"/>
                  </a:cubicBezTo>
                  <a:lnTo>
                    <a:pt x="13209" y="4825"/>
                  </a:lnTo>
                  <a:cubicBezTo>
                    <a:pt x="13376" y="4658"/>
                    <a:pt x="13443" y="4424"/>
                    <a:pt x="13410" y="4191"/>
                  </a:cubicBezTo>
                  <a:lnTo>
                    <a:pt x="13176" y="2790"/>
                  </a:lnTo>
                  <a:cubicBezTo>
                    <a:pt x="13153" y="2653"/>
                    <a:pt x="13052" y="2562"/>
                    <a:pt x="12937" y="2562"/>
                  </a:cubicBezTo>
                  <a:cubicBezTo>
                    <a:pt x="12884" y="2562"/>
                    <a:pt x="12828" y="2581"/>
                    <a:pt x="12776" y="2623"/>
                  </a:cubicBezTo>
                  <a:lnTo>
                    <a:pt x="11508" y="3457"/>
                  </a:lnTo>
                  <a:cubicBezTo>
                    <a:pt x="11446" y="3495"/>
                    <a:pt x="11374" y="3513"/>
                    <a:pt x="11303" y="3513"/>
                  </a:cubicBezTo>
                  <a:cubicBezTo>
                    <a:pt x="11185" y="3513"/>
                    <a:pt x="11070" y="3461"/>
                    <a:pt x="11008" y="3357"/>
                  </a:cubicBezTo>
                  <a:cubicBezTo>
                    <a:pt x="10908" y="3223"/>
                    <a:pt x="10841" y="3123"/>
                    <a:pt x="10741" y="3057"/>
                  </a:cubicBezTo>
                  <a:cubicBezTo>
                    <a:pt x="10608" y="2890"/>
                    <a:pt x="10541" y="2656"/>
                    <a:pt x="10608" y="2423"/>
                  </a:cubicBezTo>
                  <a:lnTo>
                    <a:pt x="11241" y="655"/>
                  </a:lnTo>
                  <a:cubicBezTo>
                    <a:pt x="11308" y="488"/>
                    <a:pt x="11208" y="255"/>
                    <a:pt x="11008" y="221"/>
                  </a:cubicBezTo>
                  <a:lnTo>
                    <a:pt x="10041" y="21"/>
                  </a:lnTo>
                  <a:cubicBezTo>
                    <a:pt x="9999" y="7"/>
                    <a:pt x="9956" y="1"/>
                    <a:pt x="9912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37"/>
            <p:cNvSpPr/>
            <p:nvPr/>
          </p:nvSpPr>
          <p:spPr>
            <a:xfrm>
              <a:off x="2858975" y="2101425"/>
              <a:ext cx="314400" cy="995225"/>
            </a:xfrm>
            <a:custGeom>
              <a:avLst/>
              <a:gdLst/>
              <a:ahLst/>
              <a:cxnLst/>
              <a:rect l="l" t="t" r="r" b="b"/>
              <a:pathLst>
                <a:path w="12576" h="39809" extrusionOk="0">
                  <a:moveTo>
                    <a:pt x="11575" y="0"/>
                  </a:moveTo>
                  <a:cubicBezTo>
                    <a:pt x="3803" y="1134"/>
                    <a:pt x="0" y="8973"/>
                    <a:pt x="0" y="8973"/>
                  </a:cubicBezTo>
                  <a:cubicBezTo>
                    <a:pt x="0" y="8973"/>
                    <a:pt x="1768" y="20415"/>
                    <a:pt x="3069" y="27320"/>
                  </a:cubicBezTo>
                  <a:cubicBezTo>
                    <a:pt x="3736" y="31056"/>
                    <a:pt x="4737" y="37394"/>
                    <a:pt x="5337" y="38761"/>
                  </a:cubicBezTo>
                  <a:cubicBezTo>
                    <a:pt x="5723" y="39581"/>
                    <a:pt x="7120" y="39808"/>
                    <a:pt x="8267" y="39808"/>
                  </a:cubicBezTo>
                  <a:cubicBezTo>
                    <a:pt x="8707" y="39808"/>
                    <a:pt x="9111" y="39775"/>
                    <a:pt x="9407" y="39729"/>
                  </a:cubicBezTo>
                  <a:cubicBezTo>
                    <a:pt x="12309" y="39262"/>
                    <a:pt x="12075" y="35125"/>
                    <a:pt x="12342" y="29822"/>
                  </a:cubicBezTo>
                  <a:cubicBezTo>
                    <a:pt x="12576" y="24518"/>
                    <a:pt x="12376" y="5804"/>
                    <a:pt x="11575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37"/>
            <p:cNvSpPr/>
            <p:nvPr/>
          </p:nvSpPr>
          <p:spPr>
            <a:xfrm>
              <a:off x="2904825" y="3760100"/>
              <a:ext cx="533750" cy="189850"/>
            </a:xfrm>
            <a:custGeom>
              <a:avLst/>
              <a:gdLst/>
              <a:ahLst/>
              <a:cxnLst/>
              <a:rect l="l" t="t" r="r" b="b"/>
              <a:pathLst>
                <a:path w="21350" h="7594" extrusionOk="0">
                  <a:moveTo>
                    <a:pt x="434" y="1"/>
                  </a:moveTo>
                  <a:cubicBezTo>
                    <a:pt x="434" y="1"/>
                    <a:pt x="1" y="1268"/>
                    <a:pt x="334" y="2035"/>
                  </a:cubicBezTo>
                  <a:cubicBezTo>
                    <a:pt x="668" y="2803"/>
                    <a:pt x="2736" y="3670"/>
                    <a:pt x="4337" y="3803"/>
                  </a:cubicBezTo>
                  <a:cubicBezTo>
                    <a:pt x="5972" y="3937"/>
                    <a:pt x="7239" y="4137"/>
                    <a:pt x="8473" y="5004"/>
                  </a:cubicBezTo>
                  <a:cubicBezTo>
                    <a:pt x="10408" y="6439"/>
                    <a:pt x="12710" y="7306"/>
                    <a:pt x="15145" y="7539"/>
                  </a:cubicBezTo>
                  <a:cubicBezTo>
                    <a:pt x="15505" y="7577"/>
                    <a:pt x="15856" y="7593"/>
                    <a:pt x="16195" y="7593"/>
                  </a:cubicBezTo>
                  <a:cubicBezTo>
                    <a:pt x="18896" y="7593"/>
                    <a:pt x="20842" y="6520"/>
                    <a:pt x="21049" y="6105"/>
                  </a:cubicBezTo>
                  <a:cubicBezTo>
                    <a:pt x="21316" y="5638"/>
                    <a:pt x="21349" y="5071"/>
                    <a:pt x="21182" y="4537"/>
                  </a:cubicBezTo>
                  <a:lnTo>
                    <a:pt x="434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37"/>
            <p:cNvSpPr/>
            <p:nvPr/>
          </p:nvSpPr>
          <p:spPr>
            <a:xfrm>
              <a:off x="2906500" y="3645350"/>
              <a:ext cx="542900" cy="275050"/>
            </a:xfrm>
            <a:custGeom>
              <a:avLst/>
              <a:gdLst/>
              <a:ahLst/>
              <a:cxnLst/>
              <a:rect l="l" t="t" r="r" b="b"/>
              <a:pathLst>
                <a:path w="21716" h="11002" extrusionOk="0">
                  <a:moveTo>
                    <a:pt x="10184" y="1"/>
                  </a:moveTo>
                  <a:cubicBezTo>
                    <a:pt x="10056" y="1"/>
                    <a:pt x="9929" y="9"/>
                    <a:pt x="9807" y="21"/>
                  </a:cubicBezTo>
                  <a:cubicBezTo>
                    <a:pt x="9507" y="87"/>
                    <a:pt x="9207" y="154"/>
                    <a:pt x="8907" y="254"/>
                  </a:cubicBezTo>
                  <a:cubicBezTo>
                    <a:pt x="7406" y="821"/>
                    <a:pt x="6138" y="2122"/>
                    <a:pt x="4570" y="2523"/>
                  </a:cubicBezTo>
                  <a:cubicBezTo>
                    <a:pt x="4125" y="2602"/>
                    <a:pt x="3671" y="2644"/>
                    <a:pt x="3221" y="2644"/>
                  </a:cubicBezTo>
                  <a:cubicBezTo>
                    <a:pt x="2728" y="2644"/>
                    <a:pt x="2239" y="2594"/>
                    <a:pt x="1768" y="2489"/>
                  </a:cubicBezTo>
                  <a:cubicBezTo>
                    <a:pt x="1618" y="2472"/>
                    <a:pt x="1426" y="2439"/>
                    <a:pt x="1247" y="2439"/>
                  </a:cubicBezTo>
                  <a:cubicBezTo>
                    <a:pt x="1068" y="2439"/>
                    <a:pt x="901" y="2472"/>
                    <a:pt x="801" y="2589"/>
                  </a:cubicBezTo>
                  <a:cubicBezTo>
                    <a:pt x="701" y="2723"/>
                    <a:pt x="634" y="2889"/>
                    <a:pt x="601" y="3090"/>
                  </a:cubicBezTo>
                  <a:cubicBezTo>
                    <a:pt x="534" y="3290"/>
                    <a:pt x="501" y="3523"/>
                    <a:pt x="434" y="3723"/>
                  </a:cubicBezTo>
                  <a:cubicBezTo>
                    <a:pt x="301" y="4224"/>
                    <a:pt x="0" y="5091"/>
                    <a:pt x="334" y="5591"/>
                  </a:cubicBezTo>
                  <a:cubicBezTo>
                    <a:pt x="1301" y="6826"/>
                    <a:pt x="4270" y="7326"/>
                    <a:pt x="5838" y="7526"/>
                  </a:cubicBezTo>
                  <a:cubicBezTo>
                    <a:pt x="8306" y="7760"/>
                    <a:pt x="10341" y="9828"/>
                    <a:pt x="12209" y="10428"/>
                  </a:cubicBezTo>
                  <a:cubicBezTo>
                    <a:pt x="13502" y="10843"/>
                    <a:pt x="14777" y="11002"/>
                    <a:pt x="15932" y="11002"/>
                  </a:cubicBezTo>
                  <a:cubicBezTo>
                    <a:pt x="17847" y="11002"/>
                    <a:pt x="19437" y="10565"/>
                    <a:pt x="20248" y="10128"/>
                  </a:cubicBezTo>
                  <a:cubicBezTo>
                    <a:pt x="21716" y="9294"/>
                    <a:pt x="21616" y="7126"/>
                    <a:pt x="20348" y="6225"/>
                  </a:cubicBezTo>
                  <a:cubicBezTo>
                    <a:pt x="19514" y="5625"/>
                    <a:pt x="18013" y="5258"/>
                    <a:pt x="16912" y="4724"/>
                  </a:cubicBezTo>
                  <a:cubicBezTo>
                    <a:pt x="15845" y="4224"/>
                    <a:pt x="15511" y="3990"/>
                    <a:pt x="14444" y="3390"/>
                  </a:cubicBezTo>
                  <a:cubicBezTo>
                    <a:pt x="13744" y="3023"/>
                    <a:pt x="13110" y="2556"/>
                    <a:pt x="12509" y="2022"/>
                  </a:cubicBezTo>
                  <a:cubicBezTo>
                    <a:pt x="11876" y="1455"/>
                    <a:pt x="11742" y="388"/>
                    <a:pt x="10841" y="87"/>
                  </a:cubicBezTo>
                  <a:cubicBezTo>
                    <a:pt x="10630" y="24"/>
                    <a:pt x="10405" y="1"/>
                    <a:pt x="1018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37"/>
            <p:cNvSpPr/>
            <p:nvPr/>
          </p:nvSpPr>
          <p:spPr>
            <a:xfrm>
              <a:off x="3283425" y="3815150"/>
              <a:ext cx="163475" cy="104825"/>
            </a:xfrm>
            <a:custGeom>
              <a:avLst/>
              <a:gdLst/>
              <a:ahLst/>
              <a:cxnLst/>
              <a:rect l="l" t="t" r="r" b="b"/>
              <a:pathLst>
                <a:path w="6539" h="4193" extrusionOk="0">
                  <a:moveTo>
                    <a:pt x="5805" y="0"/>
                  </a:moveTo>
                  <a:lnTo>
                    <a:pt x="5805" y="0"/>
                  </a:lnTo>
                  <a:cubicBezTo>
                    <a:pt x="4704" y="1435"/>
                    <a:pt x="3036" y="1335"/>
                    <a:pt x="2136" y="1668"/>
                  </a:cubicBezTo>
                  <a:cubicBezTo>
                    <a:pt x="1769" y="1802"/>
                    <a:pt x="1902" y="2502"/>
                    <a:pt x="1835" y="3236"/>
                  </a:cubicBezTo>
                  <a:cubicBezTo>
                    <a:pt x="1769" y="3836"/>
                    <a:pt x="1035" y="4070"/>
                    <a:pt x="1" y="4170"/>
                  </a:cubicBezTo>
                  <a:cubicBezTo>
                    <a:pt x="272" y="4186"/>
                    <a:pt x="537" y="4193"/>
                    <a:pt x="797" y="4193"/>
                  </a:cubicBezTo>
                  <a:cubicBezTo>
                    <a:pt x="2744" y="4193"/>
                    <a:pt x="4347" y="3777"/>
                    <a:pt x="5171" y="3336"/>
                  </a:cubicBezTo>
                  <a:cubicBezTo>
                    <a:pt x="6405" y="2669"/>
                    <a:pt x="6539" y="1034"/>
                    <a:pt x="5805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37"/>
            <p:cNvSpPr/>
            <p:nvPr/>
          </p:nvSpPr>
          <p:spPr>
            <a:xfrm>
              <a:off x="2914825" y="3014300"/>
              <a:ext cx="304425" cy="770725"/>
            </a:xfrm>
            <a:custGeom>
              <a:avLst/>
              <a:gdLst/>
              <a:ahLst/>
              <a:cxnLst/>
              <a:rect l="l" t="t" r="r" b="b"/>
              <a:pathLst>
                <a:path w="12177" h="30829" extrusionOk="0">
                  <a:moveTo>
                    <a:pt x="4950" y="1"/>
                  </a:moveTo>
                  <a:cubicBezTo>
                    <a:pt x="3313" y="1"/>
                    <a:pt x="2910" y="1181"/>
                    <a:pt x="2670" y="2713"/>
                  </a:cubicBezTo>
                  <a:cubicBezTo>
                    <a:pt x="2403" y="4414"/>
                    <a:pt x="168" y="26697"/>
                    <a:pt x="101" y="27898"/>
                  </a:cubicBezTo>
                  <a:cubicBezTo>
                    <a:pt x="1" y="29065"/>
                    <a:pt x="2069" y="30366"/>
                    <a:pt x="4137" y="30800"/>
                  </a:cubicBezTo>
                  <a:cubicBezTo>
                    <a:pt x="4228" y="30819"/>
                    <a:pt x="4316" y="30828"/>
                    <a:pt x="4403" y="30828"/>
                  </a:cubicBezTo>
                  <a:cubicBezTo>
                    <a:pt x="6312" y="30828"/>
                    <a:pt x="7494" y="26471"/>
                    <a:pt x="9408" y="25897"/>
                  </a:cubicBezTo>
                  <a:cubicBezTo>
                    <a:pt x="9690" y="25814"/>
                    <a:pt x="9926" y="25777"/>
                    <a:pt x="10128" y="25777"/>
                  </a:cubicBezTo>
                  <a:cubicBezTo>
                    <a:pt x="11074" y="25777"/>
                    <a:pt x="11297" y="26577"/>
                    <a:pt x="12176" y="27264"/>
                  </a:cubicBezTo>
                  <a:lnTo>
                    <a:pt x="9208" y="812"/>
                  </a:lnTo>
                  <a:lnTo>
                    <a:pt x="5538" y="45"/>
                  </a:lnTo>
                  <a:cubicBezTo>
                    <a:pt x="5326" y="15"/>
                    <a:pt x="5131" y="1"/>
                    <a:pt x="4950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37"/>
            <p:cNvSpPr/>
            <p:nvPr/>
          </p:nvSpPr>
          <p:spPr>
            <a:xfrm>
              <a:off x="3017425" y="2933675"/>
              <a:ext cx="176800" cy="204650"/>
            </a:xfrm>
            <a:custGeom>
              <a:avLst/>
              <a:gdLst/>
              <a:ahLst/>
              <a:cxnLst/>
              <a:rect l="l" t="t" r="r" b="b"/>
              <a:pathLst>
                <a:path w="7072" h="8186" extrusionOk="0">
                  <a:moveTo>
                    <a:pt x="3521" y="0"/>
                  </a:moveTo>
                  <a:cubicBezTo>
                    <a:pt x="890" y="0"/>
                    <a:pt x="0" y="2746"/>
                    <a:pt x="67" y="4404"/>
                  </a:cubicBezTo>
                  <a:cubicBezTo>
                    <a:pt x="163" y="6003"/>
                    <a:pt x="1056" y="8185"/>
                    <a:pt x="3365" y="8185"/>
                  </a:cubicBezTo>
                  <a:cubicBezTo>
                    <a:pt x="3464" y="8185"/>
                    <a:pt x="3565" y="8181"/>
                    <a:pt x="3669" y="8173"/>
                  </a:cubicBezTo>
                  <a:cubicBezTo>
                    <a:pt x="7072" y="7906"/>
                    <a:pt x="6671" y="167"/>
                    <a:pt x="3569" y="1"/>
                  </a:cubicBezTo>
                  <a:cubicBezTo>
                    <a:pt x="3553" y="0"/>
                    <a:pt x="3537" y="0"/>
                    <a:pt x="3521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37"/>
            <p:cNvSpPr/>
            <p:nvPr/>
          </p:nvSpPr>
          <p:spPr>
            <a:xfrm>
              <a:off x="3017425" y="2933675"/>
              <a:ext cx="176800" cy="204650"/>
            </a:xfrm>
            <a:custGeom>
              <a:avLst/>
              <a:gdLst/>
              <a:ahLst/>
              <a:cxnLst/>
              <a:rect l="l" t="t" r="r" b="b"/>
              <a:pathLst>
                <a:path w="7072" h="8186" extrusionOk="0">
                  <a:moveTo>
                    <a:pt x="3521" y="0"/>
                  </a:moveTo>
                  <a:cubicBezTo>
                    <a:pt x="890" y="0"/>
                    <a:pt x="0" y="2746"/>
                    <a:pt x="67" y="4404"/>
                  </a:cubicBezTo>
                  <a:cubicBezTo>
                    <a:pt x="163" y="6003"/>
                    <a:pt x="1056" y="8185"/>
                    <a:pt x="3365" y="8185"/>
                  </a:cubicBezTo>
                  <a:cubicBezTo>
                    <a:pt x="3464" y="8185"/>
                    <a:pt x="3565" y="8181"/>
                    <a:pt x="3669" y="8173"/>
                  </a:cubicBezTo>
                  <a:cubicBezTo>
                    <a:pt x="7072" y="7906"/>
                    <a:pt x="6671" y="167"/>
                    <a:pt x="3569" y="1"/>
                  </a:cubicBezTo>
                  <a:cubicBezTo>
                    <a:pt x="3553" y="0"/>
                    <a:pt x="3537" y="0"/>
                    <a:pt x="3521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7"/>
            <p:cNvSpPr/>
            <p:nvPr/>
          </p:nvSpPr>
          <p:spPr>
            <a:xfrm>
              <a:off x="2924850" y="3156350"/>
              <a:ext cx="148450" cy="496200"/>
            </a:xfrm>
            <a:custGeom>
              <a:avLst/>
              <a:gdLst/>
              <a:ahLst/>
              <a:cxnLst/>
              <a:rect l="l" t="t" r="r" b="b"/>
              <a:pathLst>
                <a:path w="5938" h="19848" extrusionOk="0">
                  <a:moveTo>
                    <a:pt x="1935" y="0"/>
                  </a:moveTo>
                  <a:cubicBezTo>
                    <a:pt x="1935" y="167"/>
                    <a:pt x="1902" y="367"/>
                    <a:pt x="1868" y="534"/>
                  </a:cubicBezTo>
                  <a:cubicBezTo>
                    <a:pt x="2669" y="1301"/>
                    <a:pt x="3636" y="1835"/>
                    <a:pt x="4670" y="2068"/>
                  </a:cubicBezTo>
                  <a:lnTo>
                    <a:pt x="4737" y="2102"/>
                  </a:lnTo>
                  <a:cubicBezTo>
                    <a:pt x="5437" y="2302"/>
                    <a:pt x="5504" y="2335"/>
                    <a:pt x="5371" y="5337"/>
                  </a:cubicBezTo>
                  <a:cubicBezTo>
                    <a:pt x="5104" y="10608"/>
                    <a:pt x="4403" y="16245"/>
                    <a:pt x="4003" y="18547"/>
                  </a:cubicBezTo>
                  <a:cubicBezTo>
                    <a:pt x="4003" y="18847"/>
                    <a:pt x="3836" y="19147"/>
                    <a:pt x="3603" y="19314"/>
                  </a:cubicBezTo>
                  <a:cubicBezTo>
                    <a:pt x="3453" y="19389"/>
                    <a:pt x="3282" y="19432"/>
                    <a:pt x="3114" y="19432"/>
                  </a:cubicBezTo>
                  <a:cubicBezTo>
                    <a:pt x="2982" y="19432"/>
                    <a:pt x="2853" y="19406"/>
                    <a:pt x="2736" y="19347"/>
                  </a:cubicBezTo>
                  <a:cubicBezTo>
                    <a:pt x="1768" y="19080"/>
                    <a:pt x="567" y="18647"/>
                    <a:pt x="34" y="18447"/>
                  </a:cubicBezTo>
                  <a:cubicBezTo>
                    <a:pt x="34" y="18580"/>
                    <a:pt x="0" y="18713"/>
                    <a:pt x="0" y="18847"/>
                  </a:cubicBezTo>
                  <a:cubicBezTo>
                    <a:pt x="567" y="19080"/>
                    <a:pt x="1701" y="19514"/>
                    <a:pt x="2602" y="19748"/>
                  </a:cubicBezTo>
                  <a:cubicBezTo>
                    <a:pt x="2802" y="19814"/>
                    <a:pt x="2969" y="19848"/>
                    <a:pt x="3169" y="19848"/>
                  </a:cubicBezTo>
                  <a:cubicBezTo>
                    <a:pt x="3403" y="19848"/>
                    <a:pt x="3636" y="19781"/>
                    <a:pt x="3836" y="19647"/>
                  </a:cubicBezTo>
                  <a:cubicBezTo>
                    <a:pt x="4170" y="19414"/>
                    <a:pt x="4370" y="19047"/>
                    <a:pt x="4403" y="18613"/>
                  </a:cubicBezTo>
                  <a:cubicBezTo>
                    <a:pt x="4804" y="16312"/>
                    <a:pt x="5504" y="10641"/>
                    <a:pt x="5771" y="5371"/>
                  </a:cubicBezTo>
                  <a:cubicBezTo>
                    <a:pt x="5938" y="2268"/>
                    <a:pt x="5871" y="2001"/>
                    <a:pt x="4870" y="1701"/>
                  </a:cubicBezTo>
                  <a:lnTo>
                    <a:pt x="4804" y="1668"/>
                  </a:lnTo>
                  <a:cubicBezTo>
                    <a:pt x="3369" y="1234"/>
                    <a:pt x="2469" y="734"/>
                    <a:pt x="1935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7"/>
            <p:cNvSpPr/>
            <p:nvPr/>
          </p:nvSpPr>
          <p:spPr>
            <a:xfrm>
              <a:off x="2540400" y="1909600"/>
              <a:ext cx="622150" cy="514900"/>
            </a:xfrm>
            <a:custGeom>
              <a:avLst/>
              <a:gdLst/>
              <a:ahLst/>
              <a:cxnLst/>
              <a:rect l="l" t="t" r="r" b="b"/>
              <a:pathLst>
                <a:path w="24886" h="20596" extrusionOk="0">
                  <a:moveTo>
                    <a:pt x="13102" y="1"/>
                  </a:moveTo>
                  <a:cubicBezTo>
                    <a:pt x="2334" y="1"/>
                    <a:pt x="2230" y="2588"/>
                    <a:pt x="1302" y="5538"/>
                  </a:cubicBezTo>
                  <a:cubicBezTo>
                    <a:pt x="501" y="8040"/>
                    <a:pt x="1" y="12844"/>
                    <a:pt x="1168" y="13044"/>
                  </a:cubicBezTo>
                  <a:cubicBezTo>
                    <a:pt x="1635" y="12010"/>
                    <a:pt x="2736" y="11242"/>
                    <a:pt x="4470" y="11242"/>
                  </a:cubicBezTo>
                  <a:cubicBezTo>
                    <a:pt x="6372" y="11242"/>
                    <a:pt x="9374" y="12410"/>
                    <a:pt x="11175" y="14745"/>
                  </a:cubicBezTo>
                  <a:cubicBezTo>
                    <a:pt x="12977" y="17047"/>
                    <a:pt x="12843" y="20449"/>
                    <a:pt x="12843" y="20449"/>
                  </a:cubicBezTo>
                  <a:cubicBezTo>
                    <a:pt x="13126" y="20549"/>
                    <a:pt x="13450" y="20595"/>
                    <a:pt x="13802" y="20595"/>
                  </a:cubicBezTo>
                  <a:cubicBezTo>
                    <a:pt x="15439" y="20595"/>
                    <a:pt x="17657" y="19595"/>
                    <a:pt x="18947" y="18414"/>
                  </a:cubicBezTo>
                  <a:cubicBezTo>
                    <a:pt x="20949" y="16580"/>
                    <a:pt x="22517" y="14745"/>
                    <a:pt x="23551" y="12477"/>
                  </a:cubicBezTo>
                  <a:cubicBezTo>
                    <a:pt x="24084" y="11342"/>
                    <a:pt x="24485" y="10142"/>
                    <a:pt x="24718" y="8874"/>
                  </a:cubicBezTo>
                  <a:cubicBezTo>
                    <a:pt x="24885" y="7606"/>
                    <a:pt x="24852" y="6306"/>
                    <a:pt x="24618" y="5005"/>
                  </a:cubicBezTo>
                  <a:cubicBezTo>
                    <a:pt x="23784" y="301"/>
                    <a:pt x="16879" y="1"/>
                    <a:pt x="13310" y="1"/>
                  </a:cubicBezTo>
                  <a:cubicBezTo>
                    <a:pt x="13240" y="1"/>
                    <a:pt x="13171" y="1"/>
                    <a:pt x="13102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7"/>
            <p:cNvSpPr/>
            <p:nvPr/>
          </p:nvSpPr>
          <p:spPr>
            <a:xfrm>
              <a:off x="2597100" y="1917950"/>
              <a:ext cx="543750" cy="224350"/>
            </a:xfrm>
            <a:custGeom>
              <a:avLst/>
              <a:gdLst/>
              <a:ahLst/>
              <a:cxnLst/>
              <a:rect l="l" t="t" r="r" b="b"/>
              <a:pathLst>
                <a:path w="21750" h="8974" extrusionOk="0">
                  <a:moveTo>
                    <a:pt x="11109" y="1"/>
                  </a:moveTo>
                  <a:cubicBezTo>
                    <a:pt x="4804" y="1"/>
                    <a:pt x="1268" y="835"/>
                    <a:pt x="435" y="3436"/>
                  </a:cubicBezTo>
                  <a:cubicBezTo>
                    <a:pt x="1" y="4771"/>
                    <a:pt x="1936" y="8940"/>
                    <a:pt x="10842" y="8974"/>
                  </a:cubicBezTo>
                  <a:cubicBezTo>
                    <a:pt x="19415" y="8974"/>
                    <a:pt x="21750" y="6005"/>
                    <a:pt x="21283" y="4070"/>
                  </a:cubicBezTo>
                  <a:cubicBezTo>
                    <a:pt x="20816" y="2135"/>
                    <a:pt x="18681" y="1"/>
                    <a:pt x="11109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37"/>
            <p:cNvSpPr/>
            <p:nvPr/>
          </p:nvSpPr>
          <p:spPr>
            <a:xfrm>
              <a:off x="2931650" y="1196875"/>
              <a:ext cx="940550" cy="621100"/>
            </a:xfrm>
            <a:custGeom>
              <a:avLst/>
              <a:gdLst/>
              <a:ahLst/>
              <a:cxnLst/>
              <a:rect l="l" t="t" r="r" b="b"/>
              <a:pathLst>
                <a:path w="37622" h="24844" extrusionOk="0">
                  <a:moveTo>
                    <a:pt x="4454" y="1"/>
                  </a:moveTo>
                  <a:cubicBezTo>
                    <a:pt x="4058" y="1"/>
                    <a:pt x="3640" y="41"/>
                    <a:pt x="3197" y="123"/>
                  </a:cubicBezTo>
                  <a:cubicBezTo>
                    <a:pt x="1" y="858"/>
                    <a:pt x="725" y="5454"/>
                    <a:pt x="3756" y="5454"/>
                  </a:cubicBezTo>
                  <a:cubicBezTo>
                    <a:pt x="3888" y="5454"/>
                    <a:pt x="4024" y="5445"/>
                    <a:pt x="4165" y="5427"/>
                  </a:cubicBezTo>
                  <a:lnTo>
                    <a:pt x="4365" y="5393"/>
                  </a:lnTo>
                  <a:cubicBezTo>
                    <a:pt x="4565" y="5560"/>
                    <a:pt x="5099" y="6194"/>
                    <a:pt x="6066" y="8129"/>
                  </a:cubicBezTo>
                  <a:cubicBezTo>
                    <a:pt x="6700" y="9496"/>
                    <a:pt x="7234" y="10764"/>
                    <a:pt x="7701" y="11931"/>
                  </a:cubicBezTo>
                  <a:cubicBezTo>
                    <a:pt x="10436" y="18303"/>
                    <a:pt x="11937" y="21805"/>
                    <a:pt x="16340" y="23973"/>
                  </a:cubicBezTo>
                  <a:cubicBezTo>
                    <a:pt x="17664" y="24572"/>
                    <a:pt x="19106" y="24843"/>
                    <a:pt x="20556" y="24843"/>
                  </a:cubicBezTo>
                  <a:cubicBezTo>
                    <a:pt x="20641" y="24843"/>
                    <a:pt x="20725" y="24843"/>
                    <a:pt x="20810" y="24841"/>
                  </a:cubicBezTo>
                  <a:cubicBezTo>
                    <a:pt x="26147" y="24841"/>
                    <a:pt x="33119" y="22306"/>
                    <a:pt x="36488" y="19203"/>
                  </a:cubicBezTo>
                  <a:cubicBezTo>
                    <a:pt x="37555" y="18203"/>
                    <a:pt x="37622" y="16501"/>
                    <a:pt x="36621" y="15401"/>
                  </a:cubicBezTo>
                  <a:cubicBezTo>
                    <a:pt x="36097" y="14824"/>
                    <a:pt x="35382" y="14532"/>
                    <a:pt x="34661" y="14532"/>
                  </a:cubicBezTo>
                  <a:cubicBezTo>
                    <a:pt x="34004" y="14532"/>
                    <a:pt x="33343" y="14774"/>
                    <a:pt x="32819" y="15267"/>
                  </a:cubicBezTo>
                  <a:cubicBezTo>
                    <a:pt x="30167" y="17731"/>
                    <a:pt x="24225" y="19507"/>
                    <a:pt x="20743" y="19507"/>
                  </a:cubicBezTo>
                  <a:cubicBezTo>
                    <a:pt x="19888" y="19507"/>
                    <a:pt x="19182" y="19400"/>
                    <a:pt x="18708" y="19170"/>
                  </a:cubicBezTo>
                  <a:cubicBezTo>
                    <a:pt x="16240" y="17902"/>
                    <a:pt x="15306" y="15934"/>
                    <a:pt x="12671" y="9797"/>
                  </a:cubicBezTo>
                  <a:cubicBezTo>
                    <a:pt x="12170" y="8629"/>
                    <a:pt x="11603" y="7328"/>
                    <a:pt x="10970" y="5894"/>
                  </a:cubicBezTo>
                  <a:cubicBezTo>
                    <a:pt x="10970" y="5860"/>
                    <a:pt x="10970" y="5827"/>
                    <a:pt x="10936" y="5794"/>
                  </a:cubicBezTo>
                  <a:cubicBezTo>
                    <a:pt x="9199" y="2261"/>
                    <a:pt x="7436" y="1"/>
                    <a:pt x="445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37"/>
            <p:cNvSpPr/>
            <p:nvPr/>
          </p:nvSpPr>
          <p:spPr>
            <a:xfrm>
              <a:off x="3875525" y="1321275"/>
              <a:ext cx="122350" cy="168900"/>
            </a:xfrm>
            <a:custGeom>
              <a:avLst/>
              <a:gdLst/>
              <a:ahLst/>
              <a:cxnLst/>
              <a:rect l="l" t="t" r="r" b="b"/>
              <a:pathLst>
                <a:path w="4894" h="6756" extrusionOk="0">
                  <a:moveTo>
                    <a:pt x="3648" y="0"/>
                  </a:moveTo>
                  <a:cubicBezTo>
                    <a:pt x="3474" y="0"/>
                    <a:pt x="3287" y="65"/>
                    <a:pt x="3103" y="217"/>
                  </a:cubicBezTo>
                  <a:cubicBezTo>
                    <a:pt x="2102" y="818"/>
                    <a:pt x="1301" y="1752"/>
                    <a:pt x="768" y="2819"/>
                  </a:cubicBezTo>
                  <a:cubicBezTo>
                    <a:pt x="367" y="3787"/>
                    <a:pt x="134" y="4787"/>
                    <a:pt x="67" y="5855"/>
                  </a:cubicBezTo>
                  <a:cubicBezTo>
                    <a:pt x="0" y="6288"/>
                    <a:pt x="334" y="6689"/>
                    <a:pt x="801" y="6755"/>
                  </a:cubicBezTo>
                  <a:lnTo>
                    <a:pt x="901" y="6755"/>
                  </a:lnTo>
                  <a:cubicBezTo>
                    <a:pt x="1301" y="6755"/>
                    <a:pt x="1635" y="6455"/>
                    <a:pt x="1702" y="6021"/>
                  </a:cubicBezTo>
                  <a:cubicBezTo>
                    <a:pt x="1735" y="5154"/>
                    <a:pt x="1968" y="4287"/>
                    <a:pt x="2302" y="3453"/>
                  </a:cubicBezTo>
                  <a:cubicBezTo>
                    <a:pt x="2669" y="2686"/>
                    <a:pt x="3269" y="2052"/>
                    <a:pt x="4003" y="1585"/>
                  </a:cubicBezTo>
                  <a:cubicBezTo>
                    <a:pt x="4894" y="1153"/>
                    <a:pt x="4387" y="0"/>
                    <a:pt x="364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7"/>
            <p:cNvSpPr/>
            <p:nvPr/>
          </p:nvSpPr>
          <p:spPr>
            <a:xfrm>
              <a:off x="3900550" y="1408300"/>
              <a:ext cx="157625" cy="136075"/>
            </a:xfrm>
            <a:custGeom>
              <a:avLst/>
              <a:gdLst/>
              <a:ahLst/>
              <a:cxnLst/>
              <a:rect l="l" t="t" r="r" b="b"/>
              <a:pathLst>
                <a:path w="6305" h="5443" extrusionOk="0">
                  <a:moveTo>
                    <a:pt x="5138" y="0"/>
                  </a:moveTo>
                  <a:cubicBezTo>
                    <a:pt x="5105" y="0"/>
                    <a:pt x="5071" y="2"/>
                    <a:pt x="5037" y="5"/>
                  </a:cubicBezTo>
                  <a:cubicBezTo>
                    <a:pt x="3870" y="239"/>
                    <a:pt x="2802" y="806"/>
                    <a:pt x="1935" y="1640"/>
                  </a:cubicBezTo>
                  <a:cubicBezTo>
                    <a:pt x="1234" y="2407"/>
                    <a:pt x="634" y="3274"/>
                    <a:pt x="200" y="4208"/>
                  </a:cubicBezTo>
                  <a:cubicBezTo>
                    <a:pt x="0" y="4642"/>
                    <a:pt x="167" y="5109"/>
                    <a:pt x="567" y="5342"/>
                  </a:cubicBezTo>
                  <a:cubicBezTo>
                    <a:pt x="667" y="5409"/>
                    <a:pt x="801" y="5443"/>
                    <a:pt x="934" y="5443"/>
                  </a:cubicBezTo>
                  <a:cubicBezTo>
                    <a:pt x="1268" y="5443"/>
                    <a:pt x="1535" y="5242"/>
                    <a:pt x="1668" y="4976"/>
                  </a:cubicBezTo>
                  <a:cubicBezTo>
                    <a:pt x="2035" y="4175"/>
                    <a:pt x="2535" y="3408"/>
                    <a:pt x="3136" y="2774"/>
                  </a:cubicBezTo>
                  <a:cubicBezTo>
                    <a:pt x="3769" y="2207"/>
                    <a:pt x="4537" y="1807"/>
                    <a:pt x="5371" y="1640"/>
                  </a:cubicBezTo>
                  <a:cubicBezTo>
                    <a:pt x="6305" y="1318"/>
                    <a:pt x="6057" y="0"/>
                    <a:pt x="513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7"/>
            <p:cNvSpPr/>
            <p:nvPr/>
          </p:nvSpPr>
          <p:spPr>
            <a:xfrm>
              <a:off x="3739600" y="1455950"/>
              <a:ext cx="231025" cy="231025"/>
            </a:xfrm>
            <a:custGeom>
              <a:avLst/>
              <a:gdLst/>
              <a:ahLst/>
              <a:cxnLst/>
              <a:rect l="l" t="t" r="r" b="b"/>
              <a:pathLst>
                <a:path w="9241" h="9241" extrusionOk="0">
                  <a:moveTo>
                    <a:pt x="4637" y="1"/>
                  </a:moveTo>
                  <a:cubicBezTo>
                    <a:pt x="2068" y="1"/>
                    <a:pt x="0" y="2069"/>
                    <a:pt x="0" y="4637"/>
                  </a:cubicBezTo>
                  <a:cubicBezTo>
                    <a:pt x="0" y="7172"/>
                    <a:pt x="2068" y="9241"/>
                    <a:pt x="4637" y="9241"/>
                  </a:cubicBezTo>
                  <a:cubicBezTo>
                    <a:pt x="7172" y="9241"/>
                    <a:pt x="9240" y="7172"/>
                    <a:pt x="9240" y="4637"/>
                  </a:cubicBezTo>
                  <a:cubicBezTo>
                    <a:pt x="9240" y="2069"/>
                    <a:pt x="7172" y="1"/>
                    <a:pt x="4637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37"/>
            <p:cNvSpPr/>
            <p:nvPr/>
          </p:nvSpPr>
          <p:spPr>
            <a:xfrm>
              <a:off x="3725425" y="1435400"/>
              <a:ext cx="86750" cy="123975"/>
            </a:xfrm>
            <a:custGeom>
              <a:avLst/>
              <a:gdLst/>
              <a:ahLst/>
              <a:cxnLst/>
              <a:rect l="l" t="t" r="r" b="b"/>
              <a:pathLst>
                <a:path w="3470" h="4959" extrusionOk="0">
                  <a:moveTo>
                    <a:pt x="1024" y="0"/>
                  </a:moveTo>
                  <a:cubicBezTo>
                    <a:pt x="635" y="0"/>
                    <a:pt x="267" y="193"/>
                    <a:pt x="267" y="623"/>
                  </a:cubicBezTo>
                  <a:cubicBezTo>
                    <a:pt x="0" y="2824"/>
                    <a:pt x="567" y="4258"/>
                    <a:pt x="2035" y="4892"/>
                  </a:cubicBezTo>
                  <a:cubicBezTo>
                    <a:pt x="2135" y="4926"/>
                    <a:pt x="2235" y="4926"/>
                    <a:pt x="2368" y="4959"/>
                  </a:cubicBezTo>
                  <a:cubicBezTo>
                    <a:pt x="3236" y="4926"/>
                    <a:pt x="3469" y="3725"/>
                    <a:pt x="2669" y="3358"/>
                  </a:cubicBezTo>
                  <a:cubicBezTo>
                    <a:pt x="2202" y="3158"/>
                    <a:pt x="1668" y="2657"/>
                    <a:pt x="1901" y="823"/>
                  </a:cubicBezTo>
                  <a:cubicBezTo>
                    <a:pt x="2031" y="303"/>
                    <a:pt x="1511" y="0"/>
                    <a:pt x="1024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37"/>
            <p:cNvSpPr/>
            <p:nvPr/>
          </p:nvSpPr>
          <p:spPr>
            <a:xfrm>
              <a:off x="3809650" y="1309900"/>
              <a:ext cx="74300" cy="181950"/>
            </a:xfrm>
            <a:custGeom>
              <a:avLst/>
              <a:gdLst/>
              <a:ahLst/>
              <a:cxnLst/>
              <a:rect l="l" t="t" r="r" b="b"/>
              <a:pathLst>
                <a:path w="2972" h="7278" extrusionOk="0">
                  <a:moveTo>
                    <a:pt x="1643" y="1"/>
                  </a:moveTo>
                  <a:cubicBezTo>
                    <a:pt x="1436" y="1"/>
                    <a:pt x="1247" y="89"/>
                    <a:pt x="1134" y="305"/>
                  </a:cubicBezTo>
                  <a:cubicBezTo>
                    <a:pt x="467" y="1273"/>
                    <a:pt x="100" y="2440"/>
                    <a:pt x="34" y="3608"/>
                  </a:cubicBezTo>
                  <a:cubicBezTo>
                    <a:pt x="0" y="4642"/>
                    <a:pt x="134" y="5709"/>
                    <a:pt x="467" y="6677"/>
                  </a:cubicBezTo>
                  <a:cubicBezTo>
                    <a:pt x="567" y="7044"/>
                    <a:pt x="901" y="7277"/>
                    <a:pt x="1268" y="7277"/>
                  </a:cubicBezTo>
                  <a:cubicBezTo>
                    <a:pt x="1334" y="7277"/>
                    <a:pt x="1401" y="7277"/>
                    <a:pt x="1468" y="7244"/>
                  </a:cubicBezTo>
                  <a:cubicBezTo>
                    <a:pt x="1902" y="7110"/>
                    <a:pt x="2135" y="6643"/>
                    <a:pt x="2035" y="6210"/>
                  </a:cubicBezTo>
                  <a:cubicBezTo>
                    <a:pt x="1768" y="5376"/>
                    <a:pt x="1635" y="4508"/>
                    <a:pt x="1668" y="3641"/>
                  </a:cubicBezTo>
                  <a:cubicBezTo>
                    <a:pt x="1735" y="2774"/>
                    <a:pt x="2002" y="1940"/>
                    <a:pt x="2502" y="1239"/>
                  </a:cubicBezTo>
                  <a:cubicBezTo>
                    <a:pt x="2971" y="721"/>
                    <a:pt x="2233" y="1"/>
                    <a:pt x="164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37"/>
            <p:cNvSpPr/>
            <p:nvPr/>
          </p:nvSpPr>
          <p:spPr>
            <a:xfrm>
              <a:off x="2538725" y="2149875"/>
              <a:ext cx="360300" cy="956700"/>
            </a:xfrm>
            <a:custGeom>
              <a:avLst/>
              <a:gdLst/>
              <a:ahLst/>
              <a:cxnLst/>
              <a:rect l="l" t="t" r="r" b="b"/>
              <a:pathLst>
                <a:path w="14412" h="38268" extrusionOk="0">
                  <a:moveTo>
                    <a:pt x="5498" y="1"/>
                  </a:moveTo>
                  <a:cubicBezTo>
                    <a:pt x="3367" y="1"/>
                    <a:pt x="1637" y="1045"/>
                    <a:pt x="1235" y="3433"/>
                  </a:cubicBezTo>
                  <a:cubicBezTo>
                    <a:pt x="635" y="7002"/>
                    <a:pt x="1" y="31853"/>
                    <a:pt x="835" y="35356"/>
                  </a:cubicBezTo>
                  <a:cubicBezTo>
                    <a:pt x="1326" y="37420"/>
                    <a:pt x="2536" y="38267"/>
                    <a:pt x="3808" y="38267"/>
                  </a:cubicBezTo>
                  <a:cubicBezTo>
                    <a:pt x="4695" y="38267"/>
                    <a:pt x="5613" y="37856"/>
                    <a:pt x="6339" y="37157"/>
                  </a:cubicBezTo>
                  <a:cubicBezTo>
                    <a:pt x="8140" y="35456"/>
                    <a:pt x="12176" y="17743"/>
                    <a:pt x="12910" y="10838"/>
                  </a:cubicBezTo>
                  <a:cubicBezTo>
                    <a:pt x="14411" y="4734"/>
                    <a:pt x="12243" y="2165"/>
                    <a:pt x="8841" y="731"/>
                  </a:cubicBezTo>
                  <a:cubicBezTo>
                    <a:pt x="7703" y="256"/>
                    <a:pt x="6552" y="1"/>
                    <a:pt x="549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7"/>
            <p:cNvSpPr/>
            <p:nvPr/>
          </p:nvSpPr>
          <p:spPr>
            <a:xfrm>
              <a:off x="2411975" y="3918550"/>
              <a:ext cx="411150" cy="274875"/>
            </a:xfrm>
            <a:custGeom>
              <a:avLst/>
              <a:gdLst/>
              <a:ahLst/>
              <a:cxnLst/>
              <a:rect l="l" t="t" r="r" b="b"/>
              <a:pathLst>
                <a:path w="16446" h="10995" extrusionOk="0">
                  <a:moveTo>
                    <a:pt x="101" y="1"/>
                  </a:moveTo>
                  <a:lnTo>
                    <a:pt x="101" y="1"/>
                  </a:lnTo>
                  <a:cubicBezTo>
                    <a:pt x="1" y="668"/>
                    <a:pt x="101" y="1335"/>
                    <a:pt x="368" y="1935"/>
                  </a:cubicBezTo>
                  <a:cubicBezTo>
                    <a:pt x="668" y="2436"/>
                    <a:pt x="1502" y="2903"/>
                    <a:pt x="1769" y="3670"/>
                  </a:cubicBezTo>
                  <a:cubicBezTo>
                    <a:pt x="2035" y="4437"/>
                    <a:pt x="1835" y="5404"/>
                    <a:pt x="2035" y="6272"/>
                  </a:cubicBezTo>
                  <a:cubicBezTo>
                    <a:pt x="2202" y="7039"/>
                    <a:pt x="2602" y="8607"/>
                    <a:pt x="4771" y="9941"/>
                  </a:cubicBezTo>
                  <a:cubicBezTo>
                    <a:pt x="6127" y="10755"/>
                    <a:pt x="7992" y="10994"/>
                    <a:pt x="9729" y="10994"/>
                  </a:cubicBezTo>
                  <a:cubicBezTo>
                    <a:pt x="10769" y="10994"/>
                    <a:pt x="11764" y="10908"/>
                    <a:pt x="12576" y="10808"/>
                  </a:cubicBezTo>
                  <a:cubicBezTo>
                    <a:pt x="14711" y="10508"/>
                    <a:pt x="16246" y="9607"/>
                    <a:pt x="16412" y="8407"/>
                  </a:cubicBezTo>
                  <a:cubicBezTo>
                    <a:pt x="16446" y="7573"/>
                    <a:pt x="16346" y="6739"/>
                    <a:pt x="16045" y="5971"/>
                  </a:cubicBezTo>
                  <a:lnTo>
                    <a:pt x="101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37"/>
            <p:cNvSpPr/>
            <p:nvPr/>
          </p:nvSpPr>
          <p:spPr>
            <a:xfrm>
              <a:off x="2409475" y="3727175"/>
              <a:ext cx="420325" cy="439650"/>
            </a:xfrm>
            <a:custGeom>
              <a:avLst/>
              <a:gdLst/>
              <a:ahLst/>
              <a:cxnLst/>
              <a:rect l="l" t="t" r="r" b="b"/>
              <a:pathLst>
                <a:path w="16813" h="17586" extrusionOk="0">
                  <a:moveTo>
                    <a:pt x="6095" y="0"/>
                  </a:moveTo>
                  <a:cubicBezTo>
                    <a:pt x="3778" y="0"/>
                    <a:pt x="1184" y="843"/>
                    <a:pt x="501" y="3853"/>
                  </a:cubicBezTo>
                  <a:cubicBezTo>
                    <a:pt x="267" y="5888"/>
                    <a:pt x="1" y="6822"/>
                    <a:pt x="234" y="7789"/>
                  </a:cubicBezTo>
                  <a:cubicBezTo>
                    <a:pt x="434" y="8756"/>
                    <a:pt x="1435" y="9190"/>
                    <a:pt x="2135" y="10224"/>
                  </a:cubicBezTo>
                  <a:cubicBezTo>
                    <a:pt x="2836" y="11291"/>
                    <a:pt x="1668" y="13760"/>
                    <a:pt x="4137" y="15695"/>
                  </a:cubicBezTo>
                  <a:cubicBezTo>
                    <a:pt x="6062" y="17183"/>
                    <a:pt x="7987" y="17586"/>
                    <a:pt x="10186" y="17586"/>
                  </a:cubicBezTo>
                  <a:cubicBezTo>
                    <a:pt x="10844" y="17586"/>
                    <a:pt x="11528" y="17550"/>
                    <a:pt x="12243" y="17496"/>
                  </a:cubicBezTo>
                  <a:cubicBezTo>
                    <a:pt x="14044" y="17362"/>
                    <a:pt x="15178" y="16829"/>
                    <a:pt x="15712" y="16328"/>
                  </a:cubicBezTo>
                  <a:cubicBezTo>
                    <a:pt x="16813" y="15328"/>
                    <a:pt x="16712" y="13260"/>
                    <a:pt x="15778" y="12292"/>
                  </a:cubicBezTo>
                  <a:cubicBezTo>
                    <a:pt x="15145" y="11692"/>
                    <a:pt x="14578" y="11091"/>
                    <a:pt x="14011" y="10458"/>
                  </a:cubicBezTo>
                  <a:cubicBezTo>
                    <a:pt x="13477" y="9757"/>
                    <a:pt x="12943" y="9090"/>
                    <a:pt x="12243" y="8089"/>
                  </a:cubicBezTo>
                  <a:cubicBezTo>
                    <a:pt x="11042" y="6221"/>
                    <a:pt x="10808" y="1885"/>
                    <a:pt x="10008" y="951"/>
                  </a:cubicBezTo>
                  <a:cubicBezTo>
                    <a:pt x="9650" y="549"/>
                    <a:pt x="7963" y="0"/>
                    <a:pt x="6095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37"/>
            <p:cNvSpPr/>
            <p:nvPr/>
          </p:nvSpPr>
          <p:spPr>
            <a:xfrm>
              <a:off x="2562075" y="4061150"/>
              <a:ext cx="251050" cy="105650"/>
            </a:xfrm>
            <a:custGeom>
              <a:avLst/>
              <a:gdLst/>
              <a:ahLst/>
              <a:cxnLst/>
              <a:rect l="l" t="t" r="r" b="b"/>
              <a:pathLst>
                <a:path w="10042" h="4226" extrusionOk="0">
                  <a:moveTo>
                    <a:pt x="7940" y="1"/>
                  </a:moveTo>
                  <a:cubicBezTo>
                    <a:pt x="6806" y="1"/>
                    <a:pt x="3036" y="167"/>
                    <a:pt x="3036" y="1502"/>
                  </a:cubicBezTo>
                  <a:cubicBezTo>
                    <a:pt x="3036" y="3098"/>
                    <a:pt x="1978" y="3655"/>
                    <a:pt x="942" y="3655"/>
                  </a:cubicBezTo>
                  <a:cubicBezTo>
                    <a:pt x="615" y="3655"/>
                    <a:pt x="289" y="3599"/>
                    <a:pt x="1" y="3503"/>
                  </a:cubicBezTo>
                  <a:lnTo>
                    <a:pt x="1" y="3503"/>
                  </a:lnTo>
                  <a:cubicBezTo>
                    <a:pt x="1283" y="4053"/>
                    <a:pt x="2613" y="4225"/>
                    <a:pt x="4066" y="4225"/>
                  </a:cubicBezTo>
                  <a:cubicBezTo>
                    <a:pt x="4729" y="4225"/>
                    <a:pt x="5417" y="4189"/>
                    <a:pt x="6139" y="4137"/>
                  </a:cubicBezTo>
                  <a:cubicBezTo>
                    <a:pt x="7940" y="4003"/>
                    <a:pt x="9074" y="3470"/>
                    <a:pt x="9608" y="2969"/>
                  </a:cubicBezTo>
                  <a:cubicBezTo>
                    <a:pt x="9775" y="2836"/>
                    <a:pt x="9908" y="2636"/>
                    <a:pt x="10041" y="2436"/>
                  </a:cubicBezTo>
                  <a:cubicBezTo>
                    <a:pt x="10008" y="2102"/>
                    <a:pt x="9975" y="1769"/>
                    <a:pt x="9941" y="1468"/>
                  </a:cubicBezTo>
                  <a:cubicBezTo>
                    <a:pt x="9741" y="301"/>
                    <a:pt x="9107" y="1"/>
                    <a:pt x="7940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7"/>
            <p:cNvSpPr/>
            <p:nvPr/>
          </p:nvSpPr>
          <p:spPr>
            <a:xfrm>
              <a:off x="2406150" y="3033750"/>
              <a:ext cx="325250" cy="915500"/>
            </a:xfrm>
            <a:custGeom>
              <a:avLst/>
              <a:gdLst/>
              <a:ahLst/>
              <a:cxnLst/>
              <a:rect l="l" t="t" r="r" b="b"/>
              <a:pathLst>
                <a:path w="13010" h="36620" extrusionOk="0">
                  <a:moveTo>
                    <a:pt x="6138" y="1"/>
                  </a:moveTo>
                  <a:cubicBezTo>
                    <a:pt x="5004" y="234"/>
                    <a:pt x="4737" y="2035"/>
                    <a:pt x="4236" y="4971"/>
                  </a:cubicBezTo>
                  <a:cubicBezTo>
                    <a:pt x="3736" y="7940"/>
                    <a:pt x="0" y="31190"/>
                    <a:pt x="67" y="32424"/>
                  </a:cubicBezTo>
                  <a:cubicBezTo>
                    <a:pt x="167" y="33658"/>
                    <a:pt x="1301" y="35426"/>
                    <a:pt x="2268" y="36293"/>
                  </a:cubicBezTo>
                  <a:cubicBezTo>
                    <a:pt x="2519" y="36509"/>
                    <a:pt x="2794" y="36620"/>
                    <a:pt x="3076" y="36620"/>
                  </a:cubicBezTo>
                  <a:cubicBezTo>
                    <a:pt x="3884" y="36620"/>
                    <a:pt x="4751" y="35711"/>
                    <a:pt x="5271" y="33758"/>
                  </a:cubicBezTo>
                  <a:cubicBezTo>
                    <a:pt x="5843" y="31686"/>
                    <a:pt x="7279" y="30688"/>
                    <a:pt x="8550" y="30688"/>
                  </a:cubicBezTo>
                  <a:cubicBezTo>
                    <a:pt x="9427" y="30688"/>
                    <a:pt x="10226" y="31164"/>
                    <a:pt x="10608" y="32090"/>
                  </a:cubicBezTo>
                  <a:cubicBezTo>
                    <a:pt x="11909" y="35226"/>
                    <a:pt x="12376" y="35826"/>
                    <a:pt x="12376" y="35826"/>
                  </a:cubicBezTo>
                  <a:cubicBezTo>
                    <a:pt x="12376" y="35826"/>
                    <a:pt x="13009" y="28421"/>
                    <a:pt x="12976" y="20315"/>
                  </a:cubicBezTo>
                  <a:cubicBezTo>
                    <a:pt x="12909" y="14778"/>
                    <a:pt x="12909" y="7539"/>
                    <a:pt x="12909" y="3603"/>
                  </a:cubicBezTo>
                  <a:cubicBezTo>
                    <a:pt x="12909" y="1101"/>
                    <a:pt x="12542" y="701"/>
                    <a:pt x="12009" y="501"/>
                  </a:cubicBezTo>
                  <a:cubicBezTo>
                    <a:pt x="10474" y="34"/>
                    <a:pt x="6138" y="1"/>
                    <a:pt x="6138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37"/>
            <p:cNvSpPr/>
            <p:nvPr/>
          </p:nvSpPr>
          <p:spPr>
            <a:xfrm>
              <a:off x="2504425" y="2972900"/>
              <a:ext cx="238825" cy="203525"/>
            </a:xfrm>
            <a:custGeom>
              <a:avLst/>
              <a:gdLst/>
              <a:ahLst/>
              <a:cxnLst/>
              <a:rect l="l" t="t" r="r" b="b"/>
              <a:pathLst>
                <a:path w="9553" h="8141" extrusionOk="0">
                  <a:moveTo>
                    <a:pt x="5130" y="1"/>
                  </a:moveTo>
                  <a:cubicBezTo>
                    <a:pt x="1797" y="1"/>
                    <a:pt x="0" y="7494"/>
                    <a:pt x="4342" y="8105"/>
                  </a:cubicBezTo>
                  <a:cubicBezTo>
                    <a:pt x="4504" y="8129"/>
                    <a:pt x="4662" y="8141"/>
                    <a:pt x="4815" y="8141"/>
                  </a:cubicBezTo>
                  <a:cubicBezTo>
                    <a:pt x="8687" y="8141"/>
                    <a:pt x="9552" y="707"/>
                    <a:pt x="5509" y="33"/>
                  </a:cubicBezTo>
                  <a:cubicBezTo>
                    <a:pt x="5381" y="11"/>
                    <a:pt x="5254" y="1"/>
                    <a:pt x="5130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7"/>
            <p:cNvSpPr/>
            <p:nvPr/>
          </p:nvSpPr>
          <p:spPr>
            <a:xfrm>
              <a:off x="2504425" y="2972900"/>
              <a:ext cx="238825" cy="203525"/>
            </a:xfrm>
            <a:custGeom>
              <a:avLst/>
              <a:gdLst/>
              <a:ahLst/>
              <a:cxnLst/>
              <a:rect l="l" t="t" r="r" b="b"/>
              <a:pathLst>
                <a:path w="9553" h="8141" extrusionOk="0">
                  <a:moveTo>
                    <a:pt x="5130" y="1"/>
                  </a:moveTo>
                  <a:cubicBezTo>
                    <a:pt x="1797" y="1"/>
                    <a:pt x="0" y="7494"/>
                    <a:pt x="4342" y="8105"/>
                  </a:cubicBezTo>
                  <a:cubicBezTo>
                    <a:pt x="4504" y="8129"/>
                    <a:pt x="4662" y="8141"/>
                    <a:pt x="4815" y="8141"/>
                  </a:cubicBezTo>
                  <a:cubicBezTo>
                    <a:pt x="8687" y="8141"/>
                    <a:pt x="9552" y="707"/>
                    <a:pt x="5509" y="33"/>
                  </a:cubicBezTo>
                  <a:cubicBezTo>
                    <a:pt x="5381" y="11"/>
                    <a:pt x="5254" y="1"/>
                    <a:pt x="5130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37"/>
            <p:cNvSpPr/>
            <p:nvPr/>
          </p:nvSpPr>
          <p:spPr>
            <a:xfrm>
              <a:off x="2673825" y="3251400"/>
              <a:ext cx="54225" cy="562100"/>
            </a:xfrm>
            <a:custGeom>
              <a:avLst/>
              <a:gdLst/>
              <a:ahLst/>
              <a:cxnLst/>
              <a:rect l="l" t="t" r="r" b="b"/>
              <a:pathLst>
                <a:path w="2169" h="22484" extrusionOk="0">
                  <a:moveTo>
                    <a:pt x="2169" y="1"/>
                  </a:moveTo>
                  <a:cubicBezTo>
                    <a:pt x="701" y="534"/>
                    <a:pt x="635" y="1802"/>
                    <a:pt x="334" y="6205"/>
                  </a:cubicBezTo>
                  <a:cubicBezTo>
                    <a:pt x="1" y="11309"/>
                    <a:pt x="101" y="18647"/>
                    <a:pt x="334" y="20382"/>
                  </a:cubicBezTo>
                  <a:cubicBezTo>
                    <a:pt x="468" y="21349"/>
                    <a:pt x="1235" y="22017"/>
                    <a:pt x="1969" y="22484"/>
                  </a:cubicBezTo>
                  <a:cubicBezTo>
                    <a:pt x="2002" y="22317"/>
                    <a:pt x="2002" y="22150"/>
                    <a:pt x="2002" y="21983"/>
                  </a:cubicBezTo>
                  <a:cubicBezTo>
                    <a:pt x="1368" y="21616"/>
                    <a:pt x="901" y="21016"/>
                    <a:pt x="768" y="20315"/>
                  </a:cubicBezTo>
                  <a:cubicBezTo>
                    <a:pt x="534" y="18614"/>
                    <a:pt x="434" y="11142"/>
                    <a:pt x="768" y="6205"/>
                  </a:cubicBezTo>
                  <a:cubicBezTo>
                    <a:pt x="1035" y="1902"/>
                    <a:pt x="1135" y="868"/>
                    <a:pt x="2169" y="401"/>
                  </a:cubicBezTo>
                  <a:lnTo>
                    <a:pt x="2169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7"/>
            <p:cNvSpPr/>
            <p:nvPr/>
          </p:nvSpPr>
          <p:spPr>
            <a:xfrm>
              <a:off x="2415325" y="3213875"/>
              <a:ext cx="155125" cy="577950"/>
            </a:xfrm>
            <a:custGeom>
              <a:avLst/>
              <a:gdLst/>
              <a:ahLst/>
              <a:cxnLst/>
              <a:rect l="l" t="t" r="r" b="b"/>
              <a:pathLst>
                <a:path w="6205" h="23118" extrusionOk="0">
                  <a:moveTo>
                    <a:pt x="3503" y="1"/>
                  </a:moveTo>
                  <a:cubicBezTo>
                    <a:pt x="3503" y="134"/>
                    <a:pt x="3469" y="268"/>
                    <a:pt x="3436" y="401"/>
                  </a:cubicBezTo>
                  <a:cubicBezTo>
                    <a:pt x="5737" y="1802"/>
                    <a:pt x="5637" y="3036"/>
                    <a:pt x="5304" y="6372"/>
                  </a:cubicBezTo>
                  <a:cubicBezTo>
                    <a:pt x="5270" y="6772"/>
                    <a:pt x="5237" y="7206"/>
                    <a:pt x="5204" y="7673"/>
                  </a:cubicBezTo>
                  <a:cubicBezTo>
                    <a:pt x="4703" y="12510"/>
                    <a:pt x="4003" y="17313"/>
                    <a:pt x="3002" y="22083"/>
                  </a:cubicBezTo>
                  <a:cubicBezTo>
                    <a:pt x="2969" y="22317"/>
                    <a:pt x="2802" y="22517"/>
                    <a:pt x="2602" y="22584"/>
                  </a:cubicBezTo>
                  <a:cubicBezTo>
                    <a:pt x="2419" y="22670"/>
                    <a:pt x="2194" y="22707"/>
                    <a:pt x="1940" y="22707"/>
                  </a:cubicBezTo>
                  <a:cubicBezTo>
                    <a:pt x="1406" y="22707"/>
                    <a:pt x="744" y="22543"/>
                    <a:pt x="67" y="22317"/>
                  </a:cubicBezTo>
                  <a:cubicBezTo>
                    <a:pt x="67" y="22450"/>
                    <a:pt x="33" y="22584"/>
                    <a:pt x="0" y="22717"/>
                  </a:cubicBezTo>
                  <a:cubicBezTo>
                    <a:pt x="634" y="22950"/>
                    <a:pt x="1301" y="23084"/>
                    <a:pt x="1968" y="23117"/>
                  </a:cubicBezTo>
                  <a:cubicBezTo>
                    <a:pt x="2235" y="23117"/>
                    <a:pt x="2502" y="23084"/>
                    <a:pt x="2769" y="22984"/>
                  </a:cubicBezTo>
                  <a:cubicBezTo>
                    <a:pt x="3069" y="22817"/>
                    <a:pt x="3336" y="22550"/>
                    <a:pt x="3402" y="22183"/>
                  </a:cubicBezTo>
                  <a:cubicBezTo>
                    <a:pt x="4403" y="17413"/>
                    <a:pt x="5137" y="12576"/>
                    <a:pt x="5604" y="7706"/>
                  </a:cubicBezTo>
                  <a:cubicBezTo>
                    <a:pt x="5637" y="7239"/>
                    <a:pt x="5704" y="6839"/>
                    <a:pt x="5737" y="6439"/>
                  </a:cubicBezTo>
                  <a:cubicBezTo>
                    <a:pt x="6071" y="3003"/>
                    <a:pt x="6204" y="1568"/>
                    <a:pt x="350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37"/>
            <p:cNvSpPr/>
            <p:nvPr/>
          </p:nvSpPr>
          <p:spPr>
            <a:xfrm>
              <a:off x="2875650" y="1596175"/>
              <a:ext cx="290725" cy="255525"/>
            </a:xfrm>
            <a:custGeom>
              <a:avLst/>
              <a:gdLst/>
              <a:ahLst/>
              <a:cxnLst/>
              <a:rect l="l" t="t" r="r" b="b"/>
              <a:pathLst>
                <a:path w="11629" h="10221" extrusionOk="0">
                  <a:moveTo>
                    <a:pt x="6328" y="1"/>
                  </a:moveTo>
                  <a:cubicBezTo>
                    <a:pt x="3099" y="1"/>
                    <a:pt x="0" y="5300"/>
                    <a:pt x="0" y="5300"/>
                  </a:cubicBezTo>
                  <a:cubicBezTo>
                    <a:pt x="0" y="5300"/>
                    <a:pt x="3069" y="9002"/>
                    <a:pt x="6105" y="9970"/>
                  </a:cubicBezTo>
                  <a:cubicBezTo>
                    <a:pt x="6631" y="10142"/>
                    <a:pt x="7109" y="10221"/>
                    <a:pt x="7542" y="10221"/>
                  </a:cubicBezTo>
                  <a:cubicBezTo>
                    <a:pt x="11629" y="10221"/>
                    <a:pt x="11548" y="3133"/>
                    <a:pt x="8139" y="629"/>
                  </a:cubicBezTo>
                  <a:cubicBezTo>
                    <a:pt x="7544" y="187"/>
                    <a:pt x="6934" y="1"/>
                    <a:pt x="6328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37"/>
            <p:cNvSpPr/>
            <p:nvPr/>
          </p:nvSpPr>
          <p:spPr>
            <a:xfrm>
              <a:off x="2875650" y="1596175"/>
              <a:ext cx="290725" cy="255525"/>
            </a:xfrm>
            <a:custGeom>
              <a:avLst/>
              <a:gdLst/>
              <a:ahLst/>
              <a:cxnLst/>
              <a:rect l="l" t="t" r="r" b="b"/>
              <a:pathLst>
                <a:path w="11629" h="10221" extrusionOk="0">
                  <a:moveTo>
                    <a:pt x="6328" y="1"/>
                  </a:moveTo>
                  <a:cubicBezTo>
                    <a:pt x="3099" y="1"/>
                    <a:pt x="0" y="5300"/>
                    <a:pt x="0" y="5300"/>
                  </a:cubicBezTo>
                  <a:cubicBezTo>
                    <a:pt x="0" y="5300"/>
                    <a:pt x="3069" y="9002"/>
                    <a:pt x="6105" y="9970"/>
                  </a:cubicBezTo>
                  <a:cubicBezTo>
                    <a:pt x="6631" y="10142"/>
                    <a:pt x="7109" y="10221"/>
                    <a:pt x="7542" y="10221"/>
                  </a:cubicBezTo>
                  <a:cubicBezTo>
                    <a:pt x="11629" y="10221"/>
                    <a:pt x="11548" y="3133"/>
                    <a:pt x="8139" y="629"/>
                  </a:cubicBezTo>
                  <a:cubicBezTo>
                    <a:pt x="7544" y="187"/>
                    <a:pt x="6934" y="1"/>
                    <a:pt x="63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37"/>
            <p:cNvSpPr/>
            <p:nvPr/>
          </p:nvSpPr>
          <p:spPr>
            <a:xfrm>
              <a:off x="2639650" y="1538100"/>
              <a:ext cx="456175" cy="555000"/>
            </a:xfrm>
            <a:custGeom>
              <a:avLst/>
              <a:gdLst/>
              <a:ahLst/>
              <a:cxnLst/>
              <a:rect l="l" t="t" r="r" b="b"/>
              <a:pathLst>
                <a:path w="18247" h="22200" extrusionOk="0">
                  <a:moveTo>
                    <a:pt x="9083" y="0"/>
                  </a:moveTo>
                  <a:cubicBezTo>
                    <a:pt x="3723" y="0"/>
                    <a:pt x="0" y="5788"/>
                    <a:pt x="0" y="5788"/>
                  </a:cubicBezTo>
                  <a:cubicBezTo>
                    <a:pt x="3002" y="15195"/>
                    <a:pt x="1068" y="18097"/>
                    <a:pt x="1535" y="19431"/>
                  </a:cubicBezTo>
                  <a:cubicBezTo>
                    <a:pt x="2002" y="20799"/>
                    <a:pt x="4904" y="22200"/>
                    <a:pt x="8773" y="22200"/>
                  </a:cubicBezTo>
                  <a:cubicBezTo>
                    <a:pt x="12642" y="22200"/>
                    <a:pt x="15978" y="21266"/>
                    <a:pt x="16378" y="19865"/>
                  </a:cubicBezTo>
                  <a:cubicBezTo>
                    <a:pt x="17346" y="16929"/>
                    <a:pt x="18246" y="11725"/>
                    <a:pt x="17513" y="6889"/>
                  </a:cubicBezTo>
                  <a:cubicBezTo>
                    <a:pt x="17513" y="6889"/>
                    <a:pt x="17212" y="1752"/>
                    <a:pt x="10875" y="217"/>
                  </a:cubicBezTo>
                  <a:cubicBezTo>
                    <a:pt x="10260" y="68"/>
                    <a:pt x="9662" y="0"/>
                    <a:pt x="908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37"/>
            <p:cNvSpPr/>
            <p:nvPr/>
          </p:nvSpPr>
          <p:spPr>
            <a:xfrm>
              <a:off x="2454500" y="1160875"/>
              <a:ext cx="735550" cy="726250"/>
            </a:xfrm>
            <a:custGeom>
              <a:avLst/>
              <a:gdLst/>
              <a:ahLst/>
              <a:cxnLst/>
              <a:rect l="l" t="t" r="r" b="b"/>
              <a:pathLst>
                <a:path w="29422" h="29050" extrusionOk="0">
                  <a:moveTo>
                    <a:pt x="15898" y="1"/>
                  </a:moveTo>
                  <a:cubicBezTo>
                    <a:pt x="15473" y="1"/>
                    <a:pt x="15033" y="10"/>
                    <a:pt x="14578" y="29"/>
                  </a:cubicBezTo>
                  <a:cubicBezTo>
                    <a:pt x="8173" y="329"/>
                    <a:pt x="2870" y="2497"/>
                    <a:pt x="1435" y="5299"/>
                  </a:cubicBezTo>
                  <a:cubicBezTo>
                    <a:pt x="1" y="8101"/>
                    <a:pt x="901" y="13838"/>
                    <a:pt x="2736" y="18142"/>
                  </a:cubicBezTo>
                  <a:cubicBezTo>
                    <a:pt x="4037" y="21110"/>
                    <a:pt x="6505" y="26581"/>
                    <a:pt x="8707" y="28015"/>
                  </a:cubicBezTo>
                  <a:cubicBezTo>
                    <a:pt x="9669" y="28656"/>
                    <a:pt x="10853" y="29049"/>
                    <a:pt x="12027" y="29049"/>
                  </a:cubicBezTo>
                  <a:cubicBezTo>
                    <a:pt x="13540" y="29049"/>
                    <a:pt x="15035" y="28397"/>
                    <a:pt x="16012" y="26781"/>
                  </a:cubicBezTo>
                  <a:cubicBezTo>
                    <a:pt x="17432" y="24461"/>
                    <a:pt x="19566" y="19773"/>
                    <a:pt x="22013" y="19773"/>
                  </a:cubicBezTo>
                  <a:cubicBezTo>
                    <a:pt x="22556" y="19773"/>
                    <a:pt x="23115" y="20004"/>
                    <a:pt x="23684" y="20543"/>
                  </a:cubicBezTo>
                  <a:cubicBezTo>
                    <a:pt x="26520" y="23212"/>
                    <a:pt x="26253" y="26114"/>
                    <a:pt x="25652" y="26814"/>
                  </a:cubicBezTo>
                  <a:cubicBezTo>
                    <a:pt x="25519" y="26981"/>
                    <a:pt x="25352" y="27148"/>
                    <a:pt x="25152" y="27281"/>
                  </a:cubicBezTo>
                  <a:lnTo>
                    <a:pt x="25119" y="27915"/>
                  </a:lnTo>
                  <a:cubicBezTo>
                    <a:pt x="25819" y="27782"/>
                    <a:pt x="26420" y="27448"/>
                    <a:pt x="26853" y="26915"/>
                  </a:cubicBezTo>
                  <a:cubicBezTo>
                    <a:pt x="28755" y="24880"/>
                    <a:pt x="29422" y="18208"/>
                    <a:pt x="28588" y="11203"/>
                  </a:cubicBezTo>
                  <a:cubicBezTo>
                    <a:pt x="27822" y="4533"/>
                    <a:pt x="25316" y="1"/>
                    <a:pt x="15898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37"/>
            <p:cNvSpPr/>
            <p:nvPr/>
          </p:nvSpPr>
          <p:spPr>
            <a:xfrm>
              <a:off x="2482850" y="1275875"/>
              <a:ext cx="216850" cy="307175"/>
            </a:xfrm>
            <a:custGeom>
              <a:avLst/>
              <a:gdLst/>
              <a:ahLst/>
              <a:cxnLst/>
              <a:rect l="l" t="t" r="r" b="b"/>
              <a:pathLst>
                <a:path w="8674" h="12287" extrusionOk="0">
                  <a:moveTo>
                    <a:pt x="3240" y="1"/>
                  </a:moveTo>
                  <a:cubicBezTo>
                    <a:pt x="2615" y="1"/>
                    <a:pt x="2011" y="235"/>
                    <a:pt x="1502" y="766"/>
                  </a:cubicBezTo>
                  <a:cubicBezTo>
                    <a:pt x="201" y="2167"/>
                    <a:pt x="1" y="7070"/>
                    <a:pt x="1702" y="9906"/>
                  </a:cubicBezTo>
                  <a:cubicBezTo>
                    <a:pt x="2554" y="11385"/>
                    <a:pt x="3922" y="12286"/>
                    <a:pt x="5172" y="12286"/>
                  </a:cubicBezTo>
                  <a:cubicBezTo>
                    <a:pt x="5979" y="12286"/>
                    <a:pt x="6736" y="11911"/>
                    <a:pt x="7273" y="11073"/>
                  </a:cubicBezTo>
                  <a:cubicBezTo>
                    <a:pt x="8674" y="8972"/>
                    <a:pt x="8207" y="4902"/>
                    <a:pt x="6672" y="2334"/>
                  </a:cubicBezTo>
                  <a:cubicBezTo>
                    <a:pt x="5847" y="951"/>
                    <a:pt x="4501" y="1"/>
                    <a:pt x="3240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37"/>
            <p:cNvSpPr/>
            <p:nvPr/>
          </p:nvSpPr>
          <p:spPr>
            <a:xfrm>
              <a:off x="2597950" y="1243300"/>
              <a:ext cx="579600" cy="643000"/>
            </a:xfrm>
            <a:custGeom>
              <a:avLst/>
              <a:gdLst/>
              <a:ahLst/>
              <a:cxnLst/>
              <a:rect l="l" t="t" r="r" b="b"/>
              <a:pathLst>
                <a:path w="23184" h="25720" extrusionOk="0">
                  <a:moveTo>
                    <a:pt x="13343" y="1"/>
                  </a:moveTo>
                  <a:lnTo>
                    <a:pt x="13076" y="334"/>
                  </a:lnTo>
                  <a:cubicBezTo>
                    <a:pt x="14177" y="1302"/>
                    <a:pt x="15778" y="4771"/>
                    <a:pt x="16312" y="9841"/>
                  </a:cubicBezTo>
                  <a:cubicBezTo>
                    <a:pt x="12142" y="10041"/>
                    <a:pt x="7539" y="11375"/>
                    <a:pt x="5171" y="12977"/>
                  </a:cubicBezTo>
                  <a:cubicBezTo>
                    <a:pt x="4003" y="13744"/>
                    <a:pt x="2969" y="14711"/>
                    <a:pt x="2068" y="15812"/>
                  </a:cubicBezTo>
                  <a:cubicBezTo>
                    <a:pt x="1701" y="14478"/>
                    <a:pt x="1401" y="13110"/>
                    <a:pt x="1168" y="11776"/>
                  </a:cubicBezTo>
                  <a:lnTo>
                    <a:pt x="767" y="11842"/>
                  </a:lnTo>
                  <a:cubicBezTo>
                    <a:pt x="1001" y="13310"/>
                    <a:pt x="1335" y="14778"/>
                    <a:pt x="1735" y="16212"/>
                  </a:cubicBezTo>
                  <a:cubicBezTo>
                    <a:pt x="701" y="17613"/>
                    <a:pt x="100" y="19248"/>
                    <a:pt x="0" y="20982"/>
                  </a:cubicBezTo>
                  <a:cubicBezTo>
                    <a:pt x="134" y="21216"/>
                    <a:pt x="267" y="21449"/>
                    <a:pt x="401" y="21683"/>
                  </a:cubicBezTo>
                  <a:cubicBezTo>
                    <a:pt x="367" y="19915"/>
                    <a:pt x="901" y="18180"/>
                    <a:pt x="1902" y="16713"/>
                  </a:cubicBezTo>
                  <a:cubicBezTo>
                    <a:pt x="2802" y="19748"/>
                    <a:pt x="4303" y="23451"/>
                    <a:pt x="6672" y="25719"/>
                  </a:cubicBezTo>
                  <a:cubicBezTo>
                    <a:pt x="6838" y="25719"/>
                    <a:pt x="7039" y="25686"/>
                    <a:pt x="7205" y="25652"/>
                  </a:cubicBezTo>
                  <a:cubicBezTo>
                    <a:pt x="4670" y="23417"/>
                    <a:pt x="3102" y="19448"/>
                    <a:pt x="2202" y="16312"/>
                  </a:cubicBezTo>
                  <a:cubicBezTo>
                    <a:pt x="3102" y="15145"/>
                    <a:pt x="4203" y="14111"/>
                    <a:pt x="5404" y="13310"/>
                  </a:cubicBezTo>
                  <a:cubicBezTo>
                    <a:pt x="7739" y="11742"/>
                    <a:pt x="12242" y="10441"/>
                    <a:pt x="16345" y="10241"/>
                  </a:cubicBezTo>
                  <a:cubicBezTo>
                    <a:pt x="16545" y="12309"/>
                    <a:pt x="16545" y="14411"/>
                    <a:pt x="16379" y="16479"/>
                  </a:cubicBezTo>
                  <a:cubicBezTo>
                    <a:pt x="16512" y="16479"/>
                    <a:pt x="16645" y="16512"/>
                    <a:pt x="16779" y="16546"/>
                  </a:cubicBezTo>
                  <a:cubicBezTo>
                    <a:pt x="16946" y="14444"/>
                    <a:pt x="16946" y="12343"/>
                    <a:pt x="16746" y="10241"/>
                  </a:cubicBezTo>
                  <a:cubicBezTo>
                    <a:pt x="16906" y="10237"/>
                    <a:pt x="17065" y="10235"/>
                    <a:pt x="17225" y="10235"/>
                  </a:cubicBezTo>
                  <a:cubicBezTo>
                    <a:pt x="18359" y="10235"/>
                    <a:pt x="19470" y="10341"/>
                    <a:pt x="20582" y="10575"/>
                  </a:cubicBezTo>
                  <a:cubicBezTo>
                    <a:pt x="21516" y="10742"/>
                    <a:pt x="22416" y="11142"/>
                    <a:pt x="23183" y="11709"/>
                  </a:cubicBezTo>
                  <a:lnTo>
                    <a:pt x="23150" y="11175"/>
                  </a:lnTo>
                  <a:cubicBezTo>
                    <a:pt x="22383" y="10675"/>
                    <a:pt x="21549" y="10341"/>
                    <a:pt x="20682" y="10175"/>
                  </a:cubicBezTo>
                  <a:cubicBezTo>
                    <a:pt x="19604" y="9953"/>
                    <a:pt x="18503" y="9824"/>
                    <a:pt x="17399" y="9824"/>
                  </a:cubicBezTo>
                  <a:cubicBezTo>
                    <a:pt x="17170" y="9824"/>
                    <a:pt x="16941" y="9830"/>
                    <a:pt x="16712" y="9841"/>
                  </a:cubicBezTo>
                  <a:cubicBezTo>
                    <a:pt x="16178" y="4904"/>
                    <a:pt x="14711" y="1201"/>
                    <a:pt x="1334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37"/>
            <p:cNvSpPr/>
            <p:nvPr/>
          </p:nvSpPr>
          <p:spPr>
            <a:xfrm>
              <a:off x="1935150" y="1275975"/>
              <a:ext cx="703675" cy="716275"/>
            </a:xfrm>
            <a:custGeom>
              <a:avLst/>
              <a:gdLst/>
              <a:ahLst/>
              <a:cxnLst/>
              <a:rect l="l" t="t" r="r" b="b"/>
              <a:pathLst>
                <a:path w="28147" h="28651" extrusionOk="0">
                  <a:moveTo>
                    <a:pt x="25224" y="1"/>
                  </a:moveTo>
                  <a:cubicBezTo>
                    <a:pt x="25098" y="1"/>
                    <a:pt x="24972" y="10"/>
                    <a:pt x="24844" y="28"/>
                  </a:cubicBezTo>
                  <a:cubicBezTo>
                    <a:pt x="21342" y="528"/>
                    <a:pt x="20775" y="3163"/>
                    <a:pt x="19541" y="8901"/>
                  </a:cubicBezTo>
                  <a:cubicBezTo>
                    <a:pt x="17539" y="18208"/>
                    <a:pt x="15504" y="22544"/>
                    <a:pt x="14637" y="23211"/>
                  </a:cubicBezTo>
                  <a:cubicBezTo>
                    <a:pt x="14520" y="23250"/>
                    <a:pt x="14403" y="23266"/>
                    <a:pt x="14292" y="23266"/>
                  </a:cubicBezTo>
                  <a:cubicBezTo>
                    <a:pt x="14214" y="23266"/>
                    <a:pt x="14139" y="23258"/>
                    <a:pt x="14070" y="23245"/>
                  </a:cubicBezTo>
                  <a:cubicBezTo>
                    <a:pt x="12202" y="22911"/>
                    <a:pt x="8666" y="20276"/>
                    <a:pt x="5797" y="16039"/>
                  </a:cubicBezTo>
                  <a:cubicBezTo>
                    <a:pt x="5208" y="15218"/>
                    <a:pt x="4428" y="14875"/>
                    <a:pt x="3662" y="14875"/>
                  </a:cubicBezTo>
                  <a:cubicBezTo>
                    <a:pt x="1787" y="14875"/>
                    <a:pt x="1" y="16933"/>
                    <a:pt x="1328" y="19042"/>
                  </a:cubicBezTo>
                  <a:cubicBezTo>
                    <a:pt x="3929" y="22944"/>
                    <a:pt x="8633" y="27781"/>
                    <a:pt x="13169" y="28548"/>
                  </a:cubicBezTo>
                  <a:cubicBezTo>
                    <a:pt x="13570" y="28615"/>
                    <a:pt x="13970" y="28648"/>
                    <a:pt x="14370" y="28648"/>
                  </a:cubicBezTo>
                  <a:cubicBezTo>
                    <a:pt x="14419" y="28650"/>
                    <a:pt x="14468" y="28650"/>
                    <a:pt x="14517" y="28650"/>
                  </a:cubicBezTo>
                  <a:cubicBezTo>
                    <a:pt x="15730" y="28650"/>
                    <a:pt x="16879" y="28252"/>
                    <a:pt x="17873" y="27514"/>
                  </a:cubicBezTo>
                  <a:cubicBezTo>
                    <a:pt x="18807" y="26814"/>
                    <a:pt x="21642" y="24679"/>
                    <a:pt x="24811" y="10035"/>
                  </a:cubicBezTo>
                  <a:cubicBezTo>
                    <a:pt x="25111" y="8434"/>
                    <a:pt x="25478" y="6866"/>
                    <a:pt x="25979" y="5298"/>
                  </a:cubicBezTo>
                  <a:cubicBezTo>
                    <a:pt x="27313" y="4898"/>
                    <a:pt x="28147" y="3530"/>
                    <a:pt x="27847" y="2129"/>
                  </a:cubicBezTo>
                  <a:cubicBezTo>
                    <a:pt x="27604" y="886"/>
                    <a:pt x="26479" y="1"/>
                    <a:pt x="2522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37"/>
            <p:cNvSpPr/>
            <p:nvPr/>
          </p:nvSpPr>
          <p:spPr>
            <a:xfrm>
              <a:off x="1923300" y="1364775"/>
              <a:ext cx="73400" cy="182100"/>
            </a:xfrm>
            <a:custGeom>
              <a:avLst/>
              <a:gdLst/>
              <a:ahLst/>
              <a:cxnLst/>
              <a:rect l="l" t="t" r="r" b="b"/>
              <a:pathLst>
                <a:path w="2936" h="7284" extrusionOk="0">
                  <a:moveTo>
                    <a:pt x="1253" y="1"/>
                  </a:moveTo>
                  <a:cubicBezTo>
                    <a:pt x="994" y="1"/>
                    <a:pt x="734" y="123"/>
                    <a:pt x="567" y="412"/>
                  </a:cubicBezTo>
                  <a:cubicBezTo>
                    <a:pt x="100" y="1546"/>
                    <a:pt x="0" y="2814"/>
                    <a:pt x="301" y="4015"/>
                  </a:cubicBezTo>
                  <a:cubicBezTo>
                    <a:pt x="501" y="4882"/>
                    <a:pt x="801" y="5749"/>
                    <a:pt x="1134" y="6583"/>
                  </a:cubicBezTo>
                  <a:lnTo>
                    <a:pt x="1235" y="6750"/>
                  </a:lnTo>
                  <a:cubicBezTo>
                    <a:pt x="1335" y="7050"/>
                    <a:pt x="1668" y="7284"/>
                    <a:pt x="2002" y="7284"/>
                  </a:cubicBezTo>
                  <a:cubicBezTo>
                    <a:pt x="2102" y="7284"/>
                    <a:pt x="2202" y="7250"/>
                    <a:pt x="2302" y="7217"/>
                  </a:cubicBezTo>
                  <a:cubicBezTo>
                    <a:pt x="2736" y="7050"/>
                    <a:pt x="2936" y="6550"/>
                    <a:pt x="2769" y="6149"/>
                  </a:cubicBezTo>
                  <a:lnTo>
                    <a:pt x="2702" y="5949"/>
                  </a:lnTo>
                  <a:cubicBezTo>
                    <a:pt x="2369" y="5215"/>
                    <a:pt x="2102" y="4448"/>
                    <a:pt x="1935" y="3648"/>
                  </a:cubicBezTo>
                  <a:cubicBezTo>
                    <a:pt x="1702" y="2814"/>
                    <a:pt x="1735" y="1913"/>
                    <a:pt x="2068" y="1113"/>
                  </a:cubicBezTo>
                  <a:cubicBezTo>
                    <a:pt x="2291" y="490"/>
                    <a:pt x="1772" y="1"/>
                    <a:pt x="125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37"/>
            <p:cNvSpPr/>
            <p:nvPr/>
          </p:nvSpPr>
          <p:spPr>
            <a:xfrm>
              <a:off x="2026700" y="1447175"/>
              <a:ext cx="65900" cy="131400"/>
            </a:xfrm>
            <a:custGeom>
              <a:avLst/>
              <a:gdLst/>
              <a:ahLst/>
              <a:cxnLst/>
              <a:rect l="l" t="t" r="r" b="b"/>
              <a:pathLst>
                <a:path w="2636" h="5256" extrusionOk="0">
                  <a:moveTo>
                    <a:pt x="1111" y="1"/>
                  </a:moveTo>
                  <a:cubicBezTo>
                    <a:pt x="568" y="1"/>
                    <a:pt x="32" y="516"/>
                    <a:pt x="334" y="1186"/>
                  </a:cubicBezTo>
                  <a:cubicBezTo>
                    <a:pt x="1035" y="2687"/>
                    <a:pt x="668" y="3487"/>
                    <a:pt x="368" y="3954"/>
                  </a:cubicBezTo>
                  <a:cubicBezTo>
                    <a:pt x="1" y="4488"/>
                    <a:pt x="368" y="5222"/>
                    <a:pt x="1035" y="5255"/>
                  </a:cubicBezTo>
                  <a:cubicBezTo>
                    <a:pt x="1302" y="5255"/>
                    <a:pt x="1568" y="5122"/>
                    <a:pt x="1735" y="4888"/>
                  </a:cubicBezTo>
                  <a:cubicBezTo>
                    <a:pt x="2569" y="3654"/>
                    <a:pt x="2636" y="2186"/>
                    <a:pt x="1869" y="518"/>
                  </a:cubicBezTo>
                  <a:cubicBezTo>
                    <a:pt x="1704" y="154"/>
                    <a:pt x="1406" y="1"/>
                    <a:pt x="111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37"/>
            <p:cNvSpPr/>
            <p:nvPr/>
          </p:nvSpPr>
          <p:spPr>
            <a:xfrm>
              <a:off x="1847400" y="1515500"/>
              <a:ext cx="263550" cy="230925"/>
            </a:xfrm>
            <a:custGeom>
              <a:avLst/>
              <a:gdLst/>
              <a:ahLst/>
              <a:cxnLst/>
              <a:rect l="l" t="t" r="r" b="b"/>
              <a:pathLst>
                <a:path w="10542" h="9237" extrusionOk="0">
                  <a:moveTo>
                    <a:pt x="5253" y="1"/>
                  </a:moveTo>
                  <a:cubicBezTo>
                    <a:pt x="4465" y="1"/>
                    <a:pt x="3666" y="201"/>
                    <a:pt x="2936" y="621"/>
                  </a:cubicBezTo>
                  <a:cubicBezTo>
                    <a:pt x="735" y="1922"/>
                    <a:pt x="1" y="4757"/>
                    <a:pt x="1268" y="6959"/>
                  </a:cubicBezTo>
                  <a:cubicBezTo>
                    <a:pt x="2133" y="8422"/>
                    <a:pt x="3676" y="9237"/>
                    <a:pt x="5259" y="9237"/>
                  </a:cubicBezTo>
                  <a:cubicBezTo>
                    <a:pt x="6058" y="9237"/>
                    <a:pt x="6868" y="9029"/>
                    <a:pt x="7606" y="8593"/>
                  </a:cubicBezTo>
                  <a:cubicBezTo>
                    <a:pt x="9808" y="7326"/>
                    <a:pt x="10542" y="4490"/>
                    <a:pt x="9241" y="2289"/>
                  </a:cubicBezTo>
                  <a:cubicBezTo>
                    <a:pt x="8393" y="817"/>
                    <a:pt x="6844" y="1"/>
                    <a:pt x="5253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37"/>
            <p:cNvSpPr/>
            <p:nvPr/>
          </p:nvSpPr>
          <p:spPr>
            <a:xfrm>
              <a:off x="1827400" y="1399600"/>
              <a:ext cx="111775" cy="166450"/>
            </a:xfrm>
            <a:custGeom>
              <a:avLst/>
              <a:gdLst/>
              <a:ahLst/>
              <a:cxnLst/>
              <a:rect l="l" t="t" r="r" b="b"/>
              <a:pathLst>
                <a:path w="4471" h="6658" extrusionOk="0">
                  <a:moveTo>
                    <a:pt x="927" y="1"/>
                  </a:moveTo>
                  <a:cubicBezTo>
                    <a:pt x="589" y="1"/>
                    <a:pt x="251" y="194"/>
                    <a:pt x="134" y="620"/>
                  </a:cubicBezTo>
                  <a:cubicBezTo>
                    <a:pt x="0" y="1854"/>
                    <a:pt x="267" y="3055"/>
                    <a:pt x="934" y="4123"/>
                  </a:cubicBezTo>
                  <a:cubicBezTo>
                    <a:pt x="1401" y="5023"/>
                    <a:pt x="2068" y="5824"/>
                    <a:pt x="2869" y="6458"/>
                  </a:cubicBezTo>
                  <a:cubicBezTo>
                    <a:pt x="3002" y="6591"/>
                    <a:pt x="3169" y="6658"/>
                    <a:pt x="3369" y="6658"/>
                  </a:cubicBezTo>
                  <a:cubicBezTo>
                    <a:pt x="4137" y="6624"/>
                    <a:pt x="4470" y="5657"/>
                    <a:pt x="3870" y="5157"/>
                  </a:cubicBezTo>
                  <a:cubicBezTo>
                    <a:pt x="3236" y="4623"/>
                    <a:pt x="2736" y="3989"/>
                    <a:pt x="2369" y="3289"/>
                  </a:cubicBezTo>
                  <a:cubicBezTo>
                    <a:pt x="1902" y="2555"/>
                    <a:pt x="1701" y="1721"/>
                    <a:pt x="1768" y="854"/>
                  </a:cubicBezTo>
                  <a:cubicBezTo>
                    <a:pt x="1787" y="312"/>
                    <a:pt x="1356" y="1"/>
                    <a:pt x="927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37"/>
            <p:cNvSpPr/>
            <p:nvPr/>
          </p:nvSpPr>
          <p:spPr>
            <a:xfrm>
              <a:off x="1765575" y="1509475"/>
              <a:ext cx="159425" cy="132475"/>
            </a:xfrm>
            <a:custGeom>
              <a:avLst/>
              <a:gdLst/>
              <a:ahLst/>
              <a:cxnLst/>
              <a:rect l="l" t="t" r="r" b="b"/>
              <a:pathLst>
                <a:path w="6377" h="5299" extrusionOk="0">
                  <a:moveTo>
                    <a:pt x="1255" y="1"/>
                  </a:moveTo>
                  <a:cubicBezTo>
                    <a:pt x="696" y="1"/>
                    <a:pt x="1" y="533"/>
                    <a:pt x="338" y="1095"/>
                  </a:cubicBezTo>
                  <a:cubicBezTo>
                    <a:pt x="739" y="2129"/>
                    <a:pt x="1406" y="3063"/>
                    <a:pt x="2273" y="3797"/>
                  </a:cubicBezTo>
                  <a:cubicBezTo>
                    <a:pt x="3074" y="4464"/>
                    <a:pt x="4008" y="4965"/>
                    <a:pt x="5042" y="5232"/>
                  </a:cubicBezTo>
                  <a:cubicBezTo>
                    <a:pt x="5108" y="5265"/>
                    <a:pt x="5209" y="5298"/>
                    <a:pt x="5275" y="5298"/>
                  </a:cubicBezTo>
                  <a:cubicBezTo>
                    <a:pt x="6176" y="5232"/>
                    <a:pt x="6376" y="3997"/>
                    <a:pt x="5542" y="3664"/>
                  </a:cubicBezTo>
                  <a:cubicBezTo>
                    <a:pt x="4742" y="3464"/>
                    <a:pt x="3974" y="3063"/>
                    <a:pt x="3307" y="2530"/>
                  </a:cubicBezTo>
                  <a:cubicBezTo>
                    <a:pt x="2673" y="1963"/>
                    <a:pt x="2173" y="1229"/>
                    <a:pt x="1839" y="428"/>
                  </a:cubicBezTo>
                  <a:cubicBezTo>
                    <a:pt x="1763" y="124"/>
                    <a:pt x="1525" y="1"/>
                    <a:pt x="1255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37"/>
            <p:cNvSpPr/>
            <p:nvPr/>
          </p:nvSpPr>
          <p:spPr>
            <a:xfrm>
              <a:off x="2643800" y="830500"/>
              <a:ext cx="384475" cy="447350"/>
            </a:xfrm>
            <a:custGeom>
              <a:avLst/>
              <a:gdLst/>
              <a:ahLst/>
              <a:cxnLst/>
              <a:rect l="l" t="t" r="r" b="b"/>
              <a:pathLst>
                <a:path w="15379" h="17894" extrusionOk="0">
                  <a:moveTo>
                    <a:pt x="1" y="1"/>
                  </a:moveTo>
                  <a:cubicBezTo>
                    <a:pt x="168" y="2002"/>
                    <a:pt x="835" y="3970"/>
                    <a:pt x="1936" y="5638"/>
                  </a:cubicBezTo>
                  <a:cubicBezTo>
                    <a:pt x="3003" y="7239"/>
                    <a:pt x="3937" y="8574"/>
                    <a:pt x="3937" y="10208"/>
                  </a:cubicBezTo>
                  <a:lnTo>
                    <a:pt x="3937" y="14378"/>
                  </a:lnTo>
                  <a:cubicBezTo>
                    <a:pt x="3937" y="14378"/>
                    <a:pt x="6432" y="17893"/>
                    <a:pt x="10089" y="17893"/>
                  </a:cubicBezTo>
                  <a:cubicBezTo>
                    <a:pt x="10399" y="17893"/>
                    <a:pt x="10717" y="17868"/>
                    <a:pt x="11042" y="17814"/>
                  </a:cubicBezTo>
                  <a:cubicBezTo>
                    <a:pt x="15379" y="17080"/>
                    <a:pt x="11075" y="14078"/>
                    <a:pt x="11075" y="14078"/>
                  </a:cubicBezTo>
                  <a:lnTo>
                    <a:pt x="11075" y="10475"/>
                  </a:lnTo>
                  <a:cubicBezTo>
                    <a:pt x="11075" y="10475"/>
                    <a:pt x="11609" y="5938"/>
                    <a:pt x="8774" y="3070"/>
                  </a:cubicBezTo>
                  <a:cubicBezTo>
                    <a:pt x="5905" y="20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37"/>
            <p:cNvSpPr/>
            <p:nvPr/>
          </p:nvSpPr>
          <p:spPr>
            <a:xfrm>
              <a:off x="2627975" y="598300"/>
              <a:ext cx="493700" cy="539450"/>
            </a:xfrm>
            <a:custGeom>
              <a:avLst/>
              <a:gdLst/>
              <a:ahLst/>
              <a:cxnLst/>
              <a:rect l="l" t="t" r="r" b="b"/>
              <a:pathLst>
                <a:path w="19748" h="21578" extrusionOk="0">
                  <a:moveTo>
                    <a:pt x="9448" y="1"/>
                  </a:moveTo>
                  <a:cubicBezTo>
                    <a:pt x="7790" y="1"/>
                    <a:pt x="6229" y="373"/>
                    <a:pt x="5070" y="1116"/>
                  </a:cubicBezTo>
                  <a:cubicBezTo>
                    <a:pt x="1034" y="3685"/>
                    <a:pt x="0" y="7221"/>
                    <a:pt x="634" y="10590"/>
                  </a:cubicBezTo>
                  <a:cubicBezTo>
                    <a:pt x="4837" y="10823"/>
                    <a:pt x="5804" y="14659"/>
                    <a:pt x="6638" y="17428"/>
                  </a:cubicBezTo>
                  <a:cubicBezTo>
                    <a:pt x="7272" y="19663"/>
                    <a:pt x="7972" y="20263"/>
                    <a:pt x="8773" y="20630"/>
                  </a:cubicBezTo>
                  <a:cubicBezTo>
                    <a:pt x="10490" y="21358"/>
                    <a:pt x="12739" y="21577"/>
                    <a:pt x="14393" y="21577"/>
                  </a:cubicBezTo>
                  <a:cubicBezTo>
                    <a:pt x="14635" y="21577"/>
                    <a:pt x="14865" y="21573"/>
                    <a:pt x="15078" y="21564"/>
                  </a:cubicBezTo>
                  <a:cubicBezTo>
                    <a:pt x="16812" y="21464"/>
                    <a:pt x="17880" y="19930"/>
                    <a:pt x="18380" y="18062"/>
                  </a:cubicBezTo>
                  <a:cubicBezTo>
                    <a:pt x="19214" y="15060"/>
                    <a:pt x="19748" y="12191"/>
                    <a:pt x="18880" y="6720"/>
                  </a:cubicBezTo>
                  <a:cubicBezTo>
                    <a:pt x="18169" y="2241"/>
                    <a:pt x="13518" y="1"/>
                    <a:pt x="9448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37"/>
            <p:cNvSpPr/>
            <p:nvPr/>
          </p:nvSpPr>
          <p:spPr>
            <a:xfrm>
              <a:off x="2794700" y="813825"/>
              <a:ext cx="317800" cy="166975"/>
            </a:xfrm>
            <a:custGeom>
              <a:avLst/>
              <a:gdLst/>
              <a:ahLst/>
              <a:cxnLst/>
              <a:rect l="l" t="t" r="r" b="b"/>
              <a:pathLst>
                <a:path w="12712" h="6679" extrusionOk="0">
                  <a:moveTo>
                    <a:pt x="12478" y="1"/>
                  </a:moveTo>
                  <a:cubicBezTo>
                    <a:pt x="11577" y="568"/>
                    <a:pt x="10543" y="901"/>
                    <a:pt x="9509" y="1035"/>
                  </a:cubicBezTo>
                  <a:cubicBezTo>
                    <a:pt x="8373" y="1181"/>
                    <a:pt x="7220" y="1256"/>
                    <a:pt x="6067" y="1256"/>
                  </a:cubicBezTo>
                  <a:cubicBezTo>
                    <a:pt x="4852" y="1256"/>
                    <a:pt x="3636" y="1173"/>
                    <a:pt x="2438" y="1001"/>
                  </a:cubicBezTo>
                  <a:cubicBezTo>
                    <a:pt x="2131" y="961"/>
                    <a:pt x="1867" y="942"/>
                    <a:pt x="1641" y="942"/>
                  </a:cubicBezTo>
                  <a:cubicBezTo>
                    <a:pt x="0" y="942"/>
                    <a:pt x="359" y="1962"/>
                    <a:pt x="770" y="3370"/>
                  </a:cubicBezTo>
                  <a:cubicBezTo>
                    <a:pt x="1270" y="5038"/>
                    <a:pt x="2704" y="6539"/>
                    <a:pt x="6674" y="6672"/>
                  </a:cubicBezTo>
                  <a:cubicBezTo>
                    <a:pt x="6839" y="6676"/>
                    <a:pt x="7002" y="6678"/>
                    <a:pt x="7161" y="6678"/>
                  </a:cubicBezTo>
                  <a:cubicBezTo>
                    <a:pt x="9546" y="6678"/>
                    <a:pt x="11294" y="6213"/>
                    <a:pt x="12545" y="5338"/>
                  </a:cubicBezTo>
                  <a:cubicBezTo>
                    <a:pt x="12712" y="3570"/>
                    <a:pt x="12712" y="1769"/>
                    <a:pt x="1247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37"/>
            <p:cNvSpPr/>
            <p:nvPr/>
          </p:nvSpPr>
          <p:spPr>
            <a:xfrm>
              <a:off x="2682175" y="598675"/>
              <a:ext cx="420325" cy="539575"/>
            </a:xfrm>
            <a:custGeom>
              <a:avLst/>
              <a:gdLst/>
              <a:ahLst/>
              <a:cxnLst/>
              <a:rect l="l" t="t" r="r" b="b"/>
              <a:pathLst>
                <a:path w="16813" h="21583" extrusionOk="0">
                  <a:moveTo>
                    <a:pt x="8707" y="234"/>
                  </a:moveTo>
                  <a:cubicBezTo>
                    <a:pt x="9707" y="568"/>
                    <a:pt x="10608" y="1101"/>
                    <a:pt x="11375" y="1768"/>
                  </a:cubicBezTo>
                  <a:cubicBezTo>
                    <a:pt x="13010" y="3169"/>
                    <a:pt x="14110" y="5271"/>
                    <a:pt x="14677" y="7939"/>
                  </a:cubicBezTo>
                  <a:cubicBezTo>
                    <a:pt x="14281" y="8036"/>
                    <a:pt x="13769" y="8110"/>
                    <a:pt x="13244" y="8110"/>
                  </a:cubicBezTo>
                  <a:cubicBezTo>
                    <a:pt x="12309" y="8110"/>
                    <a:pt x="11335" y="7874"/>
                    <a:pt x="10908" y="7106"/>
                  </a:cubicBezTo>
                  <a:lnTo>
                    <a:pt x="10741" y="6805"/>
                  </a:lnTo>
                  <a:cubicBezTo>
                    <a:pt x="10041" y="5471"/>
                    <a:pt x="9374" y="4170"/>
                    <a:pt x="6238" y="3203"/>
                  </a:cubicBezTo>
                  <a:cubicBezTo>
                    <a:pt x="5404" y="2936"/>
                    <a:pt x="4537" y="2802"/>
                    <a:pt x="3670" y="2769"/>
                  </a:cubicBezTo>
                  <a:cubicBezTo>
                    <a:pt x="3770" y="2636"/>
                    <a:pt x="3870" y="2536"/>
                    <a:pt x="3970" y="2436"/>
                  </a:cubicBezTo>
                  <a:cubicBezTo>
                    <a:pt x="5271" y="1201"/>
                    <a:pt x="6939" y="434"/>
                    <a:pt x="8707" y="234"/>
                  </a:cubicBezTo>
                  <a:close/>
                  <a:moveTo>
                    <a:pt x="7706" y="0"/>
                  </a:moveTo>
                  <a:cubicBezTo>
                    <a:pt x="6205" y="334"/>
                    <a:pt x="4804" y="1068"/>
                    <a:pt x="3703" y="2135"/>
                  </a:cubicBezTo>
                  <a:cubicBezTo>
                    <a:pt x="3503" y="2335"/>
                    <a:pt x="3303" y="2536"/>
                    <a:pt x="3136" y="2736"/>
                  </a:cubicBezTo>
                  <a:cubicBezTo>
                    <a:pt x="2202" y="2769"/>
                    <a:pt x="1335" y="2903"/>
                    <a:pt x="467" y="3169"/>
                  </a:cubicBezTo>
                  <a:cubicBezTo>
                    <a:pt x="301" y="3336"/>
                    <a:pt x="134" y="3536"/>
                    <a:pt x="0" y="3736"/>
                  </a:cubicBezTo>
                  <a:cubicBezTo>
                    <a:pt x="901" y="3403"/>
                    <a:pt x="1835" y="3236"/>
                    <a:pt x="2802" y="3169"/>
                  </a:cubicBezTo>
                  <a:lnTo>
                    <a:pt x="2802" y="3169"/>
                  </a:lnTo>
                  <a:cubicBezTo>
                    <a:pt x="801" y="5805"/>
                    <a:pt x="534" y="9240"/>
                    <a:pt x="567" y="11075"/>
                  </a:cubicBezTo>
                  <a:cubicBezTo>
                    <a:pt x="701" y="11142"/>
                    <a:pt x="834" y="11242"/>
                    <a:pt x="968" y="11309"/>
                  </a:cubicBezTo>
                  <a:cubicBezTo>
                    <a:pt x="934" y="9541"/>
                    <a:pt x="1101" y="5838"/>
                    <a:pt x="3336" y="3169"/>
                  </a:cubicBezTo>
                  <a:cubicBezTo>
                    <a:pt x="4270" y="3169"/>
                    <a:pt x="5204" y="3336"/>
                    <a:pt x="6105" y="3603"/>
                  </a:cubicBezTo>
                  <a:cubicBezTo>
                    <a:pt x="9107" y="4537"/>
                    <a:pt x="9741" y="5738"/>
                    <a:pt x="10408" y="7005"/>
                  </a:cubicBezTo>
                  <a:lnTo>
                    <a:pt x="10575" y="7306"/>
                  </a:lnTo>
                  <a:cubicBezTo>
                    <a:pt x="11075" y="8240"/>
                    <a:pt x="12176" y="8540"/>
                    <a:pt x="13243" y="8540"/>
                  </a:cubicBezTo>
                  <a:cubicBezTo>
                    <a:pt x="13777" y="8540"/>
                    <a:pt x="14277" y="8473"/>
                    <a:pt x="14778" y="8373"/>
                  </a:cubicBezTo>
                  <a:cubicBezTo>
                    <a:pt x="14978" y="9541"/>
                    <a:pt x="15111" y="10742"/>
                    <a:pt x="15144" y="11976"/>
                  </a:cubicBezTo>
                  <a:cubicBezTo>
                    <a:pt x="15278" y="17747"/>
                    <a:pt x="14077" y="20148"/>
                    <a:pt x="13043" y="21149"/>
                  </a:cubicBezTo>
                  <a:cubicBezTo>
                    <a:pt x="12876" y="21316"/>
                    <a:pt x="12643" y="21449"/>
                    <a:pt x="12409" y="21583"/>
                  </a:cubicBezTo>
                  <a:lnTo>
                    <a:pt x="12910" y="21583"/>
                  </a:lnTo>
                  <a:cubicBezTo>
                    <a:pt x="13010" y="21583"/>
                    <a:pt x="13110" y="21583"/>
                    <a:pt x="13210" y="21549"/>
                  </a:cubicBezTo>
                  <a:cubicBezTo>
                    <a:pt x="13310" y="21516"/>
                    <a:pt x="13276" y="21516"/>
                    <a:pt x="13310" y="21483"/>
                  </a:cubicBezTo>
                  <a:cubicBezTo>
                    <a:pt x="14444" y="20448"/>
                    <a:pt x="15745" y="17947"/>
                    <a:pt x="15578" y="11976"/>
                  </a:cubicBezTo>
                  <a:cubicBezTo>
                    <a:pt x="15545" y="10742"/>
                    <a:pt x="15411" y="9507"/>
                    <a:pt x="15178" y="8306"/>
                  </a:cubicBezTo>
                  <a:cubicBezTo>
                    <a:pt x="15812" y="8140"/>
                    <a:pt x="16379" y="7773"/>
                    <a:pt x="16812" y="7272"/>
                  </a:cubicBezTo>
                  <a:cubicBezTo>
                    <a:pt x="16779" y="7106"/>
                    <a:pt x="16746" y="6905"/>
                    <a:pt x="16712" y="6705"/>
                  </a:cubicBezTo>
                  <a:cubicBezTo>
                    <a:pt x="16712" y="6705"/>
                    <a:pt x="16712" y="6672"/>
                    <a:pt x="16712" y="6672"/>
                  </a:cubicBezTo>
                  <a:cubicBezTo>
                    <a:pt x="16345" y="7272"/>
                    <a:pt x="15778" y="7706"/>
                    <a:pt x="15078" y="7839"/>
                  </a:cubicBezTo>
                  <a:cubicBezTo>
                    <a:pt x="14511" y="5071"/>
                    <a:pt x="13343" y="2936"/>
                    <a:pt x="11675" y="1468"/>
                  </a:cubicBezTo>
                  <a:cubicBezTo>
                    <a:pt x="11175" y="1001"/>
                    <a:pt x="10608" y="634"/>
                    <a:pt x="10007" y="334"/>
                  </a:cubicBezTo>
                  <a:cubicBezTo>
                    <a:pt x="9240" y="134"/>
                    <a:pt x="8473" y="34"/>
                    <a:pt x="7706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37"/>
            <p:cNvSpPr/>
            <p:nvPr/>
          </p:nvSpPr>
          <p:spPr>
            <a:xfrm>
              <a:off x="2922550" y="877925"/>
              <a:ext cx="90450" cy="46850"/>
            </a:xfrm>
            <a:custGeom>
              <a:avLst/>
              <a:gdLst/>
              <a:ahLst/>
              <a:cxnLst/>
              <a:rect l="l" t="t" r="r" b="b"/>
              <a:pathLst>
                <a:path w="3618" h="1874" extrusionOk="0">
                  <a:moveTo>
                    <a:pt x="1812" y="1"/>
                  </a:moveTo>
                  <a:cubicBezTo>
                    <a:pt x="1773" y="1"/>
                    <a:pt x="1734" y="2"/>
                    <a:pt x="1693" y="5"/>
                  </a:cubicBezTo>
                  <a:cubicBezTo>
                    <a:pt x="470" y="71"/>
                    <a:pt x="1" y="1874"/>
                    <a:pt x="284" y="1874"/>
                  </a:cubicBezTo>
                  <a:cubicBezTo>
                    <a:pt x="287" y="1874"/>
                    <a:pt x="290" y="1873"/>
                    <a:pt x="292" y="1873"/>
                  </a:cubicBezTo>
                  <a:cubicBezTo>
                    <a:pt x="693" y="1840"/>
                    <a:pt x="960" y="1006"/>
                    <a:pt x="1727" y="839"/>
                  </a:cubicBezTo>
                  <a:cubicBezTo>
                    <a:pt x="1775" y="831"/>
                    <a:pt x="1821" y="827"/>
                    <a:pt x="1867" y="827"/>
                  </a:cubicBezTo>
                  <a:cubicBezTo>
                    <a:pt x="2532" y="827"/>
                    <a:pt x="2904" y="1674"/>
                    <a:pt x="3243" y="1674"/>
                  </a:cubicBezTo>
                  <a:cubicBezTo>
                    <a:pt x="3249" y="1674"/>
                    <a:pt x="3255" y="1674"/>
                    <a:pt x="3261" y="1673"/>
                  </a:cubicBezTo>
                  <a:cubicBezTo>
                    <a:pt x="3618" y="1641"/>
                    <a:pt x="3155" y="1"/>
                    <a:pt x="1812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37"/>
            <p:cNvSpPr/>
            <p:nvPr/>
          </p:nvSpPr>
          <p:spPr>
            <a:xfrm>
              <a:off x="3067450" y="861050"/>
              <a:ext cx="78850" cy="43700"/>
            </a:xfrm>
            <a:custGeom>
              <a:avLst/>
              <a:gdLst/>
              <a:ahLst/>
              <a:cxnLst/>
              <a:rect l="l" t="t" r="r" b="b"/>
              <a:pathLst>
                <a:path w="3154" h="1748" extrusionOk="0">
                  <a:moveTo>
                    <a:pt x="1595" y="0"/>
                  </a:moveTo>
                  <a:cubicBezTo>
                    <a:pt x="1532" y="0"/>
                    <a:pt x="1468" y="4"/>
                    <a:pt x="1401" y="13"/>
                  </a:cubicBezTo>
                  <a:cubicBezTo>
                    <a:pt x="301" y="113"/>
                    <a:pt x="0" y="1748"/>
                    <a:pt x="267" y="1748"/>
                  </a:cubicBezTo>
                  <a:cubicBezTo>
                    <a:pt x="601" y="1681"/>
                    <a:pt x="801" y="914"/>
                    <a:pt x="1468" y="747"/>
                  </a:cubicBezTo>
                  <a:cubicBezTo>
                    <a:pt x="1527" y="732"/>
                    <a:pt x="1583" y="726"/>
                    <a:pt x="1638" y="726"/>
                  </a:cubicBezTo>
                  <a:cubicBezTo>
                    <a:pt x="2193" y="726"/>
                    <a:pt x="2550" y="1415"/>
                    <a:pt x="2850" y="1415"/>
                  </a:cubicBezTo>
                  <a:cubicBezTo>
                    <a:pt x="2856" y="1415"/>
                    <a:pt x="2863" y="1415"/>
                    <a:pt x="2869" y="1414"/>
                  </a:cubicBezTo>
                  <a:cubicBezTo>
                    <a:pt x="3153" y="1351"/>
                    <a:pt x="2719" y="0"/>
                    <a:pt x="1595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7"/>
            <p:cNvSpPr/>
            <p:nvPr/>
          </p:nvSpPr>
          <p:spPr>
            <a:xfrm>
              <a:off x="3389350" y="631200"/>
              <a:ext cx="816425" cy="1456075"/>
            </a:xfrm>
            <a:custGeom>
              <a:avLst/>
              <a:gdLst/>
              <a:ahLst/>
              <a:cxnLst/>
              <a:rect l="l" t="t" r="r" b="b"/>
              <a:pathLst>
                <a:path w="32657" h="58243" extrusionOk="0">
                  <a:moveTo>
                    <a:pt x="32657" y="0"/>
                  </a:moveTo>
                  <a:cubicBezTo>
                    <a:pt x="32590" y="5004"/>
                    <a:pt x="30622" y="9974"/>
                    <a:pt x="26786" y="14477"/>
                  </a:cubicBezTo>
                  <a:cubicBezTo>
                    <a:pt x="24551" y="17046"/>
                    <a:pt x="21916" y="19281"/>
                    <a:pt x="19047" y="21149"/>
                  </a:cubicBezTo>
                  <a:cubicBezTo>
                    <a:pt x="13543" y="24718"/>
                    <a:pt x="6972" y="27253"/>
                    <a:pt x="0" y="28654"/>
                  </a:cubicBezTo>
                  <a:lnTo>
                    <a:pt x="0" y="58242"/>
                  </a:lnTo>
                  <a:cubicBezTo>
                    <a:pt x="6938" y="56841"/>
                    <a:pt x="13510" y="54339"/>
                    <a:pt x="19047" y="50737"/>
                  </a:cubicBezTo>
                  <a:cubicBezTo>
                    <a:pt x="27987" y="44899"/>
                    <a:pt x="32557" y="37260"/>
                    <a:pt x="32657" y="29622"/>
                  </a:cubicBezTo>
                  <a:lnTo>
                    <a:pt x="32657" y="0"/>
                  </a:ln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7"/>
            <p:cNvSpPr/>
            <p:nvPr/>
          </p:nvSpPr>
          <p:spPr>
            <a:xfrm>
              <a:off x="3389350" y="631200"/>
              <a:ext cx="816425" cy="1456075"/>
            </a:xfrm>
            <a:custGeom>
              <a:avLst/>
              <a:gdLst/>
              <a:ahLst/>
              <a:cxnLst/>
              <a:rect l="l" t="t" r="r" b="b"/>
              <a:pathLst>
                <a:path w="32657" h="58243" fill="none" extrusionOk="0">
                  <a:moveTo>
                    <a:pt x="19047" y="21149"/>
                  </a:moveTo>
                  <a:cubicBezTo>
                    <a:pt x="21916" y="19281"/>
                    <a:pt x="24551" y="17046"/>
                    <a:pt x="26786" y="14477"/>
                  </a:cubicBezTo>
                  <a:cubicBezTo>
                    <a:pt x="30622" y="9974"/>
                    <a:pt x="32590" y="5004"/>
                    <a:pt x="32657" y="0"/>
                  </a:cubicBezTo>
                  <a:lnTo>
                    <a:pt x="32657" y="29622"/>
                  </a:lnTo>
                  <a:cubicBezTo>
                    <a:pt x="32557" y="37260"/>
                    <a:pt x="27987" y="44899"/>
                    <a:pt x="19047" y="50737"/>
                  </a:cubicBezTo>
                  <a:cubicBezTo>
                    <a:pt x="13510" y="54339"/>
                    <a:pt x="6938" y="56841"/>
                    <a:pt x="0" y="58242"/>
                  </a:cubicBezTo>
                  <a:lnTo>
                    <a:pt x="0" y="28654"/>
                  </a:lnTo>
                  <a:cubicBezTo>
                    <a:pt x="6972" y="27253"/>
                    <a:pt x="13543" y="24718"/>
                    <a:pt x="19047" y="21149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37"/>
            <p:cNvSpPr/>
            <p:nvPr/>
          </p:nvSpPr>
          <p:spPr>
            <a:xfrm>
              <a:off x="1648925" y="824675"/>
              <a:ext cx="1915575" cy="1282350"/>
            </a:xfrm>
            <a:custGeom>
              <a:avLst/>
              <a:gdLst/>
              <a:ahLst/>
              <a:cxnLst/>
              <a:rect l="l" t="t" r="r" b="b"/>
              <a:pathLst>
                <a:path w="76623" h="51294" extrusionOk="0">
                  <a:moveTo>
                    <a:pt x="76622" y="0"/>
                  </a:moveTo>
                  <a:cubicBezTo>
                    <a:pt x="75154" y="1068"/>
                    <a:pt x="73620" y="2068"/>
                    <a:pt x="72052" y="3002"/>
                  </a:cubicBezTo>
                  <a:cubicBezTo>
                    <a:pt x="65614" y="6705"/>
                    <a:pt x="57976" y="9274"/>
                    <a:pt x="49870" y="10741"/>
                  </a:cubicBezTo>
                  <a:cubicBezTo>
                    <a:pt x="45958" y="11444"/>
                    <a:pt x="40271" y="11869"/>
                    <a:pt x="33902" y="11869"/>
                  </a:cubicBezTo>
                  <a:cubicBezTo>
                    <a:pt x="22727" y="11869"/>
                    <a:pt x="9456" y="10560"/>
                    <a:pt x="1" y="7139"/>
                  </a:cubicBezTo>
                  <a:lnTo>
                    <a:pt x="1" y="45266"/>
                  </a:lnTo>
                  <a:cubicBezTo>
                    <a:pt x="9254" y="49543"/>
                    <a:pt x="21302" y="51293"/>
                    <a:pt x="32417" y="51293"/>
                  </a:cubicBezTo>
                  <a:cubicBezTo>
                    <a:pt x="38814" y="51293"/>
                    <a:pt x="44901" y="50714"/>
                    <a:pt x="49970" y="49703"/>
                  </a:cubicBezTo>
                  <a:cubicBezTo>
                    <a:pt x="58543" y="47968"/>
                    <a:pt x="65648" y="44832"/>
                    <a:pt x="72052" y="41130"/>
                  </a:cubicBezTo>
                  <a:cubicBezTo>
                    <a:pt x="73620" y="40229"/>
                    <a:pt x="75154" y="39228"/>
                    <a:pt x="76622" y="38128"/>
                  </a:cubicBezTo>
                  <a:lnTo>
                    <a:pt x="76622" y="0"/>
                  </a:ln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37"/>
            <p:cNvSpPr/>
            <p:nvPr/>
          </p:nvSpPr>
          <p:spPr>
            <a:xfrm>
              <a:off x="1648925" y="824675"/>
              <a:ext cx="1915575" cy="1311800"/>
            </a:xfrm>
            <a:custGeom>
              <a:avLst/>
              <a:gdLst/>
              <a:ahLst/>
              <a:cxnLst/>
              <a:rect l="l" t="t" r="r" b="b"/>
              <a:pathLst>
                <a:path w="76623" h="52472" fill="none" extrusionOk="0">
                  <a:moveTo>
                    <a:pt x="1" y="7139"/>
                  </a:moveTo>
                  <a:lnTo>
                    <a:pt x="1" y="45266"/>
                  </a:lnTo>
                  <a:cubicBezTo>
                    <a:pt x="14578" y="52004"/>
                    <a:pt x="36093" y="52471"/>
                    <a:pt x="49970" y="49703"/>
                  </a:cubicBezTo>
                  <a:cubicBezTo>
                    <a:pt x="58543" y="47968"/>
                    <a:pt x="65648" y="44832"/>
                    <a:pt x="72052" y="41130"/>
                  </a:cubicBezTo>
                  <a:cubicBezTo>
                    <a:pt x="73620" y="40229"/>
                    <a:pt x="75154" y="39228"/>
                    <a:pt x="76622" y="38128"/>
                  </a:cubicBezTo>
                  <a:lnTo>
                    <a:pt x="76622" y="0"/>
                  </a:lnTo>
                  <a:cubicBezTo>
                    <a:pt x="75154" y="1068"/>
                    <a:pt x="73620" y="2068"/>
                    <a:pt x="72052" y="3002"/>
                  </a:cubicBezTo>
                  <a:cubicBezTo>
                    <a:pt x="65614" y="6705"/>
                    <a:pt x="57976" y="9274"/>
                    <a:pt x="49870" y="10741"/>
                  </a:cubicBezTo>
                  <a:cubicBezTo>
                    <a:pt x="39095" y="12676"/>
                    <a:pt x="14845" y="12509"/>
                    <a:pt x="1" y="7139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37"/>
            <p:cNvSpPr/>
            <p:nvPr/>
          </p:nvSpPr>
          <p:spPr>
            <a:xfrm>
              <a:off x="4541000" y="1184100"/>
              <a:ext cx="630475" cy="645475"/>
            </a:xfrm>
            <a:custGeom>
              <a:avLst/>
              <a:gdLst/>
              <a:ahLst/>
              <a:cxnLst/>
              <a:rect l="l" t="t" r="r" b="b"/>
              <a:pathLst>
                <a:path w="25219" h="25819" extrusionOk="0">
                  <a:moveTo>
                    <a:pt x="25218" y="0"/>
                  </a:moveTo>
                  <a:cubicBezTo>
                    <a:pt x="20548" y="0"/>
                    <a:pt x="19114" y="1635"/>
                    <a:pt x="17246" y="4303"/>
                  </a:cubicBezTo>
                  <a:cubicBezTo>
                    <a:pt x="15378" y="6972"/>
                    <a:pt x="9007" y="17112"/>
                    <a:pt x="9007" y="17112"/>
                  </a:cubicBezTo>
                  <a:lnTo>
                    <a:pt x="0" y="20582"/>
                  </a:lnTo>
                  <a:lnTo>
                    <a:pt x="1201" y="25819"/>
                  </a:lnTo>
                  <a:cubicBezTo>
                    <a:pt x="1201" y="25819"/>
                    <a:pt x="8807" y="24318"/>
                    <a:pt x="12709" y="23517"/>
                  </a:cubicBezTo>
                  <a:cubicBezTo>
                    <a:pt x="13744" y="23350"/>
                    <a:pt x="14644" y="22750"/>
                    <a:pt x="15178" y="21849"/>
                  </a:cubicBezTo>
                  <a:cubicBezTo>
                    <a:pt x="15678" y="21082"/>
                    <a:pt x="20682" y="13176"/>
                    <a:pt x="20682" y="13176"/>
                  </a:cubicBezTo>
                  <a:lnTo>
                    <a:pt x="25218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37"/>
            <p:cNvSpPr/>
            <p:nvPr/>
          </p:nvSpPr>
          <p:spPr>
            <a:xfrm>
              <a:off x="4395050" y="1491825"/>
              <a:ext cx="547100" cy="661325"/>
            </a:xfrm>
            <a:custGeom>
              <a:avLst/>
              <a:gdLst/>
              <a:ahLst/>
              <a:cxnLst/>
              <a:rect l="l" t="t" r="r" b="b"/>
              <a:pathLst>
                <a:path w="21884" h="26453" extrusionOk="0">
                  <a:moveTo>
                    <a:pt x="368" y="0"/>
                  </a:moveTo>
                  <a:lnTo>
                    <a:pt x="1" y="400"/>
                  </a:lnTo>
                  <a:lnTo>
                    <a:pt x="5471" y="20448"/>
                  </a:lnTo>
                  <a:lnTo>
                    <a:pt x="21516" y="26452"/>
                  </a:lnTo>
                  <a:lnTo>
                    <a:pt x="21883" y="26052"/>
                  </a:lnTo>
                  <a:lnTo>
                    <a:pt x="17247" y="5971"/>
                  </a:lnTo>
                  <a:lnTo>
                    <a:pt x="368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37"/>
            <p:cNvSpPr/>
            <p:nvPr/>
          </p:nvSpPr>
          <p:spPr>
            <a:xfrm>
              <a:off x="4817025" y="1641075"/>
              <a:ext cx="125125" cy="512075"/>
            </a:xfrm>
            <a:custGeom>
              <a:avLst/>
              <a:gdLst/>
              <a:ahLst/>
              <a:cxnLst/>
              <a:rect l="l" t="t" r="r" b="b"/>
              <a:pathLst>
                <a:path w="5005" h="20483" extrusionOk="0">
                  <a:moveTo>
                    <a:pt x="368" y="1"/>
                  </a:moveTo>
                  <a:lnTo>
                    <a:pt x="1" y="401"/>
                  </a:lnTo>
                  <a:lnTo>
                    <a:pt x="4637" y="20482"/>
                  </a:lnTo>
                  <a:lnTo>
                    <a:pt x="5004" y="20082"/>
                  </a:lnTo>
                  <a:lnTo>
                    <a:pt x="368" y="1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37"/>
            <p:cNvSpPr/>
            <p:nvPr/>
          </p:nvSpPr>
          <p:spPr>
            <a:xfrm>
              <a:off x="4395050" y="1501825"/>
              <a:ext cx="537925" cy="651325"/>
            </a:xfrm>
            <a:custGeom>
              <a:avLst/>
              <a:gdLst/>
              <a:ahLst/>
              <a:cxnLst/>
              <a:rect l="l" t="t" r="r" b="b"/>
              <a:pathLst>
                <a:path w="21517" h="26053" extrusionOk="0">
                  <a:moveTo>
                    <a:pt x="1" y="0"/>
                  </a:moveTo>
                  <a:lnTo>
                    <a:pt x="5471" y="20048"/>
                  </a:lnTo>
                  <a:lnTo>
                    <a:pt x="21516" y="26052"/>
                  </a:lnTo>
                  <a:lnTo>
                    <a:pt x="16880" y="597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37"/>
            <p:cNvSpPr/>
            <p:nvPr/>
          </p:nvSpPr>
          <p:spPr>
            <a:xfrm>
              <a:off x="4503475" y="1899600"/>
              <a:ext cx="90925" cy="29575"/>
            </a:xfrm>
            <a:custGeom>
              <a:avLst/>
              <a:gdLst/>
              <a:ahLst/>
              <a:cxnLst/>
              <a:rect l="l" t="t" r="r" b="b"/>
              <a:pathLst>
                <a:path w="3637" h="1183" extrusionOk="0">
                  <a:moveTo>
                    <a:pt x="0" y="1"/>
                  </a:moveTo>
                  <a:lnTo>
                    <a:pt x="301" y="1168"/>
                  </a:lnTo>
                  <a:cubicBezTo>
                    <a:pt x="439" y="1178"/>
                    <a:pt x="574" y="1183"/>
                    <a:pt x="706" y="1183"/>
                  </a:cubicBezTo>
                  <a:cubicBezTo>
                    <a:pt x="2385" y="1183"/>
                    <a:pt x="3513" y="439"/>
                    <a:pt x="3636" y="6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37"/>
            <p:cNvSpPr/>
            <p:nvPr/>
          </p:nvSpPr>
          <p:spPr>
            <a:xfrm>
              <a:off x="4517900" y="1583350"/>
              <a:ext cx="200750" cy="91125"/>
            </a:xfrm>
            <a:custGeom>
              <a:avLst/>
              <a:gdLst/>
              <a:ahLst/>
              <a:cxnLst/>
              <a:rect l="l" t="t" r="r" b="b"/>
              <a:pathLst>
                <a:path w="8030" h="3645" extrusionOk="0">
                  <a:moveTo>
                    <a:pt x="311" y="0"/>
                  </a:moveTo>
                  <a:cubicBezTo>
                    <a:pt x="106" y="0"/>
                    <a:pt x="0" y="67"/>
                    <a:pt x="24" y="208"/>
                  </a:cubicBezTo>
                  <a:cubicBezTo>
                    <a:pt x="90" y="575"/>
                    <a:pt x="157" y="876"/>
                    <a:pt x="157" y="876"/>
                  </a:cubicBezTo>
                  <a:lnTo>
                    <a:pt x="8029" y="3644"/>
                  </a:lnTo>
                  <a:lnTo>
                    <a:pt x="7896" y="2977"/>
                  </a:lnTo>
                  <a:cubicBezTo>
                    <a:pt x="7796" y="2610"/>
                    <a:pt x="6595" y="2143"/>
                    <a:pt x="5294" y="1543"/>
                  </a:cubicBezTo>
                  <a:lnTo>
                    <a:pt x="2225" y="609"/>
                  </a:lnTo>
                  <a:cubicBezTo>
                    <a:pt x="1385" y="221"/>
                    <a:pt x="684" y="0"/>
                    <a:pt x="31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37"/>
            <p:cNvSpPr/>
            <p:nvPr/>
          </p:nvSpPr>
          <p:spPr>
            <a:xfrm>
              <a:off x="4496400" y="1522300"/>
              <a:ext cx="217250" cy="92125"/>
            </a:xfrm>
            <a:custGeom>
              <a:avLst/>
              <a:gdLst/>
              <a:ahLst/>
              <a:cxnLst/>
              <a:rect l="l" t="t" r="r" b="b"/>
              <a:pathLst>
                <a:path w="8690" h="3685" extrusionOk="0">
                  <a:moveTo>
                    <a:pt x="2529" y="0"/>
                  </a:moveTo>
                  <a:cubicBezTo>
                    <a:pt x="1657" y="0"/>
                    <a:pt x="1884" y="549"/>
                    <a:pt x="1884" y="549"/>
                  </a:cubicBezTo>
                  <a:lnTo>
                    <a:pt x="884" y="215"/>
                  </a:lnTo>
                  <a:cubicBezTo>
                    <a:pt x="605" y="146"/>
                    <a:pt x="372" y="94"/>
                    <a:pt x="217" y="94"/>
                  </a:cubicBezTo>
                  <a:cubicBezTo>
                    <a:pt x="76" y="94"/>
                    <a:pt x="1" y="137"/>
                    <a:pt x="16" y="249"/>
                  </a:cubicBezTo>
                  <a:cubicBezTo>
                    <a:pt x="83" y="482"/>
                    <a:pt x="83" y="649"/>
                    <a:pt x="83" y="649"/>
                  </a:cubicBezTo>
                  <a:lnTo>
                    <a:pt x="8689" y="3685"/>
                  </a:lnTo>
                  <a:lnTo>
                    <a:pt x="8589" y="3251"/>
                  </a:lnTo>
                  <a:cubicBezTo>
                    <a:pt x="8489" y="3017"/>
                    <a:pt x="8389" y="2851"/>
                    <a:pt x="7555" y="2584"/>
                  </a:cubicBezTo>
                  <a:cubicBezTo>
                    <a:pt x="7155" y="2450"/>
                    <a:pt x="6755" y="2317"/>
                    <a:pt x="6354" y="2150"/>
                  </a:cubicBezTo>
                  <a:cubicBezTo>
                    <a:pt x="6354" y="2150"/>
                    <a:pt x="6288" y="883"/>
                    <a:pt x="3786" y="215"/>
                  </a:cubicBezTo>
                  <a:cubicBezTo>
                    <a:pt x="3218" y="59"/>
                    <a:pt x="2814" y="0"/>
                    <a:pt x="2529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37"/>
            <p:cNvSpPr/>
            <p:nvPr/>
          </p:nvSpPr>
          <p:spPr>
            <a:xfrm>
              <a:off x="4513475" y="1540175"/>
              <a:ext cx="178500" cy="115950"/>
            </a:xfrm>
            <a:custGeom>
              <a:avLst/>
              <a:gdLst/>
              <a:ahLst/>
              <a:cxnLst/>
              <a:rect l="l" t="t" r="r" b="b"/>
              <a:pathLst>
                <a:path w="7140" h="4638" extrusionOk="0">
                  <a:moveTo>
                    <a:pt x="1" y="1"/>
                  </a:moveTo>
                  <a:lnTo>
                    <a:pt x="234" y="835"/>
                  </a:lnTo>
                  <a:cubicBezTo>
                    <a:pt x="1035" y="1202"/>
                    <a:pt x="1368" y="1368"/>
                    <a:pt x="1502" y="1935"/>
                  </a:cubicBezTo>
                  <a:cubicBezTo>
                    <a:pt x="1635" y="2603"/>
                    <a:pt x="1668" y="2869"/>
                    <a:pt x="1668" y="2869"/>
                  </a:cubicBezTo>
                  <a:lnTo>
                    <a:pt x="6138" y="4637"/>
                  </a:lnTo>
                  <a:cubicBezTo>
                    <a:pt x="6138" y="4637"/>
                    <a:pt x="5905" y="3670"/>
                    <a:pt x="5838" y="3370"/>
                  </a:cubicBezTo>
                  <a:cubicBezTo>
                    <a:pt x="5806" y="3207"/>
                    <a:pt x="5932" y="3124"/>
                    <a:pt x="6159" y="3124"/>
                  </a:cubicBezTo>
                  <a:cubicBezTo>
                    <a:pt x="6397" y="3124"/>
                    <a:pt x="6746" y="3215"/>
                    <a:pt x="7139" y="3403"/>
                  </a:cubicBezTo>
                  <a:lnTo>
                    <a:pt x="6972" y="26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7"/>
            <p:cNvSpPr/>
            <p:nvPr/>
          </p:nvSpPr>
          <p:spPr>
            <a:xfrm>
              <a:off x="4512050" y="1583725"/>
              <a:ext cx="200750" cy="90750"/>
            </a:xfrm>
            <a:custGeom>
              <a:avLst/>
              <a:gdLst/>
              <a:ahLst/>
              <a:cxnLst/>
              <a:rect l="l" t="t" r="r" b="b"/>
              <a:pathLst>
                <a:path w="8030" h="3630" extrusionOk="0">
                  <a:moveTo>
                    <a:pt x="322" y="0"/>
                  </a:moveTo>
                  <a:cubicBezTo>
                    <a:pt x="112" y="0"/>
                    <a:pt x="1" y="63"/>
                    <a:pt x="24" y="193"/>
                  </a:cubicBezTo>
                  <a:cubicBezTo>
                    <a:pt x="91" y="560"/>
                    <a:pt x="158" y="861"/>
                    <a:pt x="158" y="861"/>
                  </a:cubicBezTo>
                  <a:lnTo>
                    <a:pt x="8030" y="3629"/>
                  </a:lnTo>
                  <a:lnTo>
                    <a:pt x="7897" y="2962"/>
                  </a:lnTo>
                  <a:cubicBezTo>
                    <a:pt x="7796" y="2595"/>
                    <a:pt x="6596" y="2128"/>
                    <a:pt x="5295" y="1528"/>
                  </a:cubicBezTo>
                  <a:lnTo>
                    <a:pt x="2226" y="594"/>
                  </a:lnTo>
                  <a:cubicBezTo>
                    <a:pt x="1409" y="207"/>
                    <a:pt x="703" y="0"/>
                    <a:pt x="322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7"/>
            <p:cNvSpPr/>
            <p:nvPr/>
          </p:nvSpPr>
          <p:spPr>
            <a:xfrm>
              <a:off x="4405150" y="1664250"/>
              <a:ext cx="236775" cy="252125"/>
            </a:xfrm>
            <a:custGeom>
              <a:avLst/>
              <a:gdLst/>
              <a:ahLst/>
              <a:cxnLst/>
              <a:rect l="l" t="t" r="r" b="b"/>
              <a:pathLst>
                <a:path w="9471" h="10085" extrusionOk="0">
                  <a:moveTo>
                    <a:pt x="752" y="0"/>
                  </a:moveTo>
                  <a:cubicBezTo>
                    <a:pt x="320" y="0"/>
                    <a:pt x="0" y="444"/>
                    <a:pt x="197" y="1276"/>
                  </a:cubicBezTo>
                  <a:cubicBezTo>
                    <a:pt x="498" y="2577"/>
                    <a:pt x="97" y="4945"/>
                    <a:pt x="864" y="7146"/>
                  </a:cubicBezTo>
                  <a:cubicBezTo>
                    <a:pt x="1365" y="8614"/>
                    <a:pt x="2599" y="9715"/>
                    <a:pt x="4133" y="10015"/>
                  </a:cubicBezTo>
                  <a:cubicBezTo>
                    <a:pt x="4504" y="10062"/>
                    <a:pt x="4858" y="10085"/>
                    <a:pt x="5194" y="10085"/>
                  </a:cubicBezTo>
                  <a:cubicBezTo>
                    <a:pt x="7034" y="10085"/>
                    <a:pt x="8329" y="9386"/>
                    <a:pt x="8837" y="7947"/>
                  </a:cubicBezTo>
                  <a:cubicBezTo>
                    <a:pt x="9471" y="6046"/>
                    <a:pt x="9170" y="5479"/>
                    <a:pt x="6535" y="5145"/>
                  </a:cubicBezTo>
                  <a:cubicBezTo>
                    <a:pt x="5134" y="4978"/>
                    <a:pt x="2366" y="3711"/>
                    <a:pt x="2232" y="3144"/>
                  </a:cubicBezTo>
                  <a:cubicBezTo>
                    <a:pt x="2065" y="2577"/>
                    <a:pt x="1465" y="375"/>
                    <a:pt x="1465" y="375"/>
                  </a:cubicBezTo>
                  <a:cubicBezTo>
                    <a:pt x="1235" y="122"/>
                    <a:pt x="978" y="0"/>
                    <a:pt x="752" y="0"/>
                  </a:cubicBez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7"/>
            <p:cNvSpPr/>
            <p:nvPr/>
          </p:nvSpPr>
          <p:spPr>
            <a:xfrm>
              <a:off x="5467500" y="3689225"/>
              <a:ext cx="151800" cy="224350"/>
            </a:xfrm>
            <a:custGeom>
              <a:avLst/>
              <a:gdLst/>
              <a:ahLst/>
              <a:cxnLst/>
              <a:rect l="l" t="t" r="r" b="b"/>
              <a:pathLst>
                <a:path w="6072" h="8974" extrusionOk="0">
                  <a:moveTo>
                    <a:pt x="0" y="0"/>
                  </a:moveTo>
                  <a:lnTo>
                    <a:pt x="1001" y="8973"/>
                  </a:lnTo>
                  <a:lnTo>
                    <a:pt x="6071" y="8973"/>
                  </a:lnTo>
                  <a:lnTo>
                    <a:pt x="6071" y="0"/>
                  </a:ln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37"/>
            <p:cNvSpPr/>
            <p:nvPr/>
          </p:nvSpPr>
          <p:spPr>
            <a:xfrm>
              <a:off x="5058875" y="3465725"/>
              <a:ext cx="154300" cy="236025"/>
            </a:xfrm>
            <a:custGeom>
              <a:avLst/>
              <a:gdLst/>
              <a:ahLst/>
              <a:cxnLst/>
              <a:rect l="l" t="t" r="r" b="b"/>
              <a:pathLst>
                <a:path w="6172" h="9441" extrusionOk="0">
                  <a:moveTo>
                    <a:pt x="6171" y="1"/>
                  </a:moveTo>
                  <a:lnTo>
                    <a:pt x="67" y="167"/>
                  </a:lnTo>
                  <a:lnTo>
                    <a:pt x="0" y="9441"/>
                  </a:lnTo>
                  <a:lnTo>
                    <a:pt x="5404" y="9241"/>
                  </a:lnTo>
                  <a:lnTo>
                    <a:pt x="6171" y="1"/>
                  </a:ln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37"/>
            <p:cNvSpPr/>
            <p:nvPr/>
          </p:nvSpPr>
          <p:spPr>
            <a:xfrm>
              <a:off x="5005500" y="2089750"/>
              <a:ext cx="655500" cy="1728875"/>
            </a:xfrm>
            <a:custGeom>
              <a:avLst/>
              <a:gdLst/>
              <a:ahLst/>
              <a:cxnLst/>
              <a:rect l="l" t="t" r="r" b="b"/>
              <a:pathLst>
                <a:path w="26220" h="69155" extrusionOk="0">
                  <a:moveTo>
                    <a:pt x="434" y="0"/>
                  </a:moveTo>
                  <a:cubicBezTo>
                    <a:pt x="434" y="0"/>
                    <a:pt x="0" y="29455"/>
                    <a:pt x="67" y="32557"/>
                  </a:cubicBezTo>
                  <a:cubicBezTo>
                    <a:pt x="134" y="35292"/>
                    <a:pt x="1835" y="60910"/>
                    <a:pt x="1835" y="60910"/>
                  </a:cubicBezTo>
                  <a:cubicBezTo>
                    <a:pt x="2200" y="61549"/>
                    <a:pt x="3251" y="61795"/>
                    <a:pt x="4399" y="61795"/>
                  </a:cubicBezTo>
                  <a:cubicBezTo>
                    <a:pt x="6191" y="61795"/>
                    <a:pt x="8219" y="61194"/>
                    <a:pt x="8240" y="60544"/>
                  </a:cubicBezTo>
                  <a:cubicBezTo>
                    <a:pt x="8240" y="60544"/>
                    <a:pt x="9741" y="42964"/>
                    <a:pt x="9941" y="39995"/>
                  </a:cubicBezTo>
                  <a:cubicBezTo>
                    <a:pt x="10108" y="37894"/>
                    <a:pt x="10141" y="35792"/>
                    <a:pt x="10074" y="33691"/>
                  </a:cubicBezTo>
                  <a:lnTo>
                    <a:pt x="11909" y="15645"/>
                  </a:lnTo>
                  <a:cubicBezTo>
                    <a:pt x="11909" y="15645"/>
                    <a:pt x="14244" y="34025"/>
                    <a:pt x="14944" y="39629"/>
                  </a:cubicBezTo>
                  <a:cubicBezTo>
                    <a:pt x="15745" y="46066"/>
                    <a:pt x="18614" y="68449"/>
                    <a:pt x="18614" y="68449"/>
                  </a:cubicBezTo>
                  <a:cubicBezTo>
                    <a:pt x="18884" y="68939"/>
                    <a:pt x="19831" y="69155"/>
                    <a:pt x="20909" y="69155"/>
                  </a:cubicBezTo>
                  <a:cubicBezTo>
                    <a:pt x="22622" y="69155"/>
                    <a:pt x="24667" y="68609"/>
                    <a:pt x="24851" y="67749"/>
                  </a:cubicBezTo>
                  <a:cubicBezTo>
                    <a:pt x="24851" y="67749"/>
                    <a:pt x="26219" y="52304"/>
                    <a:pt x="26086" y="45800"/>
                  </a:cubicBezTo>
                  <a:cubicBezTo>
                    <a:pt x="26019" y="43131"/>
                    <a:pt x="25819" y="40429"/>
                    <a:pt x="25452" y="37794"/>
                  </a:cubicBezTo>
                  <a:cubicBezTo>
                    <a:pt x="25452" y="37794"/>
                    <a:pt x="24418" y="5237"/>
                    <a:pt x="24318" y="334"/>
                  </a:cubicBezTo>
                  <a:lnTo>
                    <a:pt x="434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37"/>
            <p:cNvSpPr/>
            <p:nvPr/>
          </p:nvSpPr>
          <p:spPr>
            <a:xfrm>
              <a:off x="5309050" y="3829325"/>
              <a:ext cx="346100" cy="381700"/>
            </a:xfrm>
            <a:custGeom>
              <a:avLst/>
              <a:gdLst/>
              <a:ahLst/>
              <a:cxnLst/>
              <a:rect l="l" t="t" r="r" b="b"/>
              <a:pathLst>
                <a:path w="13844" h="15268" extrusionOk="0">
                  <a:moveTo>
                    <a:pt x="6972" y="0"/>
                  </a:moveTo>
                  <a:cubicBezTo>
                    <a:pt x="6672" y="0"/>
                    <a:pt x="6538" y="334"/>
                    <a:pt x="6438" y="1001"/>
                  </a:cubicBezTo>
                  <a:cubicBezTo>
                    <a:pt x="6205" y="2435"/>
                    <a:pt x="5738" y="3836"/>
                    <a:pt x="5104" y="5137"/>
                  </a:cubicBezTo>
                  <a:cubicBezTo>
                    <a:pt x="4237" y="6905"/>
                    <a:pt x="3736" y="7639"/>
                    <a:pt x="2035" y="9774"/>
                  </a:cubicBezTo>
                  <a:cubicBezTo>
                    <a:pt x="1635" y="10274"/>
                    <a:pt x="734" y="11075"/>
                    <a:pt x="434" y="11642"/>
                  </a:cubicBezTo>
                  <a:cubicBezTo>
                    <a:pt x="100" y="12209"/>
                    <a:pt x="0" y="13777"/>
                    <a:pt x="534" y="14144"/>
                  </a:cubicBezTo>
                  <a:cubicBezTo>
                    <a:pt x="1728" y="14933"/>
                    <a:pt x="3302" y="15268"/>
                    <a:pt x="4825" y="15268"/>
                  </a:cubicBezTo>
                  <a:cubicBezTo>
                    <a:pt x="5813" y="15268"/>
                    <a:pt x="6779" y="15127"/>
                    <a:pt x="7606" y="14878"/>
                  </a:cubicBezTo>
                  <a:cubicBezTo>
                    <a:pt x="9274" y="14477"/>
                    <a:pt x="10508" y="13076"/>
                    <a:pt x="10708" y="11408"/>
                  </a:cubicBezTo>
                  <a:cubicBezTo>
                    <a:pt x="11042" y="9474"/>
                    <a:pt x="11242" y="8273"/>
                    <a:pt x="12209" y="6805"/>
                  </a:cubicBezTo>
                  <a:cubicBezTo>
                    <a:pt x="12576" y="6271"/>
                    <a:pt x="13143" y="5838"/>
                    <a:pt x="13410" y="5237"/>
                  </a:cubicBezTo>
                  <a:cubicBezTo>
                    <a:pt x="13844" y="4170"/>
                    <a:pt x="13477" y="2969"/>
                    <a:pt x="13210" y="1902"/>
                  </a:cubicBezTo>
                  <a:cubicBezTo>
                    <a:pt x="12987" y="1042"/>
                    <a:pt x="12734" y="60"/>
                    <a:pt x="12421" y="60"/>
                  </a:cubicBezTo>
                  <a:cubicBezTo>
                    <a:pt x="12406" y="60"/>
                    <a:pt x="12391" y="63"/>
                    <a:pt x="12376" y="67"/>
                  </a:cubicBezTo>
                  <a:lnTo>
                    <a:pt x="12376" y="601"/>
                  </a:lnTo>
                  <a:cubicBezTo>
                    <a:pt x="12009" y="1001"/>
                    <a:pt x="10675" y="1435"/>
                    <a:pt x="9474" y="1468"/>
                  </a:cubicBezTo>
                  <a:cubicBezTo>
                    <a:pt x="9406" y="1471"/>
                    <a:pt x="9330" y="1473"/>
                    <a:pt x="9248" y="1473"/>
                  </a:cubicBezTo>
                  <a:cubicBezTo>
                    <a:pt x="8440" y="1473"/>
                    <a:pt x="7039" y="1313"/>
                    <a:pt x="7039" y="768"/>
                  </a:cubicBezTo>
                  <a:lnTo>
                    <a:pt x="6972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37"/>
            <p:cNvSpPr/>
            <p:nvPr/>
          </p:nvSpPr>
          <p:spPr>
            <a:xfrm>
              <a:off x="4748650" y="3653325"/>
              <a:ext cx="494550" cy="288150"/>
            </a:xfrm>
            <a:custGeom>
              <a:avLst/>
              <a:gdLst/>
              <a:ahLst/>
              <a:cxnLst/>
              <a:rect l="l" t="t" r="r" b="b"/>
              <a:pathLst>
                <a:path w="19782" h="11526" extrusionOk="0">
                  <a:moveTo>
                    <a:pt x="18009" y="0"/>
                  </a:moveTo>
                  <a:cubicBezTo>
                    <a:pt x="18000" y="0"/>
                    <a:pt x="17990" y="1"/>
                    <a:pt x="17980" y="2"/>
                  </a:cubicBezTo>
                  <a:lnTo>
                    <a:pt x="17946" y="569"/>
                  </a:lnTo>
                  <a:cubicBezTo>
                    <a:pt x="17880" y="1169"/>
                    <a:pt x="16379" y="1470"/>
                    <a:pt x="15211" y="1470"/>
                  </a:cubicBezTo>
                  <a:cubicBezTo>
                    <a:pt x="14277" y="1470"/>
                    <a:pt x="12443" y="1236"/>
                    <a:pt x="12443" y="803"/>
                  </a:cubicBezTo>
                  <a:cubicBezTo>
                    <a:pt x="12409" y="803"/>
                    <a:pt x="12443" y="469"/>
                    <a:pt x="12443" y="469"/>
                  </a:cubicBezTo>
                  <a:lnTo>
                    <a:pt x="12443" y="469"/>
                  </a:lnTo>
                  <a:cubicBezTo>
                    <a:pt x="12309" y="569"/>
                    <a:pt x="12009" y="903"/>
                    <a:pt x="11442" y="1403"/>
                  </a:cubicBezTo>
                  <a:cubicBezTo>
                    <a:pt x="10908" y="1903"/>
                    <a:pt x="10308" y="2370"/>
                    <a:pt x="9707" y="2771"/>
                  </a:cubicBezTo>
                  <a:cubicBezTo>
                    <a:pt x="8473" y="3705"/>
                    <a:pt x="7172" y="4505"/>
                    <a:pt x="5838" y="5239"/>
                  </a:cubicBezTo>
                  <a:cubicBezTo>
                    <a:pt x="4237" y="6140"/>
                    <a:pt x="2802" y="6673"/>
                    <a:pt x="901" y="7574"/>
                  </a:cubicBezTo>
                  <a:cubicBezTo>
                    <a:pt x="667" y="7641"/>
                    <a:pt x="501" y="7774"/>
                    <a:pt x="334" y="7908"/>
                  </a:cubicBezTo>
                  <a:cubicBezTo>
                    <a:pt x="234" y="8074"/>
                    <a:pt x="167" y="8208"/>
                    <a:pt x="134" y="8408"/>
                  </a:cubicBezTo>
                  <a:cubicBezTo>
                    <a:pt x="0" y="9142"/>
                    <a:pt x="334" y="9876"/>
                    <a:pt x="968" y="10309"/>
                  </a:cubicBezTo>
                  <a:cubicBezTo>
                    <a:pt x="1568" y="10743"/>
                    <a:pt x="2235" y="11010"/>
                    <a:pt x="2969" y="11143"/>
                  </a:cubicBezTo>
                  <a:cubicBezTo>
                    <a:pt x="3868" y="11400"/>
                    <a:pt x="4788" y="11526"/>
                    <a:pt x="5710" y="11526"/>
                  </a:cubicBezTo>
                  <a:cubicBezTo>
                    <a:pt x="6465" y="11526"/>
                    <a:pt x="7222" y="11442"/>
                    <a:pt x="7973" y="11277"/>
                  </a:cubicBezTo>
                  <a:cubicBezTo>
                    <a:pt x="9407" y="10843"/>
                    <a:pt x="10741" y="10209"/>
                    <a:pt x="11976" y="9375"/>
                  </a:cubicBezTo>
                  <a:cubicBezTo>
                    <a:pt x="13010" y="8641"/>
                    <a:pt x="14177" y="8141"/>
                    <a:pt x="15411" y="7874"/>
                  </a:cubicBezTo>
                  <a:cubicBezTo>
                    <a:pt x="16479" y="7741"/>
                    <a:pt x="17813" y="7774"/>
                    <a:pt x="18747" y="7107"/>
                  </a:cubicBezTo>
                  <a:cubicBezTo>
                    <a:pt x="19781" y="6407"/>
                    <a:pt x="19347" y="4872"/>
                    <a:pt x="19047" y="3571"/>
                  </a:cubicBezTo>
                  <a:cubicBezTo>
                    <a:pt x="18719" y="2158"/>
                    <a:pt x="18649" y="0"/>
                    <a:pt x="1800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7"/>
            <p:cNvSpPr/>
            <p:nvPr/>
          </p:nvSpPr>
          <p:spPr>
            <a:xfrm>
              <a:off x="5151425" y="2219825"/>
              <a:ext cx="151800" cy="678850"/>
            </a:xfrm>
            <a:custGeom>
              <a:avLst/>
              <a:gdLst/>
              <a:ahLst/>
              <a:cxnLst/>
              <a:rect l="l" t="t" r="r" b="b"/>
              <a:pathLst>
                <a:path w="6072" h="27154" extrusionOk="0">
                  <a:moveTo>
                    <a:pt x="1" y="1"/>
                  </a:moveTo>
                  <a:cubicBezTo>
                    <a:pt x="1" y="1"/>
                    <a:pt x="868" y="2603"/>
                    <a:pt x="4504" y="4704"/>
                  </a:cubicBezTo>
                  <a:lnTo>
                    <a:pt x="4237" y="27154"/>
                  </a:lnTo>
                  <a:lnTo>
                    <a:pt x="6072" y="10442"/>
                  </a:lnTo>
                  <a:lnTo>
                    <a:pt x="5505" y="3570"/>
                  </a:lnTo>
                  <a:cubicBezTo>
                    <a:pt x="3437" y="2770"/>
                    <a:pt x="1569" y="1569"/>
                    <a:pt x="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5012175" y="1174075"/>
              <a:ext cx="669650" cy="995550"/>
            </a:xfrm>
            <a:custGeom>
              <a:avLst/>
              <a:gdLst/>
              <a:ahLst/>
              <a:cxnLst/>
              <a:rect l="l" t="t" r="r" b="b"/>
              <a:pathLst>
                <a:path w="26786" h="39822" extrusionOk="0">
                  <a:moveTo>
                    <a:pt x="8673" y="1"/>
                  </a:moveTo>
                  <a:cubicBezTo>
                    <a:pt x="5104" y="401"/>
                    <a:pt x="2002" y="5638"/>
                    <a:pt x="1068" y="11943"/>
                  </a:cubicBezTo>
                  <a:cubicBezTo>
                    <a:pt x="334" y="16913"/>
                    <a:pt x="0" y="36694"/>
                    <a:pt x="0" y="36694"/>
                  </a:cubicBezTo>
                  <a:cubicBezTo>
                    <a:pt x="3156" y="38984"/>
                    <a:pt x="8149" y="39821"/>
                    <a:pt x="12835" y="39821"/>
                  </a:cubicBezTo>
                  <a:cubicBezTo>
                    <a:pt x="17908" y="39821"/>
                    <a:pt x="22621" y="38840"/>
                    <a:pt x="24251" y="37661"/>
                  </a:cubicBezTo>
                  <a:cubicBezTo>
                    <a:pt x="24251" y="37661"/>
                    <a:pt x="24051" y="29222"/>
                    <a:pt x="23951" y="22450"/>
                  </a:cubicBezTo>
                  <a:cubicBezTo>
                    <a:pt x="25218" y="11943"/>
                    <a:pt x="26786" y="6339"/>
                    <a:pt x="25051" y="3837"/>
                  </a:cubicBezTo>
                  <a:cubicBezTo>
                    <a:pt x="24284" y="2803"/>
                    <a:pt x="23250" y="2002"/>
                    <a:pt x="22083" y="1569"/>
                  </a:cubicBezTo>
                  <a:cubicBezTo>
                    <a:pt x="19714" y="735"/>
                    <a:pt x="16846" y="335"/>
                    <a:pt x="15945" y="134"/>
                  </a:cubicBezTo>
                  <a:lnTo>
                    <a:pt x="8673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4983925" y="631975"/>
              <a:ext cx="389350" cy="331775"/>
            </a:xfrm>
            <a:custGeom>
              <a:avLst/>
              <a:gdLst/>
              <a:ahLst/>
              <a:cxnLst/>
              <a:rect l="l" t="t" r="r" b="b"/>
              <a:pathLst>
                <a:path w="15574" h="13271" extrusionOk="0">
                  <a:moveTo>
                    <a:pt x="8837" y="1"/>
                  </a:moveTo>
                  <a:cubicBezTo>
                    <a:pt x="3040" y="1"/>
                    <a:pt x="1" y="6948"/>
                    <a:pt x="4032" y="11211"/>
                  </a:cubicBezTo>
                  <a:cubicBezTo>
                    <a:pt x="5387" y="12633"/>
                    <a:pt x="7094" y="13270"/>
                    <a:pt x="8773" y="13270"/>
                  </a:cubicBezTo>
                  <a:cubicBezTo>
                    <a:pt x="12135" y="13270"/>
                    <a:pt x="15385" y="10712"/>
                    <a:pt x="15474" y="6774"/>
                  </a:cubicBezTo>
                  <a:cubicBezTo>
                    <a:pt x="15574" y="3105"/>
                    <a:pt x="12672" y="69"/>
                    <a:pt x="9002" y="3"/>
                  </a:cubicBezTo>
                  <a:cubicBezTo>
                    <a:pt x="8947" y="2"/>
                    <a:pt x="8892" y="1"/>
                    <a:pt x="8837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5414125" y="922250"/>
              <a:ext cx="74250" cy="171800"/>
            </a:xfrm>
            <a:custGeom>
              <a:avLst/>
              <a:gdLst/>
              <a:ahLst/>
              <a:cxnLst/>
              <a:rect l="l" t="t" r="r" b="b"/>
              <a:pathLst>
                <a:path w="2970" h="6872" extrusionOk="0">
                  <a:moveTo>
                    <a:pt x="2969" y="0"/>
                  </a:moveTo>
                  <a:lnTo>
                    <a:pt x="134" y="3336"/>
                  </a:lnTo>
                  <a:lnTo>
                    <a:pt x="0" y="6872"/>
                  </a:lnTo>
                  <a:cubicBezTo>
                    <a:pt x="567" y="6705"/>
                    <a:pt x="1034" y="6338"/>
                    <a:pt x="1335" y="5838"/>
                  </a:cubicBezTo>
                  <a:cubicBezTo>
                    <a:pt x="1802" y="5004"/>
                    <a:pt x="2969" y="1"/>
                    <a:pt x="2969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5438300" y="740225"/>
              <a:ext cx="93425" cy="187050"/>
            </a:xfrm>
            <a:custGeom>
              <a:avLst/>
              <a:gdLst/>
              <a:ahLst/>
              <a:cxnLst/>
              <a:rect l="l" t="t" r="r" b="b"/>
              <a:pathLst>
                <a:path w="3737" h="7482" extrusionOk="0">
                  <a:moveTo>
                    <a:pt x="1046" y="0"/>
                  </a:moveTo>
                  <a:cubicBezTo>
                    <a:pt x="976" y="0"/>
                    <a:pt x="906" y="3"/>
                    <a:pt x="835" y="9"/>
                  </a:cubicBezTo>
                  <a:lnTo>
                    <a:pt x="1" y="7481"/>
                  </a:lnTo>
                  <a:lnTo>
                    <a:pt x="2002" y="7281"/>
                  </a:lnTo>
                  <a:cubicBezTo>
                    <a:pt x="3170" y="4546"/>
                    <a:pt x="3737" y="1710"/>
                    <a:pt x="2869" y="776"/>
                  </a:cubicBezTo>
                  <a:cubicBezTo>
                    <a:pt x="2385" y="292"/>
                    <a:pt x="1736" y="0"/>
                    <a:pt x="1046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5058025" y="657700"/>
              <a:ext cx="496225" cy="619850"/>
            </a:xfrm>
            <a:custGeom>
              <a:avLst/>
              <a:gdLst/>
              <a:ahLst/>
              <a:cxnLst/>
              <a:rect l="l" t="t" r="r" b="b"/>
              <a:pathLst>
                <a:path w="19849" h="24794" extrusionOk="0">
                  <a:moveTo>
                    <a:pt x="6953" y="1"/>
                  </a:moveTo>
                  <a:cubicBezTo>
                    <a:pt x="3977" y="1"/>
                    <a:pt x="1171" y="1418"/>
                    <a:pt x="668" y="5078"/>
                  </a:cubicBezTo>
                  <a:cubicBezTo>
                    <a:pt x="1" y="10048"/>
                    <a:pt x="168" y="13084"/>
                    <a:pt x="835" y="15786"/>
                  </a:cubicBezTo>
                  <a:cubicBezTo>
                    <a:pt x="1302" y="17587"/>
                    <a:pt x="2302" y="18888"/>
                    <a:pt x="3904" y="19188"/>
                  </a:cubicBezTo>
                  <a:cubicBezTo>
                    <a:pt x="4237" y="19210"/>
                    <a:pt x="4571" y="19222"/>
                    <a:pt x="4904" y="19222"/>
                  </a:cubicBezTo>
                  <a:cubicBezTo>
                    <a:pt x="5571" y="19222"/>
                    <a:pt x="6239" y="19177"/>
                    <a:pt x="6906" y="19088"/>
                  </a:cubicBezTo>
                  <a:lnTo>
                    <a:pt x="6906" y="19088"/>
                  </a:lnTo>
                  <a:lnTo>
                    <a:pt x="6839" y="21690"/>
                  </a:lnTo>
                  <a:cubicBezTo>
                    <a:pt x="5371" y="23291"/>
                    <a:pt x="5405" y="24325"/>
                    <a:pt x="6872" y="24625"/>
                  </a:cubicBezTo>
                  <a:cubicBezTo>
                    <a:pt x="7393" y="24728"/>
                    <a:pt x="8057" y="24794"/>
                    <a:pt x="8778" y="24794"/>
                  </a:cubicBezTo>
                  <a:cubicBezTo>
                    <a:pt x="10640" y="24794"/>
                    <a:pt x="12880" y="24353"/>
                    <a:pt x="14011" y="22958"/>
                  </a:cubicBezTo>
                  <a:lnTo>
                    <a:pt x="14411" y="13918"/>
                  </a:lnTo>
                  <a:cubicBezTo>
                    <a:pt x="14411" y="13918"/>
                    <a:pt x="14613" y="14880"/>
                    <a:pt x="15913" y="14880"/>
                  </a:cubicBezTo>
                  <a:cubicBezTo>
                    <a:pt x="16201" y="14880"/>
                    <a:pt x="16542" y="14833"/>
                    <a:pt x="16946" y="14718"/>
                  </a:cubicBezTo>
                  <a:cubicBezTo>
                    <a:pt x="18214" y="14318"/>
                    <a:pt x="19848" y="12016"/>
                    <a:pt x="19048" y="10282"/>
                  </a:cubicBezTo>
                  <a:cubicBezTo>
                    <a:pt x="18656" y="9434"/>
                    <a:pt x="18066" y="9160"/>
                    <a:pt x="17505" y="9160"/>
                  </a:cubicBezTo>
                  <a:cubicBezTo>
                    <a:pt x="16920" y="9160"/>
                    <a:pt x="16368" y="9459"/>
                    <a:pt x="16112" y="9715"/>
                  </a:cubicBezTo>
                  <a:cubicBezTo>
                    <a:pt x="15654" y="10173"/>
                    <a:pt x="15171" y="10804"/>
                    <a:pt x="14769" y="10804"/>
                  </a:cubicBezTo>
                  <a:cubicBezTo>
                    <a:pt x="14703" y="10804"/>
                    <a:pt x="14639" y="10787"/>
                    <a:pt x="14578" y="10749"/>
                  </a:cubicBezTo>
                  <a:cubicBezTo>
                    <a:pt x="14578" y="10749"/>
                    <a:pt x="16212" y="4111"/>
                    <a:pt x="12443" y="1609"/>
                  </a:cubicBezTo>
                  <a:cubicBezTo>
                    <a:pt x="10946" y="616"/>
                    <a:pt x="8913" y="1"/>
                    <a:pt x="6953" y="1"/>
                  </a:cubicBez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5039675" y="607025"/>
              <a:ext cx="438675" cy="336925"/>
            </a:xfrm>
            <a:custGeom>
              <a:avLst/>
              <a:gdLst/>
              <a:ahLst/>
              <a:cxnLst/>
              <a:rect l="l" t="t" r="r" b="b"/>
              <a:pathLst>
                <a:path w="17547" h="13477" extrusionOk="0">
                  <a:moveTo>
                    <a:pt x="568" y="0"/>
                  </a:moveTo>
                  <a:cubicBezTo>
                    <a:pt x="1" y="1801"/>
                    <a:pt x="601" y="3769"/>
                    <a:pt x="2069" y="4970"/>
                  </a:cubicBezTo>
                  <a:cubicBezTo>
                    <a:pt x="2069" y="4970"/>
                    <a:pt x="3036" y="5637"/>
                    <a:pt x="5605" y="6004"/>
                  </a:cubicBezTo>
                  <a:cubicBezTo>
                    <a:pt x="6604" y="6158"/>
                    <a:pt x="7815" y="6208"/>
                    <a:pt x="8960" y="6208"/>
                  </a:cubicBezTo>
                  <a:cubicBezTo>
                    <a:pt x="10795" y="6208"/>
                    <a:pt x="12461" y="6079"/>
                    <a:pt x="12810" y="6038"/>
                  </a:cubicBezTo>
                  <a:cubicBezTo>
                    <a:pt x="12842" y="6035"/>
                    <a:pt x="12872" y="6034"/>
                    <a:pt x="12902" y="6034"/>
                  </a:cubicBezTo>
                  <a:cubicBezTo>
                    <a:pt x="13589" y="6034"/>
                    <a:pt x="13726" y="6787"/>
                    <a:pt x="14078" y="8706"/>
                  </a:cubicBezTo>
                  <a:cubicBezTo>
                    <a:pt x="14411" y="10474"/>
                    <a:pt x="14611" y="13443"/>
                    <a:pt x="15312" y="13476"/>
                  </a:cubicBezTo>
                  <a:cubicBezTo>
                    <a:pt x="15512" y="13476"/>
                    <a:pt x="16313" y="12209"/>
                    <a:pt x="16846" y="11742"/>
                  </a:cubicBezTo>
                  <a:cubicBezTo>
                    <a:pt x="17547" y="11141"/>
                    <a:pt x="16780" y="5337"/>
                    <a:pt x="16780" y="5337"/>
                  </a:cubicBezTo>
                  <a:cubicBezTo>
                    <a:pt x="17280" y="4303"/>
                    <a:pt x="17147" y="3069"/>
                    <a:pt x="16379" y="2235"/>
                  </a:cubicBezTo>
                  <a:cubicBezTo>
                    <a:pt x="15564" y="1274"/>
                    <a:pt x="14442" y="159"/>
                    <a:pt x="11283" y="159"/>
                  </a:cubicBezTo>
                  <a:cubicBezTo>
                    <a:pt x="10825" y="159"/>
                    <a:pt x="10324" y="183"/>
                    <a:pt x="9775" y="234"/>
                  </a:cubicBezTo>
                  <a:cubicBezTo>
                    <a:pt x="7950" y="408"/>
                    <a:pt x="6046" y="775"/>
                    <a:pt x="4241" y="775"/>
                  </a:cubicBezTo>
                  <a:cubicBezTo>
                    <a:pt x="2944" y="775"/>
                    <a:pt x="1698" y="586"/>
                    <a:pt x="56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5450825" y="700650"/>
              <a:ext cx="70900" cy="51500"/>
            </a:xfrm>
            <a:custGeom>
              <a:avLst/>
              <a:gdLst/>
              <a:ahLst/>
              <a:cxnLst/>
              <a:rect l="l" t="t" r="r" b="b"/>
              <a:pathLst>
                <a:path w="2836" h="2060" extrusionOk="0">
                  <a:moveTo>
                    <a:pt x="1600" y="0"/>
                  </a:moveTo>
                  <a:cubicBezTo>
                    <a:pt x="1388" y="0"/>
                    <a:pt x="1172" y="51"/>
                    <a:pt x="967" y="158"/>
                  </a:cubicBezTo>
                  <a:cubicBezTo>
                    <a:pt x="300" y="491"/>
                    <a:pt x="0" y="1325"/>
                    <a:pt x="334" y="2059"/>
                  </a:cubicBezTo>
                  <a:lnTo>
                    <a:pt x="2835" y="792"/>
                  </a:lnTo>
                  <a:cubicBezTo>
                    <a:pt x="2599" y="296"/>
                    <a:pt x="2112" y="0"/>
                    <a:pt x="1600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5229825" y="1059850"/>
              <a:ext cx="169300" cy="100925"/>
            </a:xfrm>
            <a:custGeom>
              <a:avLst/>
              <a:gdLst/>
              <a:ahLst/>
              <a:cxnLst/>
              <a:rect l="l" t="t" r="r" b="b"/>
              <a:pathLst>
                <a:path w="6772" h="4037" extrusionOk="0">
                  <a:moveTo>
                    <a:pt x="6772" y="0"/>
                  </a:moveTo>
                  <a:lnTo>
                    <a:pt x="6772" y="0"/>
                  </a:lnTo>
                  <a:cubicBezTo>
                    <a:pt x="6338" y="734"/>
                    <a:pt x="5704" y="1334"/>
                    <a:pt x="4971" y="1701"/>
                  </a:cubicBezTo>
                  <a:cubicBezTo>
                    <a:pt x="3670" y="2335"/>
                    <a:pt x="34" y="3002"/>
                    <a:pt x="34" y="3002"/>
                  </a:cubicBezTo>
                  <a:lnTo>
                    <a:pt x="0" y="4036"/>
                  </a:lnTo>
                  <a:cubicBezTo>
                    <a:pt x="0" y="4036"/>
                    <a:pt x="4770" y="3202"/>
                    <a:pt x="5704" y="2035"/>
                  </a:cubicBezTo>
                  <a:cubicBezTo>
                    <a:pt x="6205" y="1434"/>
                    <a:pt x="6538" y="734"/>
                    <a:pt x="6772" y="0"/>
                  </a:cubicBez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5259850" y="884675"/>
              <a:ext cx="43175" cy="36225"/>
            </a:xfrm>
            <a:custGeom>
              <a:avLst/>
              <a:gdLst/>
              <a:ahLst/>
              <a:cxnLst/>
              <a:rect l="l" t="t" r="r" b="b"/>
              <a:pathLst>
                <a:path w="1727" h="1449" extrusionOk="0">
                  <a:moveTo>
                    <a:pt x="776" y="1"/>
                  </a:moveTo>
                  <a:cubicBezTo>
                    <a:pt x="762" y="1"/>
                    <a:pt x="748" y="1"/>
                    <a:pt x="734" y="2"/>
                  </a:cubicBezTo>
                  <a:cubicBezTo>
                    <a:pt x="334" y="2"/>
                    <a:pt x="0" y="369"/>
                    <a:pt x="34" y="803"/>
                  </a:cubicBezTo>
                  <a:cubicBezTo>
                    <a:pt x="76" y="1207"/>
                    <a:pt x="418" y="1449"/>
                    <a:pt x="773" y="1449"/>
                  </a:cubicBezTo>
                  <a:cubicBezTo>
                    <a:pt x="973" y="1449"/>
                    <a:pt x="1178" y="1372"/>
                    <a:pt x="1335" y="1203"/>
                  </a:cubicBezTo>
                  <a:cubicBezTo>
                    <a:pt x="1726" y="714"/>
                    <a:pt x="1384" y="1"/>
                    <a:pt x="776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5272350" y="822225"/>
              <a:ext cx="45900" cy="33325"/>
            </a:xfrm>
            <a:custGeom>
              <a:avLst/>
              <a:gdLst/>
              <a:ahLst/>
              <a:cxnLst/>
              <a:rect l="l" t="t" r="r" b="b"/>
              <a:pathLst>
                <a:path w="1836" h="1333" extrusionOk="0">
                  <a:moveTo>
                    <a:pt x="795" y="0"/>
                  </a:moveTo>
                  <a:cubicBezTo>
                    <a:pt x="458" y="0"/>
                    <a:pt x="144" y="198"/>
                    <a:pt x="1" y="532"/>
                  </a:cubicBezTo>
                  <a:lnTo>
                    <a:pt x="1602" y="1333"/>
                  </a:lnTo>
                  <a:cubicBezTo>
                    <a:pt x="1835" y="866"/>
                    <a:pt x="1635" y="332"/>
                    <a:pt x="1201" y="98"/>
                  </a:cubicBezTo>
                  <a:cubicBezTo>
                    <a:pt x="1068" y="32"/>
                    <a:pt x="930" y="0"/>
                    <a:pt x="79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5193975" y="1020650"/>
              <a:ext cx="70075" cy="44550"/>
            </a:xfrm>
            <a:custGeom>
              <a:avLst/>
              <a:gdLst/>
              <a:ahLst/>
              <a:cxnLst/>
              <a:rect l="l" t="t" r="r" b="b"/>
              <a:pathLst>
                <a:path w="2803" h="1782" extrusionOk="0">
                  <a:moveTo>
                    <a:pt x="2635" y="0"/>
                  </a:moveTo>
                  <a:lnTo>
                    <a:pt x="0" y="734"/>
                  </a:lnTo>
                  <a:cubicBezTo>
                    <a:pt x="141" y="1352"/>
                    <a:pt x="684" y="1781"/>
                    <a:pt x="1310" y="1781"/>
                  </a:cubicBezTo>
                  <a:cubicBezTo>
                    <a:pt x="1427" y="1781"/>
                    <a:pt x="1547" y="1766"/>
                    <a:pt x="1668" y="1735"/>
                  </a:cubicBezTo>
                  <a:cubicBezTo>
                    <a:pt x="2402" y="1501"/>
                    <a:pt x="2802" y="734"/>
                    <a:pt x="2635" y="0"/>
                  </a:cubicBezTo>
                  <a:close/>
                </a:path>
              </a:pathLst>
            </a:custGeom>
            <a:solidFill>
              <a:srgbClr val="B166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5221475" y="1033800"/>
              <a:ext cx="38400" cy="31400"/>
            </a:xfrm>
            <a:custGeom>
              <a:avLst/>
              <a:gdLst/>
              <a:ahLst/>
              <a:cxnLst/>
              <a:rect l="l" t="t" r="r" b="b"/>
              <a:pathLst>
                <a:path w="1536" h="1256" extrusionOk="0">
                  <a:moveTo>
                    <a:pt x="1018" y="0"/>
                  </a:moveTo>
                  <a:cubicBezTo>
                    <a:pt x="480" y="0"/>
                    <a:pt x="1" y="435"/>
                    <a:pt x="1" y="1042"/>
                  </a:cubicBezTo>
                  <a:cubicBezTo>
                    <a:pt x="1" y="1109"/>
                    <a:pt x="1" y="1175"/>
                    <a:pt x="34" y="1242"/>
                  </a:cubicBezTo>
                  <a:cubicBezTo>
                    <a:pt x="83" y="1252"/>
                    <a:pt x="132" y="1256"/>
                    <a:pt x="181" y="1256"/>
                  </a:cubicBezTo>
                  <a:cubicBezTo>
                    <a:pt x="299" y="1256"/>
                    <a:pt x="417" y="1232"/>
                    <a:pt x="535" y="1209"/>
                  </a:cubicBezTo>
                  <a:cubicBezTo>
                    <a:pt x="1035" y="1075"/>
                    <a:pt x="1435" y="675"/>
                    <a:pt x="1535" y="141"/>
                  </a:cubicBezTo>
                  <a:cubicBezTo>
                    <a:pt x="1366" y="45"/>
                    <a:pt x="1189" y="0"/>
                    <a:pt x="1018" y="0"/>
                  </a:cubicBez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5080550" y="821750"/>
              <a:ext cx="45900" cy="30475"/>
            </a:xfrm>
            <a:custGeom>
              <a:avLst/>
              <a:gdLst/>
              <a:ahLst/>
              <a:cxnLst/>
              <a:rect l="l" t="t" r="r" b="b"/>
              <a:pathLst>
                <a:path w="1836" h="1219" extrusionOk="0">
                  <a:moveTo>
                    <a:pt x="1018" y="1"/>
                  </a:moveTo>
                  <a:cubicBezTo>
                    <a:pt x="924" y="1"/>
                    <a:pt x="829" y="17"/>
                    <a:pt x="734" y="51"/>
                  </a:cubicBezTo>
                  <a:cubicBezTo>
                    <a:pt x="267" y="217"/>
                    <a:pt x="0" y="751"/>
                    <a:pt x="134" y="1218"/>
                  </a:cubicBezTo>
                  <a:lnTo>
                    <a:pt x="1835" y="651"/>
                  </a:lnTo>
                  <a:cubicBezTo>
                    <a:pt x="1729" y="252"/>
                    <a:pt x="1388" y="1"/>
                    <a:pt x="1018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5099975" y="879650"/>
              <a:ext cx="42300" cy="36475"/>
            </a:xfrm>
            <a:custGeom>
              <a:avLst/>
              <a:gdLst/>
              <a:ahLst/>
              <a:cxnLst/>
              <a:rect l="l" t="t" r="r" b="b"/>
              <a:pathLst>
                <a:path w="1692" h="1459" extrusionOk="0">
                  <a:moveTo>
                    <a:pt x="759" y="0"/>
                  </a:moveTo>
                  <a:cubicBezTo>
                    <a:pt x="358" y="0"/>
                    <a:pt x="56" y="292"/>
                    <a:pt x="24" y="703"/>
                  </a:cubicBezTo>
                  <a:cubicBezTo>
                    <a:pt x="1" y="1146"/>
                    <a:pt x="352" y="1459"/>
                    <a:pt x="737" y="1459"/>
                  </a:cubicBezTo>
                  <a:cubicBezTo>
                    <a:pt x="902" y="1459"/>
                    <a:pt x="1074" y="1401"/>
                    <a:pt x="1225" y="1270"/>
                  </a:cubicBezTo>
                  <a:cubicBezTo>
                    <a:pt x="1692" y="870"/>
                    <a:pt x="1458" y="70"/>
                    <a:pt x="825" y="3"/>
                  </a:cubicBezTo>
                  <a:cubicBezTo>
                    <a:pt x="803" y="1"/>
                    <a:pt x="781" y="0"/>
                    <a:pt x="75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5139750" y="888875"/>
              <a:ext cx="63400" cy="109275"/>
            </a:xfrm>
            <a:custGeom>
              <a:avLst/>
              <a:gdLst/>
              <a:ahLst/>
              <a:cxnLst/>
              <a:rect l="l" t="t" r="r" b="b"/>
              <a:pathLst>
                <a:path w="2536" h="4371" extrusionOk="0">
                  <a:moveTo>
                    <a:pt x="2536" y="1"/>
                  </a:moveTo>
                  <a:lnTo>
                    <a:pt x="1" y="3603"/>
                  </a:lnTo>
                  <a:lnTo>
                    <a:pt x="2302" y="4371"/>
                  </a:lnTo>
                  <a:lnTo>
                    <a:pt x="2536" y="1"/>
                  </a:ln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5339075" y="1169925"/>
              <a:ext cx="337750" cy="1539025"/>
            </a:xfrm>
            <a:custGeom>
              <a:avLst/>
              <a:gdLst/>
              <a:ahLst/>
              <a:cxnLst/>
              <a:rect l="l" t="t" r="r" b="b"/>
              <a:pathLst>
                <a:path w="13510" h="61561" extrusionOk="0">
                  <a:moveTo>
                    <a:pt x="2869" y="0"/>
                  </a:moveTo>
                  <a:lnTo>
                    <a:pt x="2802" y="1701"/>
                  </a:lnTo>
                  <a:cubicBezTo>
                    <a:pt x="2802" y="1701"/>
                    <a:pt x="1168" y="8840"/>
                    <a:pt x="667" y="12609"/>
                  </a:cubicBezTo>
                  <a:cubicBezTo>
                    <a:pt x="0" y="17846"/>
                    <a:pt x="134" y="32624"/>
                    <a:pt x="501" y="41997"/>
                  </a:cubicBezTo>
                  <a:cubicBezTo>
                    <a:pt x="767" y="48835"/>
                    <a:pt x="1768" y="61478"/>
                    <a:pt x="1768" y="61478"/>
                  </a:cubicBezTo>
                  <a:cubicBezTo>
                    <a:pt x="1768" y="61478"/>
                    <a:pt x="2185" y="61561"/>
                    <a:pt x="3115" y="61561"/>
                  </a:cubicBezTo>
                  <a:cubicBezTo>
                    <a:pt x="4045" y="61561"/>
                    <a:pt x="5487" y="61478"/>
                    <a:pt x="7539" y="61144"/>
                  </a:cubicBezTo>
                  <a:cubicBezTo>
                    <a:pt x="11008" y="60544"/>
                    <a:pt x="12743" y="59543"/>
                    <a:pt x="13510" y="59076"/>
                  </a:cubicBezTo>
                  <a:cubicBezTo>
                    <a:pt x="13510" y="59076"/>
                    <a:pt x="12843" y="39895"/>
                    <a:pt x="12376" y="33191"/>
                  </a:cubicBezTo>
                  <a:cubicBezTo>
                    <a:pt x="11909" y="26986"/>
                    <a:pt x="11942" y="23584"/>
                    <a:pt x="11942" y="23584"/>
                  </a:cubicBezTo>
                  <a:lnTo>
                    <a:pt x="13410" y="9474"/>
                  </a:lnTo>
                  <a:cubicBezTo>
                    <a:pt x="13410" y="9474"/>
                    <a:pt x="13243" y="1835"/>
                    <a:pt x="9774" y="1068"/>
                  </a:cubicBezTo>
                  <a:cubicBezTo>
                    <a:pt x="7506" y="534"/>
                    <a:pt x="5204" y="167"/>
                    <a:pt x="2869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5597575" y="2143950"/>
              <a:ext cx="261050" cy="377350"/>
            </a:xfrm>
            <a:custGeom>
              <a:avLst/>
              <a:gdLst/>
              <a:ahLst/>
              <a:cxnLst/>
              <a:rect l="l" t="t" r="r" b="b"/>
              <a:pathLst>
                <a:path w="10442" h="15094" extrusionOk="0">
                  <a:moveTo>
                    <a:pt x="4271" y="0"/>
                  </a:moveTo>
                  <a:cubicBezTo>
                    <a:pt x="4204" y="1034"/>
                    <a:pt x="4237" y="2035"/>
                    <a:pt x="3904" y="3003"/>
                  </a:cubicBezTo>
                  <a:cubicBezTo>
                    <a:pt x="3737" y="3603"/>
                    <a:pt x="3403" y="4170"/>
                    <a:pt x="2936" y="4604"/>
                  </a:cubicBezTo>
                  <a:cubicBezTo>
                    <a:pt x="1869" y="5671"/>
                    <a:pt x="1836" y="6572"/>
                    <a:pt x="1135" y="7739"/>
                  </a:cubicBezTo>
                  <a:cubicBezTo>
                    <a:pt x="601" y="8707"/>
                    <a:pt x="1" y="9040"/>
                    <a:pt x="168" y="9240"/>
                  </a:cubicBezTo>
                  <a:cubicBezTo>
                    <a:pt x="418" y="9529"/>
                    <a:pt x="757" y="9673"/>
                    <a:pt x="1101" y="9673"/>
                  </a:cubicBezTo>
                  <a:cubicBezTo>
                    <a:pt x="1354" y="9673"/>
                    <a:pt x="1610" y="9596"/>
                    <a:pt x="1836" y="9440"/>
                  </a:cubicBezTo>
                  <a:cubicBezTo>
                    <a:pt x="2336" y="9107"/>
                    <a:pt x="2770" y="8707"/>
                    <a:pt x="3136" y="8273"/>
                  </a:cubicBezTo>
                  <a:lnTo>
                    <a:pt x="3136" y="8273"/>
                  </a:lnTo>
                  <a:cubicBezTo>
                    <a:pt x="2936" y="9440"/>
                    <a:pt x="2536" y="10541"/>
                    <a:pt x="2002" y="11609"/>
                  </a:cubicBezTo>
                  <a:cubicBezTo>
                    <a:pt x="994" y="13707"/>
                    <a:pt x="1388" y="15094"/>
                    <a:pt x="3496" y="15094"/>
                  </a:cubicBezTo>
                  <a:cubicBezTo>
                    <a:pt x="3967" y="15094"/>
                    <a:pt x="4525" y="15024"/>
                    <a:pt x="5171" y="14878"/>
                  </a:cubicBezTo>
                  <a:cubicBezTo>
                    <a:pt x="7373" y="14377"/>
                    <a:pt x="8507" y="12209"/>
                    <a:pt x="9674" y="7072"/>
                  </a:cubicBezTo>
                  <a:cubicBezTo>
                    <a:pt x="10141" y="4837"/>
                    <a:pt x="10375" y="2569"/>
                    <a:pt x="10442" y="267"/>
                  </a:cubicBezTo>
                  <a:lnTo>
                    <a:pt x="4271" y="0"/>
                  </a:ln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5551725" y="1196600"/>
              <a:ext cx="331100" cy="1011275"/>
            </a:xfrm>
            <a:custGeom>
              <a:avLst/>
              <a:gdLst/>
              <a:ahLst/>
              <a:cxnLst/>
              <a:rect l="l" t="t" r="r" b="b"/>
              <a:pathLst>
                <a:path w="13244" h="40451" extrusionOk="0">
                  <a:moveTo>
                    <a:pt x="1268" y="1"/>
                  </a:moveTo>
                  <a:cubicBezTo>
                    <a:pt x="134" y="2969"/>
                    <a:pt x="0" y="6238"/>
                    <a:pt x="901" y="9307"/>
                  </a:cubicBezTo>
                  <a:lnTo>
                    <a:pt x="5638" y="24418"/>
                  </a:lnTo>
                  <a:lnTo>
                    <a:pt x="5771" y="39462"/>
                  </a:lnTo>
                  <a:cubicBezTo>
                    <a:pt x="7221" y="40255"/>
                    <a:pt x="8901" y="40450"/>
                    <a:pt x="10208" y="40450"/>
                  </a:cubicBezTo>
                  <a:cubicBezTo>
                    <a:pt x="11487" y="40450"/>
                    <a:pt x="12409" y="40263"/>
                    <a:pt x="12409" y="40263"/>
                  </a:cubicBezTo>
                  <a:cubicBezTo>
                    <a:pt x="12409" y="40263"/>
                    <a:pt x="13243" y="26720"/>
                    <a:pt x="13010" y="24118"/>
                  </a:cubicBezTo>
                  <a:cubicBezTo>
                    <a:pt x="12676" y="21049"/>
                    <a:pt x="11642" y="16746"/>
                    <a:pt x="10441" y="12309"/>
                  </a:cubicBezTo>
                  <a:cubicBezTo>
                    <a:pt x="9240" y="7873"/>
                    <a:pt x="8273" y="3436"/>
                    <a:pt x="6438" y="1802"/>
                  </a:cubicBezTo>
                  <a:cubicBezTo>
                    <a:pt x="4604" y="134"/>
                    <a:pt x="1268" y="1"/>
                    <a:pt x="1268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4982975" y="1169925"/>
              <a:ext cx="246875" cy="1500325"/>
            </a:xfrm>
            <a:custGeom>
              <a:avLst/>
              <a:gdLst/>
              <a:ahLst/>
              <a:cxnLst/>
              <a:rect l="l" t="t" r="r" b="b"/>
              <a:pathLst>
                <a:path w="9875" h="60013" extrusionOk="0">
                  <a:moveTo>
                    <a:pt x="9874" y="0"/>
                  </a:moveTo>
                  <a:cubicBezTo>
                    <a:pt x="8707" y="100"/>
                    <a:pt x="7573" y="300"/>
                    <a:pt x="6472" y="601"/>
                  </a:cubicBezTo>
                  <a:cubicBezTo>
                    <a:pt x="5271" y="968"/>
                    <a:pt x="4604" y="1968"/>
                    <a:pt x="3803" y="3636"/>
                  </a:cubicBezTo>
                  <a:cubicBezTo>
                    <a:pt x="2669" y="6071"/>
                    <a:pt x="1602" y="8573"/>
                    <a:pt x="968" y="19981"/>
                  </a:cubicBezTo>
                  <a:cubicBezTo>
                    <a:pt x="401" y="30922"/>
                    <a:pt x="1" y="59276"/>
                    <a:pt x="1" y="59276"/>
                  </a:cubicBezTo>
                  <a:cubicBezTo>
                    <a:pt x="1103" y="59748"/>
                    <a:pt x="2294" y="60013"/>
                    <a:pt x="3491" y="60013"/>
                  </a:cubicBezTo>
                  <a:cubicBezTo>
                    <a:pt x="3562" y="60013"/>
                    <a:pt x="3632" y="60012"/>
                    <a:pt x="3703" y="60010"/>
                  </a:cubicBezTo>
                  <a:cubicBezTo>
                    <a:pt x="3703" y="60010"/>
                    <a:pt x="3970" y="25985"/>
                    <a:pt x="4404" y="18247"/>
                  </a:cubicBezTo>
                  <a:cubicBezTo>
                    <a:pt x="4871" y="9407"/>
                    <a:pt x="6339" y="5004"/>
                    <a:pt x="8006" y="2435"/>
                  </a:cubicBezTo>
                  <a:cubicBezTo>
                    <a:pt x="8807" y="1101"/>
                    <a:pt x="9541" y="601"/>
                    <a:pt x="9874" y="467"/>
                  </a:cubicBezTo>
                  <a:lnTo>
                    <a:pt x="9874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5021350" y="784650"/>
              <a:ext cx="352775" cy="199325"/>
            </a:xfrm>
            <a:custGeom>
              <a:avLst/>
              <a:gdLst/>
              <a:ahLst/>
              <a:cxnLst/>
              <a:rect l="l" t="t" r="r" b="b"/>
              <a:pathLst>
                <a:path w="14111" h="7973" extrusionOk="0">
                  <a:moveTo>
                    <a:pt x="6138" y="834"/>
                  </a:moveTo>
                  <a:cubicBezTo>
                    <a:pt x="11041" y="834"/>
                    <a:pt x="12609" y="1401"/>
                    <a:pt x="12876" y="2735"/>
                  </a:cubicBezTo>
                  <a:cubicBezTo>
                    <a:pt x="12976" y="3269"/>
                    <a:pt x="13076" y="4337"/>
                    <a:pt x="13143" y="5104"/>
                  </a:cubicBezTo>
                  <a:cubicBezTo>
                    <a:pt x="13243" y="6205"/>
                    <a:pt x="12409" y="7139"/>
                    <a:pt x="11308" y="7139"/>
                  </a:cubicBezTo>
                  <a:lnTo>
                    <a:pt x="9707" y="7139"/>
                  </a:lnTo>
                  <a:cubicBezTo>
                    <a:pt x="8806" y="7105"/>
                    <a:pt x="8039" y="6572"/>
                    <a:pt x="7672" y="5771"/>
                  </a:cubicBezTo>
                  <a:cubicBezTo>
                    <a:pt x="7372" y="5104"/>
                    <a:pt x="6905" y="4403"/>
                    <a:pt x="6138" y="4403"/>
                  </a:cubicBezTo>
                  <a:cubicBezTo>
                    <a:pt x="5371" y="4403"/>
                    <a:pt x="4870" y="5104"/>
                    <a:pt x="4570" y="5771"/>
                  </a:cubicBezTo>
                  <a:cubicBezTo>
                    <a:pt x="4236" y="6605"/>
                    <a:pt x="3970" y="7139"/>
                    <a:pt x="3069" y="7139"/>
                  </a:cubicBezTo>
                  <a:lnTo>
                    <a:pt x="2802" y="7139"/>
                  </a:lnTo>
                  <a:cubicBezTo>
                    <a:pt x="1668" y="7139"/>
                    <a:pt x="801" y="6171"/>
                    <a:pt x="901" y="5070"/>
                  </a:cubicBezTo>
                  <a:cubicBezTo>
                    <a:pt x="967" y="4303"/>
                    <a:pt x="1034" y="3303"/>
                    <a:pt x="1134" y="2735"/>
                  </a:cubicBezTo>
                  <a:cubicBezTo>
                    <a:pt x="1401" y="1401"/>
                    <a:pt x="1201" y="834"/>
                    <a:pt x="6138" y="834"/>
                  </a:cubicBezTo>
                  <a:close/>
                  <a:moveTo>
                    <a:pt x="6138" y="0"/>
                  </a:moveTo>
                  <a:cubicBezTo>
                    <a:pt x="1535" y="0"/>
                    <a:pt x="767" y="434"/>
                    <a:pt x="334" y="2569"/>
                  </a:cubicBezTo>
                  <a:cubicBezTo>
                    <a:pt x="234" y="3136"/>
                    <a:pt x="134" y="4136"/>
                    <a:pt x="67" y="4937"/>
                  </a:cubicBezTo>
                  <a:lnTo>
                    <a:pt x="67" y="4970"/>
                  </a:lnTo>
                  <a:cubicBezTo>
                    <a:pt x="0" y="5738"/>
                    <a:pt x="267" y="6505"/>
                    <a:pt x="801" y="7072"/>
                  </a:cubicBezTo>
                  <a:cubicBezTo>
                    <a:pt x="1301" y="7639"/>
                    <a:pt x="2035" y="7939"/>
                    <a:pt x="2802" y="7973"/>
                  </a:cubicBezTo>
                  <a:lnTo>
                    <a:pt x="3069" y="7973"/>
                  </a:lnTo>
                  <a:cubicBezTo>
                    <a:pt x="4270" y="7973"/>
                    <a:pt x="4837" y="7239"/>
                    <a:pt x="5337" y="6105"/>
                  </a:cubicBezTo>
                  <a:cubicBezTo>
                    <a:pt x="5471" y="5771"/>
                    <a:pt x="5771" y="5237"/>
                    <a:pt x="6138" y="5237"/>
                  </a:cubicBezTo>
                  <a:cubicBezTo>
                    <a:pt x="6505" y="5237"/>
                    <a:pt x="6772" y="5771"/>
                    <a:pt x="6938" y="6105"/>
                  </a:cubicBezTo>
                  <a:cubicBezTo>
                    <a:pt x="7405" y="7205"/>
                    <a:pt x="8506" y="7939"/>
                    <a:pt x="9707" y="7939"/>
                  </a:cubicBezTo>
                  <a:lnTo>
                    <a:pt x="11308" y="7939"/>
                  </a:lnTo>
                  <a:cubicBezTo>
                    <a:pt x="12876" y="7939"/>
                    <a:pt x="14110" y="6605"/>
                    <a:pt x="13977" y="5037"/>
                  </a:cubicBezTo>
                  <a:lnTo>
                    <a:pt x="13977" y="5004"/>
                  </a:lnTo>
                  <a:cubicBezTo>
                    <a:pt x="13877" y="4170"/>
                    <a:pt x="13810" y="3136"/>
                    <a:pt x="13677" y="2569"/>
                  </a:cubicBezTo>
                  <a:cubicBezTo>
                    <a:pt x="13276" y="400"/>
                    <a:pt x="10708" y="0"/>
                    <a:pt x="6138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>
              <a:off x="5040525" y="806325"/>
              <a:ext cx="311900" cy="157625"/>
            </a:xfrm>
            <a:custGeom>
              <a:avLst/>
              <a:gdLst/>
              <a:ahLst/>
              <a:cxnLst/>
              <a:rect l="l" t="t" r="r" b="b"/>
              <a:pathLst>
                <a:path w="12476" h="6305" extrusionOk="0">
                  <a:moveTo>
                    <a:pt x="5371" y="0"/>
                  </a:moveTo>
                  <a:cubicBezTo>
                    <a:pt x="434" y="0"/>
                    <a:pt x="634" y="567"/>
                    <a:pt x="367" y="1902"/>
                  </a:cubicBezTo>
                  <a:cubicBezTo>
                    <a:pt x="267" y="2436"/>
                    <a:pt x="200" y="3436"/>
                    <a:pt x="134" y="4203"/>
                  </a:cubicBezTo>
                  <a:cubicBezTo>
                    <a:pt x="0" y="5338"/>
                    <a:pt x="901" y="6305"/>
                    <a:pt x="2035" y="6305"/>
                  </a:cubicBezTo>
                  <a:lnTo>
                    <a:pt x="2302" y="6305"/>
                  </a:lnTo>
                  <a:cubicBezTo>
                    <a:pt x="3203" y="6305"/>
                    <a:pt x="3469" y="5738"/>
                    <a:pt x="3803" y="4937"/>
                  </a:cubicBezTo>
                  <a:cubicBezTo>
                    <a:pt x="4103" y="4237"/>
                    <a:pt x="4604" y="3570"/>
                    <a:pt x="5371" y="3570"/>
                  </a:cubicBezTo>
                  <a:cubicBezTo>
                    <a:pt x="6138" y="3570"/>
                    <a:pt x="6605" y="4237"/>
                    <a:pt x="6905" y="4937"/>
                  </a:cubicBezTo>
                  <a:cubicBezTo>
                    <a:pt x="7272" y="5738"/>
                    <a:pt x="8039" y="6272"/>
                    <a:pt x="8940" y="6272"/>
                  </a:cubicBezTo>
                  <a:lnTo>
                    <a:pt x="10541" y="6272"/>
                  </a:lnTo>
                  <a:cubicBezTo>
                    <a:pt x="11642" y="6272"/>
                    <a:pt x="12476" y="5338"/>
                    <a:pt x="12376" y="4270"/>
                  </a:cubicBezTo>
                  <a:cubicBezTo>
                    <a:pt x="12309" y="3470"/>
                    <a:pt x="12209" y="2436"/>
                    <a:pt x="12109" y="1868"/>
                  </a:cubicBezTo>
                  <a:cubicBezTo>
                    <a:pt x="11842" y="534"/>
                    <a:pt x="10274" y="0"/>
                    <a:pt x="5371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>
              <a:off x="5644525" y="797925"/>
              <a:ext cx="134875" cy="136850"/>
            </a:xfrm>
            <a:custGeom>
              <a:avLst/>
              <a:gdLst/>
              <a:ahLst/>
              <a:cxnLst/>
              <a:rect l="l" t="t" r="r" b="b"/>
              <a:pathLst>
                <a:path w="5395" h="5474" extrusionOk="0">
                  <a:moveTo>
                    <a:pt x="486" y="1"/>
                  </a:moveTo>
                  <a:cubicBezTo>
                    <a:pt x="176" y="1"/>
                    <a:pt x="0" y="379"/>
                    <a:pt x="224" y="603"/>
                  </a:cubicBezTo>
                  <a:lnTo>
                    <a:pt x="5395" y="5473"/>
                  </a:lnTo>
                  <a:lnTo>
                    <a:pt x="5395" y="436"/>
                  </a:lnTo>
                  <a:lnTo>
                    <a:pt x="525" y="3"/>
                  </a:lnTo>
                  <a:cubicBezTo>
                    <a:pt x="511" y="2"/>
                    <a:pt x="498" y="1"/>
                    <a:pt x="486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37"/>
            <p:cNvSpPr/>
            <p:nvPr/>
          </p:nvSpPr>
          <p:spPr>
            <a:xfrm>
              <a:off x="5653450" y="738425"/>
              <a:ext cx="230200" cy="70425"/>
            </a:xfrm>
            <a:custGeom>
              <a:avLst/>
              <a:gdLst/>
              <a:ahLst/>
              <a:cxnLst/>
              <a:rect l="l" t="t" r="r" b="b"/>
              <a:pathLst>
                <a:path w="9208" h="2817" extrusionOk="0">
                  <a:moveTo>
                    <a:pt x="4279" y="1"/>
                  </a:moveTo>
                  <a:cubicBezTo>
                    <a:pt x="4231" y="1"/>
                    <a:pt x="4184" y="24"/>
                    <a:pt x="4137" y="48"/>
                  </a:cubicBezTo>
                  <a:cubicBezTo>
                    <a:pt x="3970" y="148"/>
                    <a:pt x="368" y="2183"/>
                    <a:pt x="1" y="2416"/>
                  </a:cubicBezTo>
                  <a:cubicBezTo>
                    <a:pt x="23" y="2416"/>
                    <a:pt x="60" y="2401"/>
                    <a:pt x="102" y="2401"/>
                  </a:cubicBezTo>
                  <a:cubicBezTo>
                    <a:pt x="123" y="2401"/>
                    <a:pt x="145" y="2405"/>
                    <a:pt x="168" y="2416"/>
                  </a:cubicBezTo>
                  <a:lnTo>
                    <a:pt x="5038" y="2816"/>
                  </a:lnTo>
                  <a:lnTo>
                    <a:pt x="9207" y="415"/>
                  </a:lnTo>
                  <a:lnTo>
                    <a:pt x="4337" y="14"/>
                  </a:lnTo>
                  <a:cubicBezTo>
                    <a:pt x="4318" y="5"/>
                    <a:pt x="4298" y="1"/>
                    <a:pt x="4279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37"/>
            <p:cNvSpPr/>
            <p:nvPr/>
          </p:nvSpPr>
          <p:spPr>
            <a:xfrm>
              <a:off x="5653450" y="738425"/>
              <a:ext cx="230200" cy="70425"/>
            </a:xfrm>
            <a:custGeom>
              <a:avLst/>
              <a:gdLst/>
              <a:ahLst/>
              <a:cxnLst/>
              <a:rect l="l" t="t" r="r" b="b"/>
              <a:pathLst>
                <a:path w="9208" h="2817" extrusionOk="0">
                  <a:moveTo>
                    <a:pt x="4279" y="1"/>
                  </a:moveTo>
                  <a:cubicBezTo>
                    <a:pt x="4231" y="1"/>
                    <a:pt x="4184" y="24"/>
                    <a:pt x="4137" y="48"/>
                  </a:cubicBezTo>
                  <a:cubicBezTo>
                    <a:pt x="3970" y="148"/>
                    <a:pt x="368" y="2183"/>
                    <a:pt x="1" y="2416"/>
                  </a:cubicBezTo>
                  <a:cubicBezTo>
                    <a:pt x="23" y="2416"/>
                    <a:pt x="60" y="2401"/>
                    <a:pt x="102" y="2401"/>
                  </a:cubicBezTo>
                  <a:cubicBezTo>
                    <a:pt x="123" y="2401"/>
                    <a:pt x="145" y="2405"/>
                    <a:pt x="168" y="2416"/>
                  </a:cubicBezTo>
                  <a:lnTo>
                    <a:pt x="5038" y="2816"/>
                  </a:lnTo>
                  <a:lnTo>
                    <a:pt x="9207" y="415"/>
                  </a:lnTo>
                  <a:lnTo>
                    <a:pt x="4337" y="14"/>
                  </a:lnTo>
                  <a:cubicBezTo>
                    <a:pt x="4318" y="5"/>
                    <a:pt x="4298" y="1"/>
                    <a:pt x="4279" y="1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37"/>
            <p:cNvSpPr/>
            <p:nvPr/>
          </p:nvSpPr>
          <p:spPr>
            <a:xfrm>
              <a:off x="5777725" y="541350"/>
              <a:ext cx="473675" cy="762425"/>
            </a:xfrm>
            <a:custGeom>
              <a:avLst/>
              <a:gdLst/>
              <a:ahLst/>
              <a:cxnLst/>
              <a:rect l="l" t="t" r="r" b="b"/>
              <a:pathLst>
                <a:path w="18947" h="30497" extrusionOk="0">
                  <a:moveTo>
                    <a:pt x="3252" y="0"/>
                  </a:moveTo>
                  <a:cubicBezTo>
                    <a:pt x="3052" y="0"/>
                    <a:pt x="2852" y="42"/>
                    <a:pt x="2669" y="125"/>
                  </a:cubicBezTo>
                  <a:lnTo>
                    <a:pt x="600" y="1293"/>
                  </a:lnTo>
                  <a:cubicBezTo>
                    <a:pt x="234" y="1526"/>
                    <a:pt x="33" y="1893"/>
                    <a:pt x="0" y="2293"/>
                  </a:cubicBezTo>
                  <a:lnTo>
                    <a:pt x="0" y="20974"/>
                  </a:lnTo>
                  <a:cubicBezTo>
                    <a:pt x="33" y="21374"/>
                    <a:pt x="234" y="21741"/>
                    <a:pt x="600" y="21974"/>
                  </a:cubicBezTo>
                  <a:lnTo>
                    <a:pt x="15111" y="30347"/>
                  </a:lnTo>
                  <a:cubicBezTo>
                    <a:pt x="15294" y="30447"/>
                    <a:pt x="15494" y="30497"/>
                    <a:pt x="15695" y="30497"/>
                  </a:cubicBezTo>
                  <a:cubicBezTo>
                    <a:pt x="15895" y="30497"/>
                    <a:pt x="16095" y="30447"/>
                    <a:pt x="16278" y="30347"/>
                  </a:cubicBezTo>
                  <a:lnTo>
                    <a:pt x="18380" y="29179"/>
                  </a:lnTo>
                  <a:cubicBezTo>
                    <a:pt x="18713" y="28979"/>
                    <a:pt x="18947" y="28612"/>
                    <a:pt x="18947" y="28179"/>
                  </a:cubicBezTo>
                  <a:lnTo>
                    <a:pt x="18947" y="9532"/>
                  </a:lnTo>
                  <a:cubicBezTo>
                    <a:pt x="18947" y="9098"/>
                    <a:pt x="18713" y="8731"/>
                    <a:pt x="18380" y="8498"/>
                  </a:cubicBezTo>
                  <a:lnTo>
                    <a:pt x="3836" y="125"/>
                  </a:lnTo>
                  <a:cubicBezTo>
                    <a:pt x="3653" y="42"/>
                    <a:pt x="3453" y="0"/>
                    <a:pt x="3252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37"/>
            <p:cNvSpPr/>
            <p:nvPr/>
          </p:nvSpPr>
          <p:spPr>
            <a:xfrm>
              <a:off x="5777725" y="588200"/>
              <a:ext cx="392800" cy="714300"/>
            </a:xfrm>
            <a:custGeom>
              <a:avLst/>
              <a:gdLst/>
              <a:ahLst/>
              <a:cxnLst/>
              <a:rect l="l" t="t" r="r" b="b"/>
              <a:pathLst>
                <a:path w="15712" h="28572" extrusionOk="0">
                  <a:moveTo>
                    <a:pt x="330" y="0"/>
                  </a:moveTo>
                  <a:cubicBezTo>
                    <a:pt x="134" y="0"/>
                    <a:pt x="0" y="160"/>
                    <a:pt x="0" y="419"/>
                  </a:cubicBezTo>
                  <a:lnTo>
                    <a:pt x="0" y="19100"/>
                  </a:lnTo>
                  <a:cubicBezTo>
                    <a:pt x="33" y="19500"/>
                    <a:pt x="234" y="19867"/>
                    <a:pt x="600" y="20100"/>
                  </a:cubicBezTo>
                  <a:lnTo>
                    <a:pt x="15144" y="28506"/>
                  </a:lnTo>
                  <a:cubicBezTo>
                    <a:pt x="15223" y="28550"/>
                    <a:pt x="15300" y="28571"/>
                    <a:pt x="15371" y="28571"/>
                  </a:cubicBezTo>
                  <a:cubicBezTo>
                    <a:pt x="15567" y="28571"/>
                    <a:pt x="15711" y="28409"/>
                    <a:pt x="15711" y="28139"/>
                  </a:cubicBezTo>
                  <a:lnTo>
                    <a:pt x="15711" y="9459"/>
                  </a:lnTo>
                  <a:cubicBezTo>
                    <a:pt x="15678" y="9059"/>
                    <a:pt x="15478" y="8692"/>
                    <a:pt x="15144" y="8492"/>
                  </a:cubicBezTo>
                  <a:lnTo>
                    <a:pt x="600" y="86"/>
                  </a:lnTo>
                  <a:cubicBezTo>
                    <a:pt x="503" y="27"/>
                    <a:pt x="411" y="0"/>
                    <a:pt x="330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37"/>
            <p:cNvSpPr/>
            <p:nvPr/>
          </p:nvSpPr>
          <p:spPr>
            <a:xfrm>
              <a:off x="6156325" y="764625"/>
              <a:ext cx="95925" cy="539375"/>
            </a:xfrm>
            <a:custGeom>
              <a:avLst/>
              <a:gdLst/>
              <a:ahLst/>
              <a:cxnLst/>
              <a:rect l="l" t="t" r="r" b="b"/>
              <a:pathLst>
                <a:path w="3837" h="21575" extrusionOk="0">
                  <a:moveTo>
                    <a:pt x="0" y="21449"/>
                  </a:moveTo>
                  <a:cubicBezTo>
                    <a:pt x="36" y="21467"/>
                    <a:pt x="70" y="21481"/>
                    <a:pt x="103" y="21491"/>
                  </a:cubicBezTo>
                  <a:lnTo>
                    <a:pt x="103" y="21491"/>
                  </a:lnTo>
                  <a:cubicBezTo>
                    <a:pt x="68" y="21479"/>
                    <a:pt x="34" y="21465"/>
                    <a:pt x="0" y="21449"/>
                  </a:cubicBezTo>
                  <a:close/>
                  <a:moveTo>
                    <a:pt x="3636" y="1"/>
                  </a:moveTo>
                  <a:lnTo>
                    <a:pt x="401" y="1835"/>
                  </a:lnTo>
                  <a:cubicBezTo>
                    <a:pt x="501" y="2002"/>
                    <a:pt x="567" y="2202"/>
                    <a:pt x="567" y="2402"/>
                  </a:cubicBezTo>
                  <a:lnTo>
                    <a:pt x="567" y="21082"/>
                  </a:lnTo>
                  <a:cubicBezTo>
                    <a:pt x="567" y="21352"/>
                    <a:pt x="441" y="21514"/>
                    <a:pt x="241" y="21514"/>
                  </a:cubicBezTo>
                  <a:cubicBezTo>
                    <a:pt x="198" y="21514"/>
                    <a:pt x="152" y="21507"/>
                    <a:pt x="103" y="21491"/>
                  </a:cubicBezTo>
                  <a:lnTo>
                    <a:pt x="103" y="21491"/>
                  </a:lnTo>
                  <a:cubicBezTo>
                    <a:pt x="255" y="21547"/>
                    <a:pt x="412" y="21574"/>
                    <a:pt x="571" y="21574"/>
                  </a:cubicBezTo>
                  <a:cubicBezTo>
                    <a:pt x="767" y="21574"/>
                    <a:pt x="968" y="21533"/>
                    <a:pt x="1168" y="21449"/>
                  </a:cubicBezTo>
                  <a:lnTo>
                    <a:pt x="3236" y="20248"/>
                  </a:lnTo>
                  <a:cubicBezTo>
                    <a:pt x="3569" y="20048"/>
                    <a:pt x="3803" y="19681"/>
                    <a:pt x="3836" y="19281"/>
                  </a:cubicBezTo>
                  <a:lnTo>
                    <a:pt x="3836" y="601"/>
                  </a:lnTo>
                  <a:cubicBezTo>
                    <a:pt x="3803" y="367"/>
                    <a:pt x="3736" y="167"/>
                    <a:pt x="3636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37"/>
            <p:cNvSpPr/>
            <p:nvPr/>
          </p:nvSpPr>
          <p:spPr>
            <a:xfrm>
              <a:off x="5778550" y="541350"/>
              <a:ext cx="468700" cy="269175"/>
            </a:xfrm>
            <a:custGeom>
              <a:avLst/>
              <a:gdLst/>
              <a:ahLst/>
              <a:cxnLst/>
              <a:rect l="l" t="t" r="r" b="b"/>
              <a:pathLst>
                <a:path w="18748" h="10767" extrusionOk="0">
                  <a:moveTo>
                    <a:pt x="3219" y="0"/>
                  </a:moveTo>
                  <a:cubicBezTo>
                    <a:pt x="3019" y="0"/>
                    <a:pt x="2819" y="42"/>
                    <a:pt x="2636" y="125"/>
                  </a:cubicBezTo>
                  <a:lnTo>
                    <a:pt x="567" y="1293"/>
                  </a:lnTo>
                  <a:cubicBezTo>
                    <a:pt x="234" y="1493"/>
                    <a:pt x="34" y="1826"/>
                    <a:pt x="0" y="2193"/>
                  </a:cubicBezTo>
                  <a:cubicBezTo>
                    <a:pt x="23" y="1991"/>
                    <a:pt x="136" y="1865"/>
                    <a:pt x="299" y="1865"/>
                  </a:cubicBezTo>
                  <a:cubicBezTo>
                    <a:pt x="378" y="1865"/>
                    <a:pt x="469" y="1895"/>
                    <a:pt x="567" y="1960"/>
                  </a:cubicBezTo>
                  <a:lnTo>
                    <a:pt x="15111" y="10366"/>
                  </a:lnTo>
                  <a:cubicBezTo>
                    <a:pt x="15278" y="10466"/>
                    <a:pt x="15411" y="10599"/>
                    <a:pt x="15512" y="10766"/>
                  </a:cubicBezTo>
                  <a:lnTo>
                    <a:pt x="18747" y="8932"/>
                  </a:lnTo>
                  <a:cubicBezTo>
                    <a:pt x="18647" y="8731"/>
                    <a:pt x="18514" y="8598"/>
                    <a:pt x="18347" y="8498"/>
                  </a:cubicBezTo>
                  <a:lnTo>
                    <a:pt x="3803" y="125"/>
                  </a:lnTo>
                  <a:cubicBezTo>
                    <a:pt x="3620" y="42"/>
                    <a:pt x="3420" y="0"/>
                    <a:pt x="3219" y="0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37"/>
            <p:cNvSpPr/>
            <p:nvPr/>
          </p:nvSpPr>
          <p:spPr>
            <a:xfrm>
              <a:off x="5827750" y="761300"/>
              <a:ext cx="292625" cy="386950"/>
            </a:xfrm>
            <a:custGeom>
              <a:avLst/>
              <a:gdLst/>
              <a:ahLst/>
              <a:cxnLst/>
              <a:rect l="l" t="t" r="r" b="b"/>
              <a:pathLst>
                <a:path w="11705" h="15478" extrusionOk="0">
                  <a:moveTo>
                    <a:pt x="4637" y="4437"/>
                  </a:moveTo>
                  <a:cubicBezTo>
                    <a:pt x="4937" y="4437"/>
                    <a:pt x="5271" y="4503"/>
                    <a:pt x="5538" y="4637"/>
                  </a:cubicBezTo>
                  <a:cubicBezTo>
                    <a:pt x="5671" y="4670"/>
                    <a:pt x="5771" y="4737"/>
                    <a:pt x="5871" y="4804"/>
                  </a:cubicBezTo>
                  <a:cubicBezTo>
                    <a:pt x="6238" y="5004"/>
                    <a:pt x="6572" y="5271"/>
                    <a:pt x="6839" y="5571"/>
                  </a:cubicBezTo>
                  <a:cubicBezTo>
                    <a:pt x="7773" y="6572"/>
                    <a:pt x="8340" y="7872"/>
                    <a:pt x="8440" y="9240"/>
                  </a:cubicBezTo>
                  <a:cubicBezTo>
                    <a:pt x="8440" y="9340"/>
                    <a:pt x="8440" y="9474"/>
                    <a:pt x="8407" y="9607"/>
                  </a:cubicBezTo>
                  <a:cubicBezTo>
                    <a:pt x="8373" y="9841"/>
                    <a:pt x="8340" y="10074"/>
                    <a:pt x="8240" y="10274"/>
                  </a:cubicBezTo>
                  <a:cubicBezTo>
                    <a:pt x="8040" y="10775"/>
                    <a:pt x="7573" y="11075"/>
                    <a:pt x="7039" y="11075"/>
                  </a:cubicBezTo>
                  <a:lnTo>
                    <a:pt x="6538" y="11075"/>
                  </a:lnTo>
                  <a:cubicBezTo>
                    <a:pt x="5871" y="10875"/>
                    <a:pt x="5304" y="10441"/>
                    <a:pt x="4871" y="9907"/>
                  </a:cubicBezTo>
                  <a:lnTo>
                    <a:pt x="4871" y="9941"/>
                  </a:lnTo>
                  <a:cubicBezTo>
                    <a:pt x="3570" y="8540"/>
                    <a:pt x="2936" y="6438"/>
                    <a:pt x="3470" y="5237"/>
                  </a:cubicBezTo>
                  <a:cubicBezTo>
                    <a:pt x="3636" y="4804"/>
                    <a:pt x="4037" y="4503"/>
                    <a:pt x="4504" y="4437"/>
                  </a:cubicBezTo>
                  <a:close/>
                  <a:moveTo>
                    <a:pt x="2836" y="0"/>
                  </a:moveTo>
                  <a:cubicBezTo>
                    <a:pt x="2802" y="33"/>
                    <a:pt x="2769" y="67"/>
                    <a:pt x="2769" y="134"/>
                  </a:cubicBezTo>
                  <a:lnTo>
                    <a:pt x="3203" y="1968"/>
                  </a:lnTo>
                  <a:cubicBezTo>
                    <a:pt x="3203" y="2068"/>
                    <a:pt x="3169" y="2168"/>
                    <a:pt x="3069" y="2202"/>
                  </a:cubicBezTo>
                  <a:cubicBezTo>
                    <a:pt x="2869" y="2268"/>
                    <a:pt x="2669" y="2368"/>
                    <a:pt x="2502" y="2535"/>
                  </a:cubicBezTo>
                  <a:cubicBezTo>
                    <a:pt x="2466" y="2547"/>
                    <a:pt x="2429" y="2555"/>
                    <a:pt x="2392" y="2555"/>
                  </a:cubicBezTo>
                  <a:cubicBezTo>
                    <a:pt x="2329" y="2555"/>
                    <a:pt x="2266" y="2532"/>
                    <a:pt x="2202" y="2469"/>
                  </a:cubicBezTo>
                  <a:lnTo>
                    <a:pt x="901" y="1268"/>
                  </a:lnTo>
                  <a:cubicBezTo>
                    <a:pt x="878" y="1244"/>
                    <a:pt x="837" y="1221"/>
                    <a:pt x="792" y="1221"/>
                  </a:cubicBezTo>
                  <a:cubicBezTo>
                    <a:pt x="773" y="1221"/>
                    <a:pt x="754" y="1225"/>
                    <a:pt x="734" y="1234"/>
                  </a:cubicBezTo>
                  <a:cubicBezTo>
                    <a:pt x="701" y="1234"/>
                    <a:pt x="701" y="1234"/>
                    <a:pt x="701" y="1268"/>
                  </a:cubicBezTo>
                  <a:lnTo>
                    <a:pt x="101" y="2535"/>
                  </a:lnTo>
                  <a:cubicBezTo>
                    <a:pt x="67" y="2669"/>
                    <a:pt x="101" y="2769"/>
                    <a:pt x="167" y="2869"/>
                  </a:cubicBezTo>
                  <a:lnTo>
                    <a:pt x="1401" y="4337"/>
                  </a:lnTo>
                  <a:cubicBezTo>
                    <a:pt x="1468" y="4437"/>
                    <a:pt x="1535" y="4537"/>
                    <a:pt x="1535" y="4670"/>
                  </a:cubicBezTo>
                  <a:cubicBezTo>
                    <a:pt x="1535" y="4837"/>
                    <a:pt x="1502" y="5037"/>
                    <a:pt x="1502" y="5204"/>
                  </a:cubicBezTo>
                  <a:cubicBezTo>
                    <a:pt x="1502" y="5404"/>
                    <a:pt x="1502" y="5537"/>
                    <a:pt x="1535" y="5738"/>
                  </a:cubicBezTo>
                  <a:cubicBezTo>
                    <a:pt x="1535" y="5804"/>
                    <a:pt x="1468" y="5904"/>
                    <a:pt x="1335" y="5904"/>
                  </a:cubicBezTo>
                  <a:lnTo>
                    <a:pt x="234" y="5971"/>
                  </a:lnTo>
                  <a:lnTo>
                    <a:pt x="167" y="5971"/>
                  </a:lnTo>
                  <a:cubicBezTo>
                    <a:pt x="67" y="5971"/>
                    <a:pt x="0" y="6071"/>
                    <a:pt x="34" y="6171"/>
                  </a:cubicBezTo>
                  <a:lnTo>
                    <a:pt x="668" y="8239"/>
                  </a:lnTo>
                  <a:cubicBezTo>
                    <a:pt x="701" y="8339"/>
                    <a:pt x="801" y="8406"/>
                    <a:pt x="934" y="8440"/>
                  </a:cubicBezTo>
                  <a:lnTo>
                    <a:pt x="2135" y="8740"/>
                  </a:lnTo>
                  <a:cubicBezTo>
                    <a:pt x="2269" y="8773"/>
                    <a:pt x="2369" y="8840"/>
                    <a:pt x="2436" y="8973"/>
                  </a:cubicBezTo>
                  <a:cubicBezTo>
                    <a:pt x="2636" y="9340"/>
                    <a:pt x="2836" y="9740"/>
                    <a:pt x="3069" y="10107"/>
                  </a:cubicBezTo>
                  <a:cubicBezTo>
                    <a:pt x="3136" y="10174"/>
                    <a:pt x="3169" y="10308"/>
                    <a:pt x="3169" y="10408"/>
                  </a:cubicBezTo>
                  <a:lnTo>
                    <a:pt x="2769" y="11742"/>
                  </a:lnTo>
                  <a:cubicBezTo>
                    <a:pt x="2736" y="11842"/>
                    <a:pt x="2802" y="11975"/>
                    <a:pt x="2869" y="12042"/>
                  </a:cubicBezTo>
                  <a:lnTo>
                    <a:pt x="4270" y="13543"/>
                  </a:lnTo>
                  <a:cubicBezTo>
                    <a:pt x="4319" y="13592"/>
                    <a:pt x="4386" y="13623"/>
                    <a:pt x="4431" y="13623"/>
                  </a:cubicBezTo>
                  <a:cubicBezTo>
                    <a:pt x="4448" y="13623"/>
                    <a:pt x="4461" y="13619"/>
                    <a:pt x="4470" y="13610"/>
                  </a:cubicBezTo>
                  <a:cubicBezTo>
                    <a:pt x="4504" y="13577"/>
                    <a:pt x="4504" y="13577"/>
                    <a:pt x="4504" y="13577"/>
                  </a:cubicBezTo>
                  <a:lnTo>
                    <a:pt x="5171" y="12576"/>
                  </a:lnTo>
                  <a:cubicBezTo>
                    <a:pt x="5204" y="12542"/>
                    <a:pt x="5246" y="12526"/>
                    <a:pt x="5292" y="12526"/>
                  </a:cubicBezTo>
                  <a:cubicBezTo>
                    <a:pt x="5338" y="12526"/>
                    <a:pt x="5388" y="12542"/>
                    <a:pt x="5438" y="12576"/>
                  </a:cubicBezTo>
                  <a:cubicBezTo>
                    <a:pt x="5538" y="12643"/>
                    <a:pt x="5705" y="12743"/>
                    <a:pt x="5838" y="12809"/>
                  </a:cubicBezTo>
                  <a:cubicBezTo>
                    <a:pt x="5971" y="12876"/>
                    <a:pt x="6105" y="12976"/>
                    <a:pt x="6238" y="13009"/>
                  </a:cubicBezTo>
                  <a:cubicBezTo>
                    <a:pt x="6372" y="13076"/>
                    <a:pt x="6472" y="13176"/>
                    <a:pt x="6538" y="13310"/>
                  </a:cubicBezTo>
                  <a:lnTo>
                    <a:pt x="7239" y="15144"/>
                  </a:lnTo>
                  <a:cubicBezTo>
                    <a:pt x="7272" y="15278"/>
                    <a:pt x="7372" y="15344"/>
                    <a:pt x="7506" y="15344"/>
                  </a:cubicBezTo>
                  <a:lnTo>
                    <a:pt x="8773" y="15478"/>
                  </a:lnTo>
                  <a:cubicBezTo>
                    <a:pt x="8840" y="15478"/>
                    <a:pt x="8874" y="15478"/>
                    <a:pt x="8907" y="15445"/>
                  </a:cubicBezTo>
                  <a:cubicBezTo>
                    <a:pt x="8940" y="15445"/>
                    <a:pt x="8974" y="15378"/>
                    <a:pt x="8974" y="15344"/>
                  </a:cubicBezTo>
                  <a:lnTo>
                    <a:pt x="8540" y="13510"/>
                  </a:lnTo>
                  <a:cubicBezTo>
                    <a:pt x="8540" y="13410"/>
                    <a:pt x="8573" y="13310"/>
                    <a:pt x="8673" y="13276"/>
                  </a:cubicBezTo>
                  <a:cubicBezTo>
                    <a:pt x="8874" y="13176"/>
                    <a:pt x="9074" y="13076"/>
                    <a:pt x="9240" y="12943"/>
                  </a:cubicBezTo>
                  <a:cubicBezTo>
                    <a:pt x="9279" y="12917"/>
                    <a:pt x="9317" y="12906"/>
                    <a:pt x="9355" y="12906"/>
                  </a:cubicBezTo>
                  <a:cubicBezTo>
                    <a:pt x="9417" y="12906"/>
                    <a:pt x="9479" y="12935"/>
                    <a:pt x="9541" y="12976"/>
                  </a:cubicBezTo>
                  <a:lnTo>
                    <a:pt x="10842" y="14177"/>
                  </a:lnTo>
                  <a:cubicBezTo>
                    <a:pt x="10875" y="14210"/>
                    <a:pt x="10908" y="14244"/>
                    <a:pt x="10975" y="14244"/>
                  </a:cubicBezTo>
                  <a:lnTo>
                    <a:pt x="11042" y="14244"/>
                  </a:lnTo>
                  <a:cubicBezTo>
                    <a:pt x="11042" y="14244"/>
                    <a:pt x="11042" y="14244"/>
                    <a:pt x="11042" y="14210"/>
                  </a:cubicBezTo>
                  <a:lnTo>
                    <a:pt x="11642" y="12909"/>
                  </a:lnTo>
                  <a:cubicBezTo>
                    <a:pt x="11676" y="12809"/>
                    <a:pt x="11642" y="12709"/>
                    <a:pt x="11575" y="12609"/>
                  </a:cubicBezTo>
                  <a:lnTo>
                    <a:pt x="10375" y="11108"/>
                  </a:lnTo>
                  <a:cubicBezTo>
                    <a:pt x="10275" y="11041"/>
                    <a:pt x="10241" y="10908"/>
                    <a:pt x="10241" y="10808"/>
                  </a:cubicBezTo>
                  <a:cubicBezTo>
                    <a:pt x="10275" y="10441"/>
                    <a:pt x="10275" y="10074"/>
                    <a:pt x="10241" y="9740"/>
                  </a:cubicBezTo>
                  <a:cubicBezTo>
                    <a:pt x="10241" y="9640"/>
                    <a:pt x="10308" y="9540"/>
                    <a:pt x="10408" y="9540"/>
                  </a:cubicBezTo>
                  <a:lnTo>
                    <a:pt x="11509" y="9474"/>
                  </a:lnTo>
                  <a:cubicBezTo>
                    <a:pt x="11522" y="9478"/>
                    <a:pt x="11536" y="9480"/>
                    <a:pt x="11549" y="9480"/>
                  </a:cubicBezTo>
                  <a:cubicBezTo>
                    <a:pt x="11633" y="9480"/>
                    <a:pt x="11704" y="9393"/>
                    <a:pt x="11676" y="9307"/>
                  </a:cubicBezTo>
                  <a:lnTo>
                    <a:pt x="11075" y="7272"/>
                  </a:lnTo>
                  <a:cubicBezTo>
                    <a:pt x="11008" y="7139"/>
                    <a:pt x="10908" y="7072"/>
                    <a:pt x="10808" y="7039"/>
                  </a:cubicBezTo>
                  <a:lnTo>
                    <a:pt x="9574" y="6738"/>
                  </a:lnTo>
                  <a:cubicBezTo>
                    <a:pt x="9474" y="6705"/>
                    <a:pt x="9341" y="6638"/>
                    <a:pt x="9274" y="6505"/>
                  </a:cubicBezTo>
                  <a:cubicBezTo>
                    <a:pt x="9074" y="6138"/>
                    <a:pt x="8874" y="5771"/>
                    <a:pt x="8640" y="5404"/>
                  </a:cubicBezTo>
                  <a:cubicBezTo>
                    <a:pt x="8573" y="5304"/>
                    <a:pt x="8540" y="5204"/>
                    <a:pt x="8573" y="5070"/>
                  </a:cubicBezTo>
                  <a:lnTo>
                    <a:pt x="8940" y="3736"/>
                  </a:lnTo>
                  <a:cubicBezTo>
                    <a:pt x="8974" y="3636"/>
                    <a:pt x="8940" y="3536"/>
                    <a:pt x="8840" y="3436"/>
                  </a:cubicBezTo>
                  <a:lnTo>
                    <a:pt x="7439" y="1968"/>
                  </a:lnTo>
                  <a:cubicBezTo>
                    <a:pt x="7384" y="1913"/>
                    <a:pt x="7329" y="1888"/>
                    <a:pt x="7285" y="1888"/>
                  </a:cubicBezTo>
                  <a:cubicBezTo>
                    <a:pt x="7249" y="1888"/>
                    <a:pt x="7221" y="1905"/>
                    <a:pt x="7206" y="1935"/>
                  </a:cubicBezTo>
                  <a:lnTo>
                    <a:pt x="6538" y="2936"/>
                  </a:lnTo>
                  <a:cubicBezTo>
                    <a:pt x="6522" y="2969"/>
                    <a:pt x="6480" y="2986"/>
                    <a:pt x="6430" y="2986"/>
                  </a:cubicBezTo>
                  <a:cubicBezTo>
                    <a:pt x="6380" y="2986"/>
                    <a:pt x="6322" y="2969"/>
                    <a:pt x="6272" y="2936"/>
                  </a:cubicBezTo>
                  <a:cubicBezTo>
                    <a:pt x="6005" y="2769"/>
                    <a:pt x="5738" y="2602"/>
                    <a:pt x="5471" y="2469"/>
                  </a:cubicBezTo>
                  <a:cubicBezTo>
                    <a:pt x="5371" y="2435"/>
                    <a:pt x="5271" y="2335"/>
                    <a:pt x="5204" y="2202"/>
                  </a:cubicBezTo>
                  <a:lnTo>
                    <a:pt x="4537" y="334"/>
                  </a:lnTo>
                  <a:cubicBezTo>
                    <a:pt x="4470" y="200"/>
                    <a:pt x="4370" y="134"/>
                    <a:pt x="4237" y="134"/>
                  </a:cubicBezTo>
                  <a:lnTo>
                    <a:pt x="29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2" name="Google Shape;392;p37"/>
          <p:cNvGrpSpPr/>
          <p:nvPr/>
        </p:nvGrpSpPr>
        <p:grpSpPr>
          <a:xfrm>
            <a:off x="7604286" y="1032752"/>
            <a:ext cx="543625" cy="350579"/>
            <a:chOff x="7604286" y="1032752"/>
            <a:chExt cx="543625" cy="350579"/>
          </a:xfrm>
        </p:grpSpPr>
        <p:sp>
          <p:nvSpPr>
            <p:cNvPr id="393" name="Google Shape;393;p37"/>
            <p:cNvSpPr/>
            <p:nvPr/>
          </p:nvSpPr>
          <p:spPr>
            <a:xfrm>
              <a:off x="7604286" y="1053338"/>
              <a:ext cx="543625" cy="329993"/>
            </a:xfrm>
            <a:custGeom>
              <a:avLst/>
              <a:gdLst/>
              <a:ahLst/>
              <a:cxnLst/>
              <a:rect l="l" t="t" r="r" b="b"/>
              <a:pathLst>
                <a:path w="35226" h="21383" extrusionOk="0">
                  <a:moveTo>
                    <a:pt x="17805" y="7838"/>
                  </a:moveTo>
                  <a:cubicBezTo>
                    <a:pt x="19273" y="7838"/>
                    <a:pt x="20704" y="8203"/>
                    <a:pt x="21983" y="8874"/>
                  </a:cubicBezTo>
                  <a:cubicBezTo>
                    <a:pt x="22917" y="9441"/>
                    <a:pt x="23451" y="10075"/>
                    <a:pt x="23451" y="10675"/>
                  </a:cubicBezTo>
                  <a:cubicBezTo>
                    <a:pt x="23451" y="11309"/>
                    <a:pt x="22917" y="11943"/>
                    <a:pt x="21983" y="12477"/>
                  </a:cubicBezTo>
                  <a:cubicBezTo>
                    <a:pt x="20615" y="13160"/>
                    <a:pt x="19114" y="13502"/>
                    <a:pt x="17613" y="13502"/>
                  </a:cubicBezTo>
                  <a:cubicBezTo>
                    <a:pt x="16112" y="13502"/>
                    <a:pt x="14611" y="13160"/>
                    <a:pt x="13243" y="12477"/>
                  </a:cubicBezTo>
                  <a:cubicBezTo>
                    <a:pt x="12309" y="11943"/>
                    <a:pt x="11809" y="11276"/>
                    <a:pt x="11809" y="10675"/>
                  </a:cubicBezTo>
                  <a:cubicBezTo>
                    <a:pt x="11809" y="10075"/>
                    <a:pt x="12309" y="9408"/>
                    <a:pt x="13243" y="8874"/>
                  </a:cubicBezTo>
                  <a:cubicBezTo>
                    <a:pt x="14522" y="8203"/>
                    <a:pt x="15953" y="7838"/>
                    <a:pt x="17421" y="7838"/>
                  </a:cubicBezTo>
                  <a:cubicBezTo>
                    <a:pt x="17485" y="7838"/>
                    <a:pt x="17549" y="7838"/>
                    <a:pt x="17613" y="7840"/>
                  </a:cubicBezTo>
                  <a:cubicBezTo>
                    <a:pt x="17677" y="7838"/>
                    <a:pt x="17741" y="7838"/>
                    <a:pt x="17805" y="7838"/>
                  </a:cubicBezTo>
                  <a:close/>
                  <a:moveTo>
                    <a:pt x="15445" y="1"/>
                  </a:moveTo>
                  <a:cubicBezTo>
                    <a:pt x="14644" y="1"/>
                    <a:pt x="13944" y="568"/>
                    <a:pt x="13777" y="1369"/>
                  </a:cubicBezTo>
                  <a:lnTo>
                    <a:pt x="13510" y="2870"/>
                  </a:lnTo>
                  <a:cubicBezTo>
                    <a:pt x="12876" y="3003"/>
                    <a:pt x="12243" y="3137"/>
                    <a:pt x="11609" y="3337"/>
                  </a:cubicBezTo>
                  <a:lnTo>
                    <a:pt x="8707" y="2002"/>
                  </a:lnTo>
                  <a:cubicBezTo>
                    <a:pt x="8473" y="1869"/>
                    <a:pt x="8173" y="1836"/>
                    <a:pt x="7873" y="1836"/>
                  </a:cubicBezTo>
                  <a:cubicBezTo>
                    <a:pt x="7539" y="1836"/>
                    <a:pt x="7206" y="1902"/>
                    <a:pt x="6905" y="2069"/>
                  </a:cubicBezTo>
                  <a:lnTo>
                    <a:pt x="3937" y="3804"/>
                  </a:lnTo>
                  <a:cubicBezTo>
                    <a:pt x="2969" y="4304"/>
                    <a:pt x="2903" y="5672"/>
                    <a:pt x="3803" y="6305"/>
                  </a:cubicBezTo>
                  <a:lnTo>
                    <a:pt x="5338" y="7406"/>
                  </a:lnTo>
                  <a:cubicBezTo>
                    <a:pt x="5271" y="7506"/>
                    <a:pt x="5204" y="7606"/>
                    <a:pt x="5137" y="7706"/>
                  </a:cubicBezTo>
                  <a:lnTo>
                    <a:pt x="1535" y="7940"/>
                  </a:lnTo>
                  <a:cubicBezTo>
                    <a:pt x="668" y="8007"/>
                    <a:pt x="0" y="8707"/>
                    <a:pt x="0" y="9574"/>
                  </a:cubicBezTo>
                  <a:lnTo>
                    <a:pt x="0" y="11776"/>
                  </a:lnTo>
                  <a:cubicBezTo>
                    <a:pt x="0" y="12643"/>
                    <a:pt x="668" y="13344"/>
                    <a:pt x="1535" y="13411"/>
                  </a:cubicBezTo>
                  <a:lnTo>
                    <a:pt x="5137" y="13644"/>
                  </a:lnTo>
                  <a:cubicBezTo>
                    <a:pt x="5204" y="13744"/>
                    <a:pt x="5271" y="13878"/>
                    <a:pt x="5338" y="13978"/>
                  </a:cubicBezTo>
                  <a:lnTo>
                    <a:pt x="3803" y="15078"/>
                  </a:lnTo>
                  <a:cubicBezTo>
                    <a:pt x="2903" y="15712"/>
                    <a:pt x="2969" y="17080"/>
                    <a:pt x="3937" y="17580"/>
                  </a:cubicBezTo>
                  <a:lnTo>
                    <a:pt x="6872" y="19281"/>
                  </a:lnTo>
                  <a:cubicBezTo>
                    <a:pt x="7172" y="19448"/>
                    <a:pt x="7539" y="19548"/>
                    <a:pt x="7873" y="19548"/>
                  </a:cubicBezTo>
                  <a:cubicBezTo>
                    <a:pt x="8140" y="19548"/>
                    <a:pt x="8440" y="19482"/>
                    <a:pt x="8707" y="19381"/>
                  </a:cubicBezTo>
                  <a:lnTo>
                    <a:pt x="11609" y="18047"/>
                  </a:lnTo>
                  <a:cubicBezTo>
                    <a:pt x="12209" y="18214"/>
                    <a:pt x="12843" y="18381"/>
                    <a:pt x="13477" y="18514"/>
                  </a:cubicBezTo>
                  <a:lnTo>
                    <a:pt x="13777" y="19982"/>
                  </a:lnTo>
                  <a:cubicBezTo>
                    <a:pt x="13910" y="20782"/>
                    <a:pt x="14611" y="21350"/>
                    <a:pt x="15445" y="21383"/>
                  </a:cubicBezTo>
                  <a:lnTo>
                    <a:pt x="19781" y="21383"/>
                  </a:lnTo>
                  <a:cubicBezTo>
                    <a:pt x="20582" y="21350"/>
                    <a:pt x="21282" y="20782"/>
                    <a:pt x="21449" y="19982"/>
                  </a:cubicBezTo>
                  <a:lnTo>
                    <a:pt x="21716" y="18514"/>
                  </a:lnTo>
                  <a:cubicBezTo>
                    <a:pt x="22383" y="18381"/>
                    <a:pt x="22984" y="18214"/>
                    <a:pt x="23617" y="18047"/>
                  </a:cubicBezTo>
                  <a:lnTo>
                    <a:pt x="26519" y="19381"/>
                  </a:lnTo>
                  <a:cubicBezTo>
                    <a:pt x="26786" y="19482"/>
                    <a:pt x="27053" y="19548"/>
                    <a:pt x="27353" y="19548"/>
                  </a:cubicBezTo>
                  <a:cubicBezTo>
                    <a:pt x="27687" y="19548"/>
                    <a:pt x="28020" y="19448"/>
                    <a:pt x="28354" y="19281"/>
                  </a:cubicBezTo>
                  <a:lnTo>
                    <a:pt x="31289" y="17580"/>
                  </a:lnTo>
                  <a:cubicBezTo>
                    <a:pt x="32257" y="17080"/>
                    <a:pt x="32324" y="15712"/>
                    <a:pt x="31423" y="15078"/>
                  </a:cubicBezTo>
                  <a:lnTo>
                    <a:pt x="29855" y="13978"/>
                  </a:lnTo>
                  <a:cubicBezTo>
                    <a:pt x="29955" y="13878"/>
                    <a:pt x="30022" y="13744"/>
                    <a:pt x="30089" y="13644"/>
                  </a:cubicBezTo>
                  <a:lnTo>
                    <a:pt x="33691" y="13411"/>
                  </a:lnTo>
                  <a:cubicBezTo>
                    <a:pt x="34558" y="13344"/>
                    <a:pt x="35192" y="12643"/>
                    <a:pt x="35226" y="11809"/>
                  </a:cubicBezTo>
                  <a:lnTo>
                    <a:pt x="35226" y="9608"/>
                  </a:lnTo>
                  <a:cubicBezTo>
                    <a:pt x="35226" y="8741"/>
                    <a:pt x="34558" y="8007"/>
                    <a:pt x="33691" y="7973"/>
                  </a:cubicBezTo>
                  <a:lnTo>
                    <a:pt x="30089" y="7740"/>
                  </a:lnTo>
                  <a:cubicBezTo>
                    <a:pt x="30022" y="7606"/>
                    <a:pt x="29955" y="7506"/>
                    <a:pt x="29888" y="7406"/>
                  </a:cubicBezTo>
                  <a:lnTo>
                    <a:pt x="31456" y="6305"/>
                  </a:lnTo>
                  <a:cubicBezTo>
                    <a:pt x="32357" y="5672"/>
                    <a:pt x="32290" y="4304"/>
                    <a:pt x="31323" y="3804"/>
                  </a:cubicBezTo>
                  <a:lnTo>
                    <a:pt x="28354" y="2069"/>
                  </a:lnTo>
                  <a:cubicBezTo>
                    <a:pt x="28054" y="1902"/>
                    <a:pt x="27720" y="1836"/>
                    <a:pt x="27353" y="1836"/>
                  </a:cubicBezTo>
                  <a:cubicBezTo>
                    <a:pt x="27086" y="1836"/>
                    <a:pt x="26786" y="1869"/>
                    <a:pt x="26519" y="2002"/>
                  </a:cubicBezTo>
                  <a:lnTo>
                    <a:pt x="23651" y="3337"/>
                  </a:lnTo>
                  <a:cubicBezTo>
                    <a:pt x="23017" y="3137"/>
                    <a:pt x="22383" y="3003"/>
                    <a:pt x="21749" y="2870"/>
                  </a:cubicBezTo>
                  <a:lnTo>
                    <a:pt x="21482" y="1369"/>
                  </a:lnTo>
                  <a:cubicBezTo>
                    <a:pt x="21316" y="568"/>
                    <a:pt x="20615" y="1"/>
                    <a:pt x="19815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37"/>
            <p:cNvSpPr/>
            <p:nvPr/>
          </p:nvSpPr>
          <p:spPr>
            <a:xfrm>
              <a:off x="7623854" y="1032752"/>
              <a:ext cx="504504" cy="331027"/>
            </a:xfrm>
            <a:custGeom>
              <a:avLst/>
              <a:gdLst/>
              <a:ahLst/>
              <a:cxnLst/>
              <a:rect l="l" t="t" r="r" b="b"/>
              <a:pathLst>
                <a:path w="32691" h="21450" extrusionOk="0">
                  <a:moveTo>
                    <a:pt x="16345" y="7039"/>
                  </a:moveTo>
                  <a:cubicBezTo>
                    <a:pt x="18155" y="7039"/>
                    <a:pt x="19964" y="7439"/>
                    <a:pt x="21349" y="8240"/>
                  </a:cubicBezTo>
                  <a:cubicBezTo>
                    <a:pt x="22183" y="8640"/>
                    <a:pt x="22883" y="9307"/>
                    <a:pt x="23317" y="10141"/>
                  </a:cubicBezTo>
                  <a:cubicBezTo>
                    <a:pt x="23083" y="10942"/>
                    <a:pt x="22416" y="11709"/>
                    <a:pt x="21349" y="12343"/>
                  </a:cubicBezTo>
                  <a:cubicBezTo>
                    <a:pt x="19964" y="13143"/>
                    <a:pt x="18155" y="13544"/>
                    <a:pt x="16345" y="13544"/>
                  </a:cubicBezTo>
                  <a:cubicBezTo>
                    <a:pt x="14535" y="13544"/>
                    <a:pt x="12726" y="13143"/>
                    <a:pt x="11341" y="12343"/>
                  </a:cubicBezTo>
                  <a:cubicBezTo>
                    <a:pt x="10474" y="11909"/>
                    <a:pt x="9807" y="11175"/>
                    <a:pt x="9407" y="10275"/>
                  </a:cubicBezTo>
                  <a:cubicBezTo>
                    <a:pt x="9640" y="9574"/>
                    <a:pt x="10241" y="8874"/>
                    <a:pt x="11341" y="8240"/>
                  </a:cubicBezTo>
                  <a:cubicBezTo>
                    <a:pt x="12726" y="7439"/>
                    <a:pt x="14535" y="7039"/>
                    <a:pt x="16345" y="7039"/>
                  </a:cubicBezTo>
                  <a:close/>
                  <a:moveTo>
                    <a:pt x="14177" y="1"/>
                  </a:moveTo>
                  <a:cubicBezTo>
                    <a:pt x="13943" y="1"/>
                    <a:pt x="13777" y="167"/>
                    <a:pt x="13743" y="368"/>
                  </a:cubicBezTo>
                  <a:lnTo>
                    <a:pt x="13343" y="2336"/>
                  </a:lnTo>
                  <a:cubicBezTo>
                    <a:pt x="13310" y="2569"/>
                    <a:pt x="13143" y="2703"/>
                    <a:pt x="12943" y="2769"/>
                  </a:cubicBezTo>
                  <a:cubicBezTo>
                    <a:pt x="12142" y="2903"/>
                    <a:pt x="11375" y="3070"/>
                    <a:pt x="10608" y="3336"/>
                  </a:cubicBezTo>
                  <a:cubicBezTo>
                    <a:pt x="10522" y="3349"/>
                    <a:pt x="10437" y="3356"/>
                    <a:pt x="10353" y="3356"/>
                  </a:cubicBezTo>
                  <a:cubicBezTo>
                    <a:pt x="10208" y="3356"/>
                    <a:pt x="10067" y="3333"/>
                    <a:pt x="9940" y="3270"/>
                  </a:cubicBezTo>
                  <a:lnTo>
                    <a:pt x="6938" y="1902"/>
                  </a:lnTo>
                  <a:cubicBezTo>
                    <a:pt x="6830" y="1856"/>
                    <a:pt x="6722" y="1831"/>
                    <a:pt x="6617" y="1831"/>
                  </a:cubicBezTo>
                  <a:cubicBezTo>
                    <a:pt x="6495" y="1831"/>
                    <a:pt x="6378" y="1864"/>
                    <a:pt x="6271" y="1935"/>
                  </a:cubicBezTo>
                  <a:lnTo>
                    <a:pt x="3302" y="3637"/>
                  </a:lnTo>
                  <a:cubicBezTo>
                    <a:pt x="3236" y="3670"/>
                    <a:pt x="3169" y="3737"/>
                    <a:pt x="3169" y="3837"/>
                  </a:cubicBezTo>
                  <a:lnTo>
                    <a:pt x="3169" y="6405"/>
                  </a:lnTo>
                  <a:cubicBezTo>
                    <a:pt x="3169" y="6472"/>
                    <a:pt x="3236" y="6539"/>
                    <a:pt x="3302" y="6605"/>
                  </a:cubicBezTo>
                  <a:lnTo>
                    <a:pt x="4637" y="7573"/>
                  </a:lnTo>
                  <a:cubicBezTo>
                    <a:pt x="4570" y="7639"/>
                    <a:pt x="4437" y="7706"/>
                    <a:pt x="4303" y="7706"/>
                  </a:cubicBezTo>
                  <a:lnTo>
                    <a:pt x="367" y="7973"/>
                  </a:lnTo>
                  <a:cubicBezTo>
                    <a:pt x="167" y="7973"/>
                    <a:pt x="33" y="8140"/>
                    <a:pt x="0" y="8340"/>
                  </a:cubicBezTo>
                  <a:lnTo>
                    <a:pt x="0" y="10008"/>
                  </a:lnTo>
                  <a:lnTo>
                    <a:pt x="0" y="13110"/>
                  </a:lnTo>
                  <a:cubicBezTo>
                    <a:pt x="33" y="13310"/>
                    <a:pt x="167" y="13477"/>
                    <a:pt x="367" y="13510"/>
                  </a:cubicBezTo>
                  <a:lnTo>
                    <a:pt x="4303" y="13744"/>
                  </a:lnTo>
                  <a:cubicBezTo>
                    <a:pt x="4437" y="13744"/>
                    <a:pt x="4570" y="13811"/>
                    <a:pt x="4670" y="13877"/>
                  </a:cubicBezTo>
                  <a:lnTo>
                    <a:pt x="3302" y="14878"/>
                  </a:lnTo>
                  <a:cubicBezTo>
                    <a:pt x="3236" y="14911"/>
                    <a:pt x="3202" y="14978"/>
                    <a:pt x="3202" y="15078"/>
                  </a:cubicBezTo>
                  <a:lnTo>
                    <a:pt x="3202" y="17647"/>
                  </a:lnTo>
                  <a:cubicBezTo>
                    <a:pt x="3202" y="17713"/>
                    <a:pt x="3236" y="17780"/>
                    <a:pt x="3336" y="17847"/>
                  </a:cubicBezTo>
                  <a:lnTo>
                    <a:pt x="6271" y="19548"/>
                  </a:lnTo>
                  <a:cubicBezTo>
                    <a:pt x="6400" y="19603"/>
                    <a:pt x="6528" y="19628"/>
                    <a:pt x="6651" y="19628"/>
                  </a:cubicBezTo>
                  <a:cubicBezTo>
                    <a:pt x="6752" y="19628"/>
                    <a:pt x="6848" y="19611"/>
                    <a:pt x="6938" y="19581"/>
                  </a:cubicBezTo>
                  <a:lnTo>
                    <a:pt x="9940" y="18180"/>
                  </a:lnTo>
                  <a:cubicBezTo>
                    <a:pt x="10069" y="18125"/>
                    <a:pt x="10198" y="18100"/>
                    <a:pt x="10321" y="18100"/>
                  </a:cubicBezTo>
                  <a:cubicBezTo>
                    <a:pt x="10421" y="18100"/>
                    <a:pt x="10518" y="18117"/>
                    <a:pt x="10608" y="18147"/>
                  </a:cubicBezTo>
                  <a:cubicBezTo>
                    <a:pt x="11375" y="18380"/>
                    <a:pt x="12175" y="18547"/>
                    <a:pt x="12943" y="18681"/>
                  </a:cubicBezTo>
                  <a:cubicBezTo>
                    <a:pt x="13143" y="18747"/>
                    <a:pt x="13310" y="18914"/>
                    <a:pt x="13376" y="19114"/>
                  </a:cubicBezTo>
                  <a:lnTo>
                    <a:pt x="13743" y="21082"/>
                  </a:lnTo>
                  <a:cubicBezTo>
                    <a:pt x="13777" y="21283"/>
                    <a:pt x="13977" y="21449"/>
                    <a:pt x="14177" y="21449"/>
                  </a:cubicBezTo>
                  <a:lnTo>
                    <a:pt x="18513" y="21449"/>
                  </a:lnTo>
                  <a:cubicBezTo>
                    <a:pt x="18747" y="21416"/>
                    <a:pt x="18914" y="21283"/>
                    <a:pt x="18947" y="21082"/>
                  </a:cubicBezTo>
                  <a:lnTo>
                    <a:pt x="19314" y="19114"/>
                  </a:lnTo>
                  <a:cubicBezTo>
                    <a:pt x="19381" y="18914"/>
                    <a:pt x="19547" y="18747"/>
                    <a:pt x="19747" y="18681"/>
                  </a:cubicBezTo>
                  <a:cubicBezTo>
                    <a:pt x="20515" y="18547"/>
                    <a:pt x="21315" y="18380"/>
                    <a:pt x="22082" y="18147"/>
                  </a:cubicBezTo>
                  <a:cubicBezTo>
                    <a:pt x="22172" y="18117"/>
                    <a:pt x="22276" y="18100"/>
                    <a:pt x="22381" y="18100"/>
                  </a:cubicBezTo>
                  <a:cubicBezTo>
                    <a:pt x="22509" y="18100"/>
                    <a:pt x="22639" y="18125"/>
                    <a:pt x="22750" y="18180"/>
                  </a:cubicBezTo>
                  <a:lnTo>
                    <a:pt x="25752" y="19581"/>
                  </a:lnTo>
                  <a:cubicBezTo>
                    <a:pt x="25842" y="19611"/>
                    <a:pt x="25945" y="19628"/>
                    <a:pt x="26050" y="19628"/>
                  </a:cubicBezTo>
                  <a:cubicBezTo>
                    <a:pt x="26178" y="19628"/>
                    <a:pt x="26309" y="19603"/>
                    <a:pt x="26419" y="19548"/>
                  </a:cubicBezTo>
                  <a:lnTo>
                    <a:pt x="29354" y="17847"/>
                  </a:lnTo>
                  <a:cubicBezTo>
                    <a:pt x="29454" y="17780"/>
                    <a:pt x="29488" y="17713"/>
                    <a:pt x="29521" y="17647"/>
                  </a:cubicBezTo>
                  <a:lnTo>
                    <a:pt x="29521" y="15045"/>
                  </a:lnTo>
                  <a:cubicBezTo>
                    <a:pt x="29488" y="14978"/>
                    <a:pt x="29454" y="14911"/>
                    <a:pt x="29388" y="14845"/>
                  </a:cubicBezTo>
                  <a:lnTo>
                    <a:pt x="28053" y="13877"/>
                  </a:lnTo>
                  <a:cubicBezTo>
                    <a:pt x="28153" y="13811"/>
                    <a:pt x="28254" y="13744"/>
                    <a:pt x="28387" y="13744"/>
                  </a:cubicBezTo>
                  <a:lnTo>
                    <a:pt x="32323" y="13477"/>
                  </a:lnTo>
                  <a:cubicBezTo>
                    <a:pt x="32523" y="13477"/>
                    <a:pt x="32690" y="13310"/>
                    <a:pt x="32690" y="13110"/>
                  </a:cubicBezTo>
                  <a:lnTo>
                    <a:pt x="32690" y="8340"/>
                  </a:lnTo>
                  <a:cubicBezTo>
                    <a:pt x="32690" y="8140"/>
                    <a:pt x="32523" y="7973"/>
                    <a:pt x="32323" y="7973"/>
                  </a:cubicBezTo>
                  <a:lnTo>
                    <a:pt x="28387" y="7706"/>
                  </a:lnTo>
                  <a:cubicBezTo>
                    <a:pt x="28254" y="7706"/>
                    <a:pt x="28153" y="7639"/>
                    <a:pt x="28053" y="7573"/>
                  </a:cubicBezTo>
                  <a:lnTo>
                    <a:pt x="29388" y="6605"/>
                  </a:lnTo>
                  <a:cubicBezTo>
                    <a:pt x="29454" y="6539"/>
                    <a:pt x="29521" y="6472"/>
                    <a:pt x="29521" y="6405"/>
                  </a:cubicBezTo>
                  <a:lnTo>
                    <a:pt x="29521" y="3837"/>
                  </a:lnTo>
                  <a:cubicBezTo>
                    <a:pt x="29521" y="3737"/>
                    <a:pt x="29454" y="3670"/>
                    <a:pt x="29388" y="3637"/>
                  </a:cubicBezTo>
                  <a:lnTo>
                    <a:pt x="26419" y="1935"/>
                  </a:lnTo>
                  <a:cubicBezTo>
                    <a:pt x="26312" y="1864"/>
                    <a:pt x="26195" y="1831"/>
                    <a:pt x="26079" y="1831"/>
                  </a:cubicBezTo>
                  <a:cubicBezTo>
                    <a:pt x="25978" y="1831"/>
                    <a:pt x="25878" y="1856"/>
                    <a:pt x="25785" y="1902"/>
                  </a:cubicBezTo>
                  <a:lnTo>
                    <a:pt x="22783" y="3270"/>
                  </a:lnTo>
                  <a:cubicBezTo>
                    <a:pt x="22635" y="3333"/>
                    <a:pt x="22487" y="3356"/>
                    <a:pt x="22339" y="3356"/>
                  </a:cubicBezTo>
                  <a:cubicBezTo>
                    <a:pt x="22253" y="3356"/>
                    <a:pt x="22168" y="3349"/>
                    <a:pt x="22082" y="3336"/>
                  </a:cubicBezTo>
                  <a:cubicBezTo>
                    <a:pt x="21315" y="3070"/>
                    <a:pt x="20548" y="2903"/>
                    <a:pt x="19747" y="2769"/>
                  </a:cubicBezTo>
                  <a:cubicBezTo>
                    <a:pt x="19547" y="2703"/>
                    <a:pt x="19381" y="2569"/>
                    <a:pt x="19347" y="2336"/>
                  </a:cubicBezTo>
                  <a:lnTo>
                    <a:pt x="18980" y="368"/>
                  </a:lnTo>
                  <a:cubicBezTo>
                    <a:pt x="18914" y="167"/>
                    <a:pt x="18747" y="1"/>
                    <a:pt x="18513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37"/>
            <p:cNvSpPr/>
            <p:nvPr/>
          </p:nvSpPr>
          <p:spPr>
            <a:xfrm>
              <a:off x="7623854" y="1032752"/>
              <a:ext cx="504504" cy="331027"/>
            </a:xfrm>
            <a:custGeom>
              <a:avLst/>
              <a:gdLst/>
              <a:ahLst/>
              <a:cxnLst/>
              <a:rect l="l" t="t" r="r" b="b"/>
              <a:pathLst>
                <a:path w="32691" h="21450" extrusionOk="0">
                  <a:moveTo>
                    <a:pt x="16345" y="7039"/>
                  </a:moveTo>
                  <a:cubicBezTo>
                    <a:pt x="18155" y="7039"/>
                    <a:pt x="19964" y="7439"/>
                    <a:pt x="21349" y="8240"/>
                  </a:cubicBezTo>
                  <a:cubicBezTo>
                    <a:pt x="22183" y="8640"/>
                    <a:pt x="22883" y="9307"/>
                    <a:pt x="23317" y="10141"/>
                  </a:cubicBezTo>
                  <a:cubicBezTo>
                    <a:pt x="23083" y="10942"/>
                    <a:pt x="22416" y="11709"/>
                    <a:pt x="21349" y="12343"/>
                  </a:cubicBezTo>
                  <a:cubicBezTo>
                    <a:pt x="19964" y="13143"/>
                    <a:pt x="18155" y="13544"/>
                    <a:pt x="16345" y="13544"/>
                  </a:cubicBezTo>
                  <a:cubicBezTo>
                    <a:pt x="14535" y="13544"/>
                    <a:pt x="12726" y="13143"/>
                    <a:pt x="11341" y="12343"/>
                  </a:cubicBezTo>
                  <a:cubicBezTo>
                    <a:pt x="10474" y="11909"/>
                    <a:pt x="9807" y="11175"/>
                    <a:pt x="9407" y="10275"/>
                  </a:cubicBezTo>
                  <a:cubicBezTo>
                    <a:pt x="9640" y="9574"/>
                    <a:pt x="10241" y="8874"/>
                    <a:pt x="11341" y="8240"/>
                  </a:cubicBezTo>
                  <a:cubicBezTo>
                    <a:pt x="12726" y="7439"/>
                    <a:pt x="14535" y="7039"/>
                    <a:pt x="16345" y="7039"/>
                  </a:cubicBezTo>
                  <a:close/>
                  <a:moveTo>
                    <a:pt x="14177" y="1"/>
                  </a:moveTo>
                  <a:cubicBezTo>
                    <a:pt x="13943" y="1"/>
                    <a:pt x="13777" y="167"/>
                    <a:pt x="13743" y="368"/>
                  </a:cubicBezTo>
                  <a:lnTo>
                    <a:pt x="13343" y="2336"/>
                  </a:lnTo>
                  <a:cubicBezTo>
                    <a:pt x="13310" y="2569"/>
                    <a:pt x="13143" y="2703"/>
                    <a:pt x="12943" y="2769"/>
                  </a:cubicBezTo>
                  <a:cubicBezTo>
                    <a:pt x="12142" y="2903"/>
                    <a:pt x="11375" y="3070"/>
                    <a:pt x="10608" y="3336"/>
                  </a:cubicBezTo>
                  <a:cubicBezTo>
                    <a:pt x="10522" y="3349"/>
                    <a:pt x="10437" y="3356"/>
                    <a:pt x="10353" y="3356"/>
                  </a:cubicBezTo>
                  <a:cubicBezTo>
                    <a:pt x="10208" y="3356"/>
                    <a:pt x="10067" y="3333"/>
                    <a:pt x="9940" y="3270"/>
                  </a:cubicBezTo>
                  <a:lnTo>
                    <a:pt x="6938" y="1902"/>
                  </a:lnTo>
                  <a:cubicBezTo>
                    <a:pt x="6830" y="1856"/>
                    <a:pt x="6722" y="1831"/>
                    <a:pt x="6617" y="1831"/>
                  </a:cubicBezTo>
                  <a:cubicBezTo>
                    <a:pt x="6495" y="1831"/>
                    <a:pt x="6378" y="1864"/>
                    <a:pt x="6271" y="1935"/>
                  </a:cubicBezTo>
                  <a:lnTo>
                    <a:pt x="3302" y="3637"/>
                  </a:lnTo>
                  <a:cubicBezTo>
                    <a:pt x="3236" y="3670"/>
                    <a:pt x="3169" y="3737"/>
                    <a:pt x="3169" y="3837"/>
                  </a:cubicBezTo>
                  <a:lnTo>
                    <a:pt x="3169" y="6405"/>
                  </a:lnTo>
                  <a:cubicBezTo>
                    <a:pt x="3169" y="6472"/>
                    <a:pt x="3236" y="6539"/>
                    <a:pt x="3302" y="6605"/>
                  </a:cubicBezTo>
                  <a:lnTo>
                    <a:pt x="4637" y="7573"/>
                  </a:lnTo>
                  <a:cubicBezTo>
                    <a:pt x="4570" y="7639"/>
                    <a:pt x="4437" y="7706"/>
                    <a:pt x="4303" y="7706"/>
                  </a:cubicBezTo>
                  <a:lnTo>
                    <a:pt x="367" y="7973"/>
                  </a:lnTo>
                  <a:cubicBezTo>
                    <a:pt x="167" y="7973"/>
                    <a:pt x="33" y="8140"/>
                    <a:pt x="0" y="8340"/>
                  </a:cubicBezTo>
                  <a:lnTo>
                    <a:pt x="0" y="10008"/>
                  </a:lnTo>
                  <a:lnTo>
                    <a:pt x="0" y="13110"/>
                  </a:lnTo>
                  <a:cubicBezTo>
                    <a:pt x="33" y="13310"/>
                    <a:pt x="167" y="13477"/>
                    <a:pt x="367" y="13510"/>
                  </a:cubicBezTo>
                  <a:lnTo>
                    <a:pt x="4303" y="13744"/>
                  </a:lnTo>
                  <a:cubicBezTo>
                    <a:pt x="4437" y="13744"/>
                    <a:pt x="4570" y="13811"/>
                    <a:pt x="4670" y="13877"/>
                  </a:cubicBezTo>
                  <a:lnTo>
                    <a:pt x="3302" y="14878"/>
                  </a:lnTo>
                  <a:cubicBezTo>
                    <a:pt x="3236" y="14911"/>
                    <a:pt x="3202" y="14978"/>
                    <a:pt x="3202" y="15078"/>
                  </a:cubicBezTo>
                  <a:lnTo>
                    <a:pt x="3202" y="17647"/>
                  </a:lnTo>
                  <a:cubicBezTo>
                    <a:pt x="3202" y="17713"/>
                    <a:pt x="3236" y="17780"/>
                    <a:pt x="3336" y="17847"/>
                  </a:cubicBezTo>
                  <a:lnTo>
                    <a:pt x="6271" y="19548"/>
                  </a:lnTo>
                  <a:cubicBezTo>
                    <a:pt x="6400" y="19603"/>
                    <a:pt x="6528" y="19628"/>
                    <a:pt x="6651" y="19628"/>
                  </a:cubicBezTo>
                  <a:cubicBezTo>
                    <a:pt x="6752" y="19628"/>
                    <a:pt x="6848" y="19611"/>
                    <a:pt x="6938" y="19581"/>
                  </a:cubicBezTo>
                  <a:lnTo>
                    <a:pt x="9940" y="18180"/>
                  </a:lnTo>
                  <a:cubicBezTo>
                    <a:pt x="10069" y="18125"/>
                    <a:pt x="10198" y="18100"/>
                    <a:pt x="10321" y="18100"/>
                  </a:cubicBezTo>
                  <a:cubicBezTo>
                    <a:pt x="10421" y="18100"/>
                    <a:pt x="10518" y="18117"/>
                    <a:pt x="10608" y="18147"/>
                  </a:cubicBezTo>
                  <a:cubicBezTo>
                    <a:pt x="11375" y="18380"/>
                    <a:pt x="12175" y="18547"/>
                    <a:pt x="12943" y="18681"/>
                  </a:cubicBezTo>
                  <a:cubicBezTo>
                    <a:pt x="13143" y="18747"/>
                    <a:pt x="13310" y="18914"/>
                    <a:pt x="13376" y="19114"/>
                  </a:cubicBezTo>
                  <a:lnTo>
                    <a:pt x="13743" y="21082"/>
                  </a:lnTo>
                  <a:cubicBezTo>
                    <a:pt x="13777" y="21283"/>
                    <a:pt x="13977" y="21449"/>
                    <a:pt x="14177" y="21449"/>
                  </a:cubicBezTo>
                  <a:lnTo>
                    <a:pt x="18513" y="21449"/>
                  </a:lnTo>
                  <a:cubicBezTo>
                    <a:pt x="18747" y="21416"/>
                    <a:pt x="18914" y="21283"/>
                    <a:pt x="18947" y="21082"/>
                  </a:cubicBezTo>
                  <a:lnTo>
                    <a:pt x="19314" y="19114"/>
                  </a:lnTo>
                  <a:cubicBezTo>
                    <a:pt x="19381" y="18914"/>
                    <a:pt x="19547" y="18747"/>
                    <a:pt x="19747" y="18681"/>
                  </a:cubicBezTo>
                  <a:cubicBezTo>
                    <a:pt x="20515" y="18547"/>
                    <a:pt x="21315" y="18380"/>
                    <a:pt x="22082" y="18147"/>
                  </a:cubicBezTo>
                  <a:cubicBezTo>
                    <a:pt x="22172" y="18117"/>
                    <a:pt x="22276" y="18100"/>
                    <a:pt x="22381" y="18100"/>
                  </a:cubicBezTo>
                  <a:cubicBezTo>
                    <a:pt x="22509" y="18100"/>
                    <a:pt x="22639" y="18125"/>
                    <a:pt x="22750" y="18180"/>
                  </a:cubicBezTo>
                  <a:lnTo>
                    <a:pt x="25752" y="19581"/>
                  </a:lnTo>
                  <a:cubicBezTo>
                    <a:pt x="25842" y="19611"/>
                    <a:pt x="25945" y="19628"/>
                    <a:pt x="26050" y="19628"/>
                  </a:cubicBezTo>
                  <a:cubicBezTo>
                    <a:pt x="26178" y="19628"/>
                    <a:pt x="26309" y="19603"/>
                    <a:pt x="26419" y="19548"/>
                  </a:cubicBezTo>
                  <a:lnTo>
                    <a:pt x="29354" y="17847"/>
                  </a:lnTo>
                  <a:cubicBezTo>
                    <a:pt x="29454" y="17780"/>
                    <a:pt x="29488" y="17713"/>
                    <a:pt x="29521" y="17647"/>
                  </a:cubicBezTo>
                  <a:lnTo>
                    <a:pt x="29521" y="15045"/>
                  </a:lnTo>
                  <a:cubicBezTo>
                    <a:pt x="29488" y="14978"/>
                    <a:pt x="29454" y="14911"/>
                    <a:pt x="29388" y="14845"/>
                  </a:cubicBezTo>
                  <a:lnTo>
                    <a:pt x="28053" y="13877"/>
                  </a:lnTo>
                  <a:cubicBezTo>
                    <a:pt x="28153" y="13811"/>
                    <a:pt x="28254" y="13744"/>
                    <a:pt x="28387" y="13744"/>
                  </a:cubicBezTo>
                  <a:lnTo>
                    <a:pt x="32323" y="13477"/>
                  </a:lnTo>
                  <a:cubicBezTo>
                    <a:pt x="32523" y="13477"/>
                    <a:pt x="32690" y="13310"/>
                    <a:pt x="32690" y="13110"/>
                  </a:cubicBezTo>
                  <a:lnTo>
                    <a:pt x="32690" y="8340"/>
                  </a:lnTo>
                  <a:cubicBezTo>
                    <a:pt x="32690" y="8140"/>
                    <a:pt x="32523" y="7973"/>
                    <a:pt x="32323" y="7973"/>
                  </a:cubicBezTo>
                  <a:lnTo>
                    <a:pt x="28387" y="7706"/>
                  </a:lnTo>
                  <a:cubicBezTo>
                    <a:pt x="28254" y="7706"/>
                    <a:pt x="28153" y="7639"/>
                    <a:pt x="28053" y="7573"/>
                  </a:cubicBezTo>
                  <a:lnTo>
                    <a:pt x="29388" y="6605"/>
                  </a:lnTo>
                  <a:cubicBezTo>
                    <a:pt x="29454" y="6539"/>
                    <a:pt x="29521" y="6472"/>
                    <a:pt x="29521" y="6405"/>
                  </a:cubicBezTo>
                  <a:lnTo>
                    <a:pt x="29521" y="3837"/>
                  </a:lnTo>
                  <a:cubicBezTo>
                    <a:pt x="29521" y="3737"/>
                    <a:pt x="29454" y="3670"/>
                    <a:pt x="29388" y="3637"/>
                  </a:cubicBezTo>
                  <a:lnTo>
                    <a:pt x="26419" y="1935"/>
                  </a:lnTo>
                  <a:cubicBezTo>
                    <a:pt x="26312" y="1864"/>
                    <a:pt x="26195" y="1831"/>
                    <a:pt x="26079" y="1831"/>
                  </a:cubicBezTo>
                  <a:cubicBezTo>
                    <a:pt x="25978" y="1831"/>
                    <a:pt x="25878" y="1856"/>
                    <a:pt x="25785" y="1902"/>
                  </a:cubicBezTo>
                  <a:lnTo>
                    <a:pt x="22783" y="3270"/>
                  </a:lnTo>
                  <a:cubicBezTo>
                    <a:pt x="22635" y="3333"/>
                    <a:pt x="22487" y="3356"/>
                    <a:pt x="22339" y="3356"/>
                  </a:cubicBezTo>
                  <a:cubicBezTo>
                    <a:pt x="22253" y="3356"/>
                    <a:pt x="22168" y="3349"/>
                    <a:pt x="22082" y="3336"/>
                  </a:cubicBezTo>
                  <a:cubicBezTo>
                    <a:pt x="21315" y="3070"/>
                    <a:pt x="20548" y="2903"/>
                    <a:pt x="19747" y="2769"/>
                  </a:cubicBezTo>
                  <a:cubicBezTo>
                    <a:pt x="19547" y="2703"/>
                    <a:pt x="19381" y="2569"/>
                    <a:pt x="19347" y="2336"/>
                  </a:cubicBezTo>
                  <a:lnTo>
                    <a:pt x="18980" y="368"/>
                  </a:lnTo>
                  <a:cubicBezTo>
                    <a:pt x="18914" y="167"/>
                    <a:pt x="18747" y="1"/>
                    <a:pt x="18513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37"/>
            <p:cNvSpPr/>
            <p:nvPr/>
          </p:nvSpPr>
          <p:spPr>
            <a:xfrm>
              <a:off x="7726291" y="1092982"/>
              <a:ext cx="402063" cy="271303"/>
            </a:xfrm>
            <a:custGeom>
              <a:avLst/>
              <a:gdLst/>
              <a:ahLst/>
              <a:cxnLst/>
              <a:rect l="l" t="t" r="r" b="b"/>
              <a:pathLst>
                <a:path w="26053" h="17580" extrusionOk="0">
                  <a:moveTo>
                    <a:pt x="22883" y="0"/>
                  </a:moveTo>
                  <a:cubicBezTo>
                    <a:pt x="22850" y="34"/>
                    <a:pt x="22850" y="67"/>
                    <a:pt x="22816" y="67"/>
                  </a:cubicBezTo>
                  <a:cubicBezTo>
                    <a:pt x="22816" y="101"/>
                    <a:pt x="22783" y="101"/>
                    <a:pt x="22783" y="134"/>
                  </a:cubicBezTo>
                  <a:lnTo>
                    <a:pt x="20415" y="1802"/>
                  </a:lnTo>
                  <a:cubicBezTo>
                    <a:pt x="20415" y="1835"/>
                    <a:pt x="20381" y="1835"/>
                    <a:pt x="20381" y="1868"/>
                  </a:cubicBezTo>
                  <a:cubicBezTo>
                    <a:pt x="20315" y="1902"/>
                    <a:pt x="20315" y="1969"/>
                    <a:pt x="20281" y="2002"/>
                  </a:cubicBezTo>
                  <a:cubicBezTo>
                    <a:pt x="20281" y="2035"/>
                    <a:pt x="20281" y="2069"/>
                    <a:pt x="20281" y="2102"/>
                  </a:cubicBezTo>
                  <a:cubicBezTo>
                    <a:pt x="20281" y="2102"/>
                    <a:pt x="20281" y="2135"/>
                    <a:pt x="20281" y="2169"/>
                  </a:cubicBezTo>
                  <a:cubicBezTo>
                    <a:pt x="20315" y="2202"/>
                    <a:pt x="20348" y="2235"/>
                    <a:pt x="20381" y="2302"/>
                  </a:cubicBezTo>
                  <a:cubicBezTo>
                    <a:pt x="20381" y="2302"/>
                    <a:pt x="20415" y="2335"/>
                    <a:pt x="20415" y="2335"/>
                  </a:cubicBezTo>
                  <a:cubicBezTo>
                    <a:pt x="20715" y="2669"/>
                    <a:pt x="20982" y="3036"/>
                    <a:pt x="21215" y="3436"/>
                  </a:cubicBezTo>
                  <a:cubicBezTo>
                    <a:pt x="21249" y="3536"/>
                    <a:pt x="21315" y="3603"/>
                    <a:pt x="21382" y="3670"/>
                  </a:cubicBezTo>
                  <a:lnTo>
                    <a:pt x="22750" y="2702"/>
                  </a:lnTo>
                  <a:cubicBezTo>
                    <a:pt x="22816" y="2636"/>
                    <a:pt x="22850" y="2569"/>
                    <a:pt x="22883" y="2502"/>
                  </a:cubicBezTo>
                  <a:lnTo>
                    <a:pt x="22883" y="0"/>
                  </a:lnTo>
                  <a:close/>
                  <a:moveTo>
                    <a:pt x="26052" y="6705"/>
                  </a:moveTo>
                  <a:cubicBezTo>
                    <a:pt x="26019" y="6872"/>
                    <a:pt x="25885" y="7005"/>
                    <a:pt x="25685" y="7039"/>
                  </a:cubicBezTo>
                  <a:lnTo>
                    <a:pt x="21749" y="7306"/>
                  </a:lnTo>
                  <a:cubicBezTo>
                    <a:pt x="21682" y="7306"/>
                    <a:pt x="21616" y="7306"/>
                    <a:pt x="21549" y="7339"/>
                  </a:cubicBezTo>
                  <a:lnTo>
                    <a:pt x="21549" y="9908"/>
                  </a:lnTo>
                  <a:cubicBezTo>
                    <a:pt x="21616" y="9874"/>
                    <a:pt x="21682" y="9874"/>
                    <a:pt x="21749" y="9841"/>
                  </a:cubicBezTo>
                  <a:lnTo>
                    <a:pt x="25685" y="9607"/>
                  </a:lnTo>
                  <a:cubicBezTo>
                    <a:pt x="25885" y="9574"/>
                    <a:pt x="26052" y="9407"/>
                    <a:pt x="26052" y="9207"/>
                  </a:cubicBezTo>
                  <a:lnTo>
                    <a:pt x="26052" y="6705"/>
                  </a:lnTo>
                  <a:close/>
                  <a:moveTo>
                    <a:pt x="3569" y="11642"/>
                  </a:moveTo>
                  <a:cubicBezTo>
                    <a:pt x="3469" y="11642"/>
                    <a:pt x="3369" y="11675"/>
                    <a:pt x="3269" y="11709"/>
                  </a:cubicBezTo>
                  <a:lnTo>
                    <a:pt x="267" y="13110"/>
                  </a:lnTo>
                  <a:cubicBezTo>
                    <a:pt x="200" y="13143"/>
                    <a:pt x="100" y="13177"/>
                    <a:pt x="0" y="13177"/>
                  </a:cubicBezTo>
                  <a:lnTo>
                    <a:pt x="0" y="15712"/>
                  </a:lnTo>
                  <a:cubicBezTo>
                    <a:pt x="100" y="15712"/>
                    <a:pt x="167" y="15712"/>
                    <a:pt x="267" y="15678"/>
                  </a:cubicBezTo>
                  <a:lnTo>
                    <a:pt x="3269" y="14277"/>
                  </a:lnTo>
                  <a:cubicBezTo>
                    <a:pt x="3369" y="14244"/>
                    <a:pt x="3469" y="14211"/>
                    <a:pt x="3569" y="14211"/>
                  </a:cubicBezTo>
                  <a:lnTo>
                    <a:pt x="3569" y="11642"/>
                  </a:lnTo>
                  <a:close/>
                  <a:moveTo>
                    <a:pt x="22883" y="11175"/>
                  </a:moveTo>
                  <a:cubicBezTo>
                    <a:pt x="22850" y="11242"/>
                    <a:pt x="22816" y="11309"/>
                    <a:pt x="22716" y="11375"/>
                  </a:cubicBezTo>
                  <a:lnTo>
                    <a:pt x="19781" y="13076"/>
                  </a:lnTo>
                  <a:cubicBezTo>
                    <a:pt x="19659" y="13125"/>
                    <a:pt x="19555" y="13156"/>
                    <a:pt x="19442" y="13156"/>
                  </a:cubicBezTo>
                  <a:cubicBezTo>
                    <a:pt x="19401" y="13156"/>
                    <a:pt x="19359" y="13152"/>
                    <a:pt x="19314" y="13143"/>
                  </a:cubicBezTo>
                  <a:lnTo>
                    <a:pt x="19314" y="15712"/>
                  </a:lnTo>
                  <a:cubicBezTo>
                    <a:pt x="19481" y="15712"/>
                    <a:pt x="19614" y="15712"/>
                    <a:pt x="19781" y="15612"/>
                  </a:cubicBezTo>
                  <a:lnTo>
                    <a:pt x="22716" y="13910"/>
                  </a:lnTo>
                  <a:cubicBezTo>
                    <a:pt x="22816" y="13877"/>
                    <a:pt x="22850" y="13810"/>
                    <a:pt x="22883" y="13744"/>
                  </a:cubicBezTo>
                  <a:lnTo>
                    <a:pt x="22883" y="11175"/>
                  </a:lnTo>
                  <a:close/>
                  <a:moveTo>
                    <a:pt x="12242" y="14778"/>
                  </a:moveTo>
                  <a:cubicBezTo>
                    <a:pt x="12142" y="14911"/>
                    <a:pt x="12009" y="14978"/>
                    <a:pt x="11875" y="14978"/>
                  </a:cubicBezTo>
                  <a:lnTo>
                    <a:pt x="7539" y="14978"/>
                  </a:lnTo>
                  <a:cubicBezTo>
                    <a:pt x="7439" y="14978"/>
                    <a:pt x="7339" y="14944"/>
                    <a:pt x="7272" y="14878"/>
                  </a:cubicBezTo>
                  <a:lnTo>
                    <a:pt x="7272" y="17480"/>
                  </a:lnTo>
                  <a:cubicBezTo>
                    <a:pt x="7339" y="17546"/>
                    <a:pt x="7439" y="17580"/>
                    <a:pt x="7539" y="17580"/>
                  </a:cubicBezTo>
                  <a:lnTo>
                    <a:pt x="11875" y="17580"/>
                  </a:lnTo>
                  <a:cubicBezTo>
                    <a:pt x="12042" y="17580"/>
                    <a:pt x="12175" y="17480"/>
                    <a:pt x="12242" y="17346"/>
                  </a:cubicBezTo>
                  <a:lnTo>
                    <a:pt x="12242" y="14778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37"/>
            <p:cNvSpPr/>
            <p:nvPr/>
          </p:nvSpPr>
          <p:spPr>
            <a:xfrm>
              <a:off x="7726291" y="1092982"/>
              <a:ext cx="402063" cy="271303"/>
            </a:xfrm>
            <a:custGeom>
              <a:avLst/>
              <a:gdLst/>
              <a:ahLst/>
              <a:cxnLst/>
              <a:rect l="l" t="t" r="r" b="b"/>
              <a:pathLst>
                <a:path w="26053" h="17580" extrusionOk="0">
                  <a:moveTo>
                    <a:pt x="22883" y="0"/>
                  </a:moveTo>
                  <a:cubicBezTo>
                    <a:pt x="22850" y="34"/>
                    <a:pt x="22850" y="67"/>
                    <a:pt x="22816" y="67"/>
                  </a:cubicBezTo>
                  <a:cubicBezTo>
                    <a:pt x="22816" y="101"/>
                    <a:pt x="22783" y="101"/>
                    <a:pt x="22783" y="134"/>
                  </a:cubicBezTo>
                  <a:lnTo>
                    <a:pt x="20415" y="1802"/>
                  </a:lnTo>
                  <a:cubicBezTo>
                    <a:pt x="20415" y="1835"/>
                    <a:pt x="20381" y="1835"/>
                    <a:pt x="20381" y="1868"/>
                  </a:cubicBezTo>
                  <a:cubicBezTo>
                    <a:pt x="20315" y="1902"/>
                    <a:pt x="20315" y="1969"/>
                    <a:pt x="20281" y="2002"/>
                  </a:cubicBezTo>
                  <a:cubicBezTo>
                    <a:pt x="20281" y="2035"/>
                    <a:pt x="20281" y="2069"/>
                    <a:pt x="20281" y="2102"/>
                  </a:cubicBezTo>
                  <a:cubicBezTo>
                    <a:pt x="20281" y="2102"/>
                    <a:pt x="20281" y="2135"/>
                    <a:pt x="20281" y="2169"/>
                  </a:cubicBezTo>
                  <a:cubicBezTo>
                    <a:pt x="20315" y="2202"/>
                    <a:pt x="20348" y="2235"/>
                    <a:pt x="20381" y="2302"/>
                  </a:cubicBezTo>
                  <a:cubicBezTo>
                    <a:pt x="20381" y="2302"/>
                    <a:pt x="20415" y="2335"/>
                    <a:pt x="20415" y="2335"/>
                  </a:cubicBezTo>
                  <a:cubicBezTo>
                    <a:pt x="20715" y="2669"/>
                    <a:pt x="20982" y="3036"/>
                    <a:pt x="21215" y="3436"/>
                  </a:cubicBezTo>
                  <a:cubicBezTo>
                    <a:pt x="21249" y="3536"/>
                    <a:pt x="21315" y="3603"/>
                    <a:pt x="21382" y="3670"/>
                  </a:cubicBezTo>
                  <a:lnTo>
                    <a:pt x="22750" y="2702"/>
                  </a:lnTo>
                  <a:cubicBezTo>
                    <a:pt x="22816" y="2636"/>
                    <a:pt x="22850" y="2569"/>
                    <a:pt x="22883" y="2502"/>
                  </a:cubicBezTo>
                  <a:lnTo>
                    <a:pt x="22883" y="0"/>
                  </a:lnTo>
                  <a:close/>
                  <a:moveTo>
                    <a:pt x="26052" y="6705"/>
                  </a:moveTo>
                  <a:cubicBezTo>
                    <a:pt x="26019" y="6872"/>
                    <a:pt x="25885" y="7005"/>
                    <a:pt x="25685" y="7039"/>
                  </a:cubicBezTo>
                  <a:lnTo>
                    <a:pt x="21749" y="7306"/>
                  </a:lnTo>
                  <a:cubicBezTo>
                    <a:pt x="21682" y="7306"/>
                    <a:pt x="21616" y="7306"/>
                    <a:pt x="21549" y="7339"/>
                  </a:cubicBezTo>
                  <a:lnTo>
                    <a:pt x="21549" y="9908"/>
                  </a:lnTo>
                  <a:cubicBezTo>
                    <a:pt x="21616" y="9874"/>
                    <a:pt x="21682" y="9874"/>
                    <a:pt x="21749" y="9841"/>
                  </a:cubicBezTo>
                  <a:lnTo>
                    <a:pt x="25685" y="9607"/>
                  </a:lnTo>
                  <a:cubicBezTo>
                    <a:pt x="25885" y="9574"/>
                    <a:pt x="26052" y="9407"/>
                    <a:pt x="26052" y="9207"/>
                  </a:cubicBezTo>
                  <a:lnTo>
                    <a:pt x="26052" y="6705"/>
                  </a:lnTo>
                  <a:close/>
                  <a:moveTo>
                    <a:pt x="3569" y="11642"/>
                  </a:moveTo>
                  <a:cubicBezTo>
                    <a:pt x="3469" y="11642"/>
                    <a:pt x="3369" y="11675"/>
                    <a:pt x="3269" y="11709"/>
                  </a:cubicBezTo>
                  <a:lnTo>
                    <a:pt x="267" y="13110"/>
                  </a:lnTo>
                  <a:cubicBezTo>
                    <a:pt x="200" y="13143"/>
                    <a:pt x="100" y="13177"/>
                    <a:pt x="0" y="13177"/>
                  </a:cubicBezTo>
                  <a:lnTo>
                    <a:pt x="0" y="15712"/>
                  </a:lnTo>
                  <a:cubicBezTo>
                    <a:pt x="100" y="15712"/>
                    <a:pt x="167" y="15712"/>
                    <a:pt x="267" y="15678"/>
                  </a:cubicBezTo>
                  <a:lnTo>
                    <a:pt x="3269" y="14277"/>
                  </a:lnTo>
                  <a:cubicBezTo>
                    <a:pt x="3369" y="14244"/>
                    <a:pt x="3469" y="14211"/>
                    <a:pt x="3569" y="14211"/>
                  </a:cubicBezTo>
                  <a:lnTo>
                    <a:pt x="3569" y="11642"/>
                  </a:lnTo>
                  <a:close/>
                  <a:moveTo>
                    <a:pt x="22883" y="11175"/>
                  </a:moveTo>
                  <a:cubicBezTo>
                    <a:pt x="22850" y="11242"/>
                    <a:pt x="22816" y="11309"/>
                    <a:pt x="22716" y="11375"/>
                  </a:cubicBezTo>
                  <a:lnTo>
                    <a:pt x="19781" y="13076"/>
                  </a:lnTo>
                  <a:cubicBezTo>
                    <a:pt x="19659" y="13125"/>
                    <a:pt x="19555" y="13156"/>
                    <a:pt x="19442" y="13156"/>
                  </a:cubicBezTo>
                  <a:cubicBezTo>
                    <a:pt x="19401" y="13156"/>
                    <a:pt x="19359" y="13152"/>
                    <a:pt x="19314" y="13143"/>
                  </a:cubicBezTo>
                  <a:lnTo>
                    <a:pt x="19314" y="15712"/>
                  </a:lnTo>
                  <a:cubicBezTo>
                    <a:pt x="19481" y="15712"/>
                    <a:pt x="19614" y="15712"/>
                    <a:pt x="19781" y="15612"/>
                  </a:cubicBezTo>
                  <a:lnTo>
                    <a:pt x="22716" y="13910"/>
                  </a:lnTo>
                  <a:cubicBezTo>
                    <a:pt x="22816" y="13877"/>
                    <a:pt x="22850" y="13810"/>
                    <a:pt x="22883" y="13744"/>
                  </a:cubicBezTo>
                  <a:lnTo>
                    <a:pt x="22883" y="11175"/>
                  </a:lnTo>
                  <a:close/>
                  <a:moveTo>
                    <a:pt x="12242" y="14778"/>
                  </a:moveTo>
                  <a:cubicBezTo>
                    <a:pt x="12142" y="14911"/>
                    <a:pt x="12009" y="14978"/>
                    <a:pt x="11875" y="14978"/>
                  </a:cubicBezTo>
                  <a:lnTo>
                    <a:pt x="7539" y="14978"/>
                  </a:lnTo>
                  <a:cubicBezTo>
                    <a:pt x="7439" y="14978"/>
                    <a:pt x="7339" y="14944"/>
                    <a:pt x="7272" y="14878"/>
                  </a:cubicBezTo>
                  <a:lnTo>
                    <a:pt x="7272" y="17480"/>
                  </a:lnTo>
                  <a:cubicBezTo>
                    <a:pt x="7339" y="17546"/>
                    <a:pt x="7439" y="17580"/>
                    <a:pt x="7539" y="17580"/>
                  </a:cubicBezTo>
                  <a:lnTo>
                    <a:pt x="11875" y="17580"/>
                  </a:lnTo>
                  <a:cubicBezTo>
                    <a:pt x="12042" y="17580"/>
                    <a:pt x="12175" y="17480"/>
                    <a:pt x="12242" y="17346"/>
                  </a:cubicBezTo>
                  <a:lnTo>
                    <a:pt x="12242" y="1477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37"/>
            <p:cNvSpPr/>
            <p:nvPr/>
          </p:nvSpPr>
          <p:spPr>
            <a:xfrm>
              <a:off x="7624363" y="1032752"/>
              <a:ext cx="503470" cy="291906"/>
            </a:xfrm>
            <a:custGeom>
              <a:avLst/>
              <a:gdLst/>
              <a:ahLst/>
              <a:cxnLst/>
              <a:rect l="l" t="t" r="r" b="b"/>
              <a:pathLst>
                <a:path w="32624" h="18915" extrusionOk="0">
                  <a:moveTo>
                    <a:pt x="16300" y="5371"/>
                  </a:moveTo>
                  <a:cubicBezTo>
                    <a:pt x="18113" y="5371"/>
                    <a:pt x="19931" y="5771"/>
                    <a:pt x="21316" y="6572"/>
                  </a:cubicBezTo>
                  <a:cubicBezTo>
                    <a:pt x="24051" y="8173"/>
                    <a:pt x="24051" y="10742"/>
                    <a:pt x="21316" y="12343"/>
                  </a:cubicBezTo>
                  <a:cubicBezTo>
                    <a:pt x="19939" y="13139"/>
                    <a:pt x="18141" y="13531"/>
                    <a:pt x="16341" y="13531"/>
                  </a:cubicBezTo>
                  <a:cubicBezTo>
                    <a:pt x="14521" y="13531"/>
                    <a:pt x="12700" y="13131"/>
                    <a:pt x="11308" y="12343"/>
                  </a:cubicBezTo>
                  <a:cubicBezTo>
                    <a:pt x="8540" y="10742"/>
                    <a:pt x="8540" y="8173"/>
                    <a:pt x="11308" y="6572"/>
                  </a:cubicBezTo>
                  <a:cubicBezTo>
                    <a:pt x="12676" y="5771"/>
                    <a:pt x="14486" y="5371"/>
                    <a:pt x="16300" y="5371"/>
                  </a:cubicBezTo>
                  <a:close/>
                  <a:moveTo>
                    <a:pt x="14144" y="1"/>
                  </a:moveTo>
                  <a:cubicBezTo>
                    <a:pt x="13910" y="1"/>
                    <a:pt x="13744" y="167"/>
                    <a:pt x="13710" y="368"/>
                  </a:cubicBezTo>
                  <a:lnTo>
                    <a:pt x="13310" y="2336"/>
                  </a:lnTo>
                  <a:cubicBezTo>
                    <a:pt x="13277" y="2569"/>
                    <a:pt x="13110" y="2703"/>
                    <a:pt x="12910" y="2769"/>
                  </a:cubicBezTo>
                  <a:cubicBezTo>
                    <a:pt x="12109" y="2903"/>
                    <a:pt x="11342" y="3070"/>
                    <a:pt x="10575" y="3336"/>
                  </a:cubicBezTo>
                  <a:cubicBezTo>
                    <a:pt x="10489" y="3349"/>
                    <a:pt x="10404" y="3356"/>
                    <a:pt x="10320" y="3356"/>
                  </a:cubicBezTo>
                  <a:cubicBezTo>
                    <a:pt x="10175" y="3356"/>
                    <a:pt x="10034" y="3333"/>
                    <a:pt x="9907" y="3270"/>
                  </a:cubicBezTo>
                  <a:lnTo>
                    <a:pt x="6905" y="1902"/>
                  </a:lnTo>
                  <a:cubicBezTo>
                    <a:pt x="6797" y="1856"/>
                    <a:pt x="6689" y="1831"/>
                    <a:pt x="6584" y="1831"/>
                  </a:cubicBezTo>
                  <a:cubicBezTo>
                    <a:pt x="6462" y="1831"/>
                    <a:pt x="6345" y="1864"/>
                    <a:pt x="6238" y="1935"/>
                  </a:cubicBezTo>
                  <a:lnTo>
                    <a:pt x="3269" y="3637"/>
                  </a:lnTo>
                  <a:cubicBezTo>
                    <a:pt x="3069" y="3703"/>
                    <a:pt x="3069" y="3970"/>
                    <a:pt x="3269" y="4037"/>
                  </a:cubicBezTo>
                  <a:lnTo>
                    <a:pt x="5638" y="5738"/>
                  </a:lnTo>
                  <a:cubicBezTo>
                    <a:pt x="5771" y="5838"/>
                    <a:pt x="5805" y="6072"/>
                    <a:pt x="5671" y="6205"/>
                  </a:cubicBezTo>
                  <a:cubicBezTo>
                    <a:pt x="5338" y="6572"/>
                    <a:pt x="5071" y="6939"/>
                    <a:pt x="4837" y="7373"/>
                  </a:cubicBezTo>
                  <a:cubicBezTo>
                    <a:pt x="4704" y="7573"/>
                    <a:pt x="4537" y="7706"/>
                    <a:pt x="4303" y="7706"/>
                  </a:cubicBezTo>
                  <a:lnTo>
                    <a:pt x="367" y="7973"/>
                  </a:lnTo>
                  <a:cubicBezTo>
                    <a:pt x="167" y="8006"/>
                    <a:pt x="0" y="8173"/>
                    <a:pt x="0" y="8373"/>
                  </a:cubicBezTo>
                  <a:lnTo>
                    <a:pt x="0" y="10542"/>
                  </a:lnTo>
                  <a:cubicBezTo>
                    <a:pt x="0" y="10742"/>
                    <a:pt x="167" y="10908"/>
                    <a:pt x="367" y="10942"/>
                  </a:cubicBezTo>
                  <a:lnTo>
                    <a:pt x="4303" y="11175"/>
                  </a:lnTo>
                  <a:cubicBezTo>
                    <a:pt x="4537" y="11209"/>
                    <a:pt x="4704" y="11342"/>
                    <a:pt x="4837" y="11542"/>
                  </a:cubicBezTo>
                  <a:cubicBezTo>
                    <a:pt x="5071" y="11943"/>
                    <a:pt x="5338" y="12343"/>
                    <a:pt x="5671" y="12710"/>
                  </a:cubicBezTo>
                  <a:cubicBezTo>
                    <a:pt x="5805" y="12843"/>
                    <a:pt x="5771" y="13077"/>
                    <a:pt x="5638" y="13177"/>
                  </a:cubicBezTo>
                  <a:lnTo>
                    <a:pt x="3269" y="14878"/>
                  </a:lnTo>
                  <a:cubicBezTo>
                    <a:pt x="3069" y="14945"/>
                    <a:pt x="3069" y="15212"/>
                    <a:pt x="3269" y="15278"/>
                  </a:cubicBezTo>
                  <a:lnTo>
                    <a:pt x="6238" y="16979"/>
                  </a:lnTo>
                  <a:cubicBezTo>
                    <a:pt x="6354" y="17038"/>
                    <a:pt x="6482" y="17073"/>
                    <a:pt x="6608" y="17073"/>
                  </a:cubicBezTo>
                  <a:cubicBezTo>
                    <a:pt x="6698" y="17073"/>
                    <a:pt x="6788" y="17055"/>
                    <a:pt x="6872" y="17013"/>
                  </a:cubicBezTo>
                  <a:lnTo>
                    <a:pt x="9874" y="15645"/>
                  </a:lnTo>
                  <a:cubicBezTo>
                    <a:pt x="10022" y="15582"/>
                    <a:pt x="10170" y="15559"/>
                    <a:pt x="10318" y="15559"/>
                  </a:cubicBezTo>
                  <a:cubicBezTo>
                    <a:pt x="10404" y="15559"/>
                    <a:pt x="10489" y="15566"/>
                    <a:pt x="10575" y="15578"/>
                  </a:cubicBezTo>
                  <a:cubicBezTo>
                    <a:pt x="11342" y="15812"/>
                    <a:pt x="12109" y="16012"/>
                    <a:pt x="12910" y="16146"/>
                  </a:cubicBezTo>
                  <a:cubicBezTo>
                    <a:pt x="13110" y="16179"/>
                    <a:pt x="13277" y="16346"/>
                    <a:pt x="13310" y="16546"/>
                  </a:cubicBezTo>
                  <a:lnTo>
                    <a:pt x="13710" y="18547"/>
                  </a:lnTo>
                  <a:cubicBezTo>
                    <a:pt x="13744" y="18747"/>
                    <a:pt x="13910" y="18881"/>
                    <a:pt x="14144" y="18914"/>
                  </a:cubicBezTo>
                  <a:lnTo>
                    <a:pt x="18480" y="18914"/>
                  </a:lnTo>
                  <a:cubicBezTo>
                    <a:pt x="18680" y="18881"/>
                    <a:pt x="18881" y="18747"/>
                    <a:pt x="18914" y="18547"/>
                  </a:cubicBezTo>
                  <a:lnTo>
                    <a:pt x="19281" y="16546"/>
                  </a:lnTo>
                  <a:cubicBezTo>
                    <a:pt x="19348" y="16346"/>
                    <a:pt x="19514" y="16179"/>
                    <a:pt x="19714" y="16146"/>
                  </a:cubicBezTo>
                  <a:cubicBezTo>
                    <a:pt x="20482" y="16012"/>
                    <a:pt x="21282" y="15812"/>
                    <a:pt x="22049" y="15578"/>
                  </a:cubicBezTo>
                  <a:cubicBezTo>
                    <a:pt x="22123" y="15566"/>
                    <a:pt x="22205" y="15559"/>
                    <a:pt x="22290" y="15559"/>
                  </a:cubicBezTo>
                  <a:cubicBezTo>
                    <a:pt x="22436" y="15559"/>
                    <a:pt x="22590" y="15582"/>
                    <a:pt x="22717" y="15645"/>
                  </a:cubicBezTo>
                  <a:lnTo>
                    <a:pt x="25719" y="17013"/>
                  </a:lnTo>
                  <a:cubicBezTo>
                    <a:pt x="25803" y="17055"/>
                    <a:pt x="25898" y="17073"/>
                    <a:pt x="25996" y="17073"/>
                  </a:cubicBezTo>
                  <a:cubicBezTo>
                    <a:pt x="26131" y="17073"/>
                    <a:pt x="26270" y="17038"/>
                    <a:pt x="26386" y="16979"/>
                  </a:cubicBezTo>
                  <a:lnTo>
                    <a:pt x="29321" y="15278"/>
                  </a:lnTo>
                  <a:cubicBezTo>
                    <a:pt x="29521" y="15212"/>
                    <a:pt x="29521" y="14945"/>
                    <a:pt x="29321" y="14878"/>
                  </a:cubicBezTo>
                  <a:lnTo>
                    <a:pt x="26986" y="13177"/>
                  </a:lnTo>
                  <a:cubicBezTo>
                    <a:pt x="26820" y="13077"/>
                    <a:pt x="26786" y="12843"/>
                    <a:pt x="26953" y="12710"/>
                  </a:cubicBezTo>
                  <a:cubicBezTo>
                    <a:pt x="27253" y="12343"/>
                    <a:pt x="27553" y="11943"/>
                    <a:pt x="27787" y="11542"/>
                  </a:cubicBezTo>
                  <a:cubicBezTo>
                    <a:pt x="27887" y="11342"/>
                    <a:pt x="28087" y="11209"/>
                    <a:pt x="28321" y="11175"/>
                  </a:cubicBezTo>
                  <a:lnTo>
                    <a:pt x="32257" y="10942"/>
                  </a:lnTo>
                  <a:cubicBezTo>
                    <a:pt x="32457" y="10908"/>
                    <a:pt x="32624" y="10742"/>
                    <a:pt x="32624" y="10542"/>
                  </a:cubicBezTo>
                  <a:lnTo>
                    <a:pt x="32624" y="8340"/>
                  </a:lnTo>
                  <a:cubicBezTo>
                    <a:pt x="32624" y="8140"/>
                    <a:pt x="32457" y="7973"/>
                    <a:pt x="32257" y="7940"/>
                  </a:cubicBezTo>
                  <a:lnTo>
                    <a:pt x="28321" y="7706"/>
                  </a:lnTo>
                  <a:cubicBezTo>
                    <a:pt x="28087" y="7673"/>
                    <a:pt x="27887" y="7539"/>
                    <a:pt x="27787" y="7339"/>
                  </a:cubicBezTo>
                  <a:cubicBezTo>
                    <a:pt x="27553" y="6939"/>
                    <a:pt x="27253" y="6539"/>
                    <a:pt x="26953" y="6172"/>
                  </a:cubicBezTo>
                  <a:cubicBezTo>
                    <a:pt x="26786" y="6038"/>
                    <a:pt x="26820" y="5805"/>
                    <a:pt x="26986" y="5705"/>
                  </a:cubicBezTo>
                  <a:lnTo>
                    <a:pt x="29321" y="4004"/>
                  </a:lnTo>
                  <a:cubicBezTo>
                    <a:pt x="29521" y="3937"/>
                    <a:pt x="29521" y="3670"/>
                    <a:pt x="29321" y="3603"/>
                  </a:cubicBezTo>
                  <a:lnTo>
                    <a:pt x="26386" y="1902"/>
                  </a:lnTo>
                  <a:cubicBezTo>
                    <a:pt x="26286" y="1852"/>
                    <a:pt x="26177" y="1827"/>
                    <a:pt x="26069" y="1827"/>
                  </a:cubicBezTo>
                  <a:cubicBezTo>
                    <a:pt x="25961" y="1827"/>
                    <a:pt x="25852" y="1852"/>
                    <a:pt x="25752" y="1902"/>
                  </a:cubicBezTo>
                  <a:lnTo>
                    <a:pt x="22750" y="3270"/>
                  </a:lnTo>
                  <a:cubicBezTo>
                    <a:pt x="22602" y="3333"/>
                    <a:pt x="22454" y="3356"/>
                    <a:pt x="22306" y="3356"/>
                  </a:cubicBezTo>
                  <a:cubicBezTo>
                    <a:pt x="22220" y="3356"/>
                    <a:pt x="22135" y="3349"/>
                    <a:pt x="22049" y="3336"/>
                  </a:cubicBezTo>
                  <a:cubicBezTo>
                    <a:pt x="21282" y="3070"/>
                    <a:pt x="20515" y="2903"/>
                    <a:pt x="19714" y="2769"/>
                  </a:cubicBezTo>
                  <a:cubicBezTo>
                    <a:pt x="19514" y="2703"/>
                    <a:pt x="19348" y="2569"/>
                    <a:pt x="19314" y="2336"/>
                  </a:cubicBezTo>
                  <a:lnTo>
                    <a:pt x="18947" y="368"/>
                  </a:lnTo>
                  <a:cubicBezTo>
                    <a:pt x="18881" y="167"/>
                    <a:pt x="18714" y="1"/>
                    <a:pt x="1848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9" name="Google Shape;399;p37"/>
          <p:cNvGrpSpPr/>
          <p:nvPr/>
        </p:nvGrpSpPr>
        <p:grpSpPr>
          <a:xfrm>
            <a:off x="6391151" y="959174"/>
            <a:ext cx="771802" cy="497730"/>
            <a:chOff x="6323401" y="688174"/>
            <a:chExt cx="771802" cy="497730"/>
          </a:xfrm>
        </p:grpSpPr>
        <p:sp>
          <p:nvSpPr>
            <p:cNvPr id="400" name="Google Shape;400;p37"/>
            <p:cNvSpPr/>
            <p:nvPr/>
          </p:nvSpPr>
          <p:spPr>
            <a:xfrm>
              <a:off x="6323401" y="717402"/>
              <a:ext cx="771802" cy="468502"/>
            </a:xfrm>
            <a:custGeom>
              <a:avLst/>
              <a:gdLst/>
              <a:ahLst/>
              <a:cxnLst/>
              <a:rect l="l" t="t" r="r" b="b"/>
              <a:pathLst>
                <a:path w="35226" h="21383" extrusionOk="0">
                  <a:moveTo>
                    <a:pt x="17805" y="7838"/>
                  </a:moveTo>
                  <a:cubicBezTo>
                    <a:pt x="19273" y="7838"/>
                    <a:pt x="20704" y="8203"/>
                    <a:pt x="21983" y="8874"/>
                  </a:cubicBezTo>
                  <a:cubicBezTo>
                    <a:pt x="22917" y="9441"/>
                    <a:pt x="23451" y="10075"/>
                    <a:pt x="23451" y="10675"/>
                  </a:cubicBezTo>
                  <a:cubicBezTo>
                    <a:pt x="23451" y="11309"/>
                    <a:pt x="22917" y="11943"/>
                    <a:pt x="21983" y="12477"/>
                  </a:cubicBezTo>
                  <a:cubicBezTo>
                    <a:pt x="20615" y="13160"/>
                    <a:pt x="19114" y="13502"/>
                    <a:pt x="17613" y="13502"/>
                  </a:cubicBezTo>
                  <a:cubicBezTo>
                    <a:pt x="16112" y="13502"/>
                    <a:pt x="14611" y="13160"/>
                    <a:pt x="13243" y="12477"/>
                  </a:cubicBezTo>
                  <a:cubicBezTo>
                    <a:pt x="12309" y="11943"/>
                    <a:pt x="11809" y="11276"/>
                    <a:pt x="11809" y="10675"/>
                  </a:cubicBezTo>
                  <a:cubicBezTo>
                    <a:pt x="11809" y="10075"/>
                    <a:pt x="12309" y="9408"/>
                    <a:pt x="13243" y="8874"/>
                  </a:cubicBezTo>
                  <a:cubicBezTo>
                    <a:pt x="14522" y="8203"/>
                    <a:pt x="15953" y="7838"/>
                    <a:pt x="17421" y="7838"/>
                  </a:cubicBezTo>
                  <a:cubicBezTo>
                    <a:pt x="17485" y="7838"/>
                    <a:pt x="17549" y="7838"/>
                    <a:pt x="17613" y="7840"/>
                  </a:cubicBezTo>
                  <a:cubicBezTo>
                    <a:pt x="17677" y="7838"/>
                    <a:pt x="17741" y="7838"/>
                    <a:pt x="17805" y="7838"/>
                  </a:cubicBezTo>
                  <a:close/>
                  <a:moveTo>
                    <a:pt x="15445" y="1"/>
                  </a:moveTo>
                  <a:cubicBezTo>
                    <a:pt x="14644" y="1"/>
                    <a:pt x="13944" y="568"/>
                    <a:pt x="13777" y="1369"/>
                  </a:cubicBezTo>
                  <a:lnTo>
                    <a:pt x="13510" y="2870"/>
                  </a:lnTo>
                  <a:cubicBezTo>
                    <a:pt x="12876" y="3003"/>
                    <a:pt x="12243" y="3137"/>
                    <a:pt x="11609" y="3337"/>
                  </a:cubicBezTo>
                  <a:lnTo>
                    <a:pt x="8707" y="2002"/>
                  </a:lnTo>
                  <a:cubicBezTo>
                    <a:pt x="8473" y="1869"/>
                    <a:pt x="8173" y="1836"/>
                    <a:pt x="7873" y="1836"/>
                  </a:cubicBezTo>
                  <a:cubicBezTo>
                    <a:pt x="7539" y="1836"/>
                    <a:pt x="7206" y="1902"/>
                    <a:pt x="6905" y="2069"/>
                  </a:cubicBezTo>
                  <a:lnTo>
                    <a:pt x="3937" y="3804"/>
                  </a:lnTo>
                  <a:cubicBezTo>
                    <a:pt x="2969" y="4304"/>
                    <a:pt x="2903" y="5672"/>
                    <a:pt x="3803" y="6305"/>
                  </a:cubicBezTo>
                  <a:lnTo>
                    <a:pt x="5338" y="7406"/>
                  </a:lnTo>
                  <a:cubicBezTo>
                    <a:pt x="5271" y="7506"/>
                    <a:pt x="5204" y="7606"/>
                    <a:pt x="5137" y="7706"/>
                  </a:cubicBezTo>
                  <a:lnTo>
                    <a:pt x="1535" y="7940"/>
                  </a:lnTo>
                  <a:cubicBezTo>
                    <a:pt x="668" y="8007"/>
                    <a:pt x="0" y="8707"/>
                    <a:pt x="0" y="9574"/>
                  </a:cubicBezTo>
                  <a:lnTo>
                    <a:pt x="0" y="11776"/>
                  </a:lnTo>
                  <a:cubicBezTo>
                    <a:pt x="0" y="12643"/>
                    <a:pt x="668" y="13344"/>
                    <a:pt x="1535" y="13411"/>
                  </a:cubicBezTo>
                  <a:lnTo>
                    <a:pt x="5137" y="13644"/>
                  </a:lnTo>
                  <a:cubicBezTo>
                    <a:pt x="5204" y="13744"/>
                    <a:pt x="5271" y="13878"/>
                    <a:pt x="5338" y="13978"/>
                  </a:cubicBezTo>
                  <a:lnTo>
                    <a:pt x="3803" y="15078"/>
                  </a:lnTo>
                  <a:cubicBezTo>
                    <a:pt x="2903" y="15712"/>
                    <a:pt x="2969" y="17080"/>
                    <a:pt x="3937" y="17580"/>
                  </a:cubicBezTo>
                  <a:lnTo>
                    <a:pt x="6872" y="19281"/>
                  </a:lnTo>
                  <a:cubicBezTo>
                    <a:pt x="7172" y="19448"/>
                    <a:pt x="7539" y="19548"/>
                    <a:pt x="7873" y="19548"/>
                  </a:cubicBezTo>
                  <a:cubicBezTo>
                    <a:pt x="8140" y="19548"/>
                    <a:pt x="8440" y="19482"/>
                    <a:pt x="8707" y="19381"/>
                  </a:cubicBezTo>
                  <a:lnTo>
                    <a:pt x="11609" y="18047"/>
                  </a:lnTo>
                  <a:cubicBezTo>
                    <a:pt x="12209" y="18214"/>
                    <a:pt x="12843" y="18381"/>
                    <a:pt x="13477" y="18514"/>
                  </a:cubicBezTo>
                  <a:lnTo>
                    <a:pt x="13777" y="19982"/>
                  </a:lnTo>
                  <a:cubicBezTo>
                    <a:pt x="13910" y="20782"/>
                    <a:pt x="14611" y="21350"/>
                    <a:pt x="15445" y="21383"/>
                  </a:cubicBezTo>
                  <a:lnTo>
                    <a:pt x="19781" y="21383"/>
                  </a:lnTo>
                  <a:cubicBezTo>
                    <a:pt x="20582" y="21350"/>
                    <a:pt x="21282" y="20782"/>
                    <a:pt x="21449" y="19982"/>
                  </a:cubicBezTo>
                  <a:lnTo>
                    <a:pt x="21716" y="18514"/>
                  </a:lnTo>
                  <a:cubicBezTo>
                    <a:pt x="22383" y="18381"/>
                    <a:pt x="22984" y="18214"/>
                    <a:pt x="23617" y="18047"/>
                  </a:cubicBezTo>
                  <a:lnTo>
                    <a:pt x="26519" y="19381"/>
                  </a:lnTo>
                  <a:cubicBezTo>
                    <a:pt x="26786" y="19482"/>
                    <a:pt x="27053" y="19548"/>
                    <a:pt x="27353" y="19548"/>
                  </a:cubicBezTo>
                  <a:cubicBezTo>
                    <a:pt x="27687" y="19548"/>
                    <a:pt x="28020" y="19448"/>
                    <a:pt x="28354" y="19281"/>
                  </a:cubicBezTo>
                  <a:lnTo>
                    <a:pt x="31289" y="17580"/>
                  </a:lnTo>
                  <a:cubicBezTo>
                    <a:pt x="32257" y="17080"/>
                    <a:pt x="32324" y="15712"/>
                    <a:pt x="31423" y="15078"/>
                  </a:cubicBezTo>
                  <a:lnTo>
                    <a:pt x="29855" y="13978"/>
                  </a:lnTo>
                  <a:cubicBezTo>
                    <a:pt x="29955" y="13878"/>
                    <a:pt x="30022" y="13744"/>
                    <a:pt x="30089" y="13644"/>
                  </a:cubicBezTo>
                  <a:lnTo>
                    <a:pt x="33691" y="13411"/>
                  </a:lnTo>
                  <a:cubicBezTo>
                    <a:pt x="34558" y="13344"/>
                    <a:pt x="35192" y="12643"/>
                    <a:pt x="35226" y="11809"/>
                  </a:cubicBezTo>
                  <a:lnTo>
                    <a:pt x="35226" y="9608"/>
                  </a:lnTo>
                  <a:cubicBezTo>
                    <a:pt x="35226" y="8741"/>
                    <a:pt x="34558" y="8007"/>
                    <a:pt x="33691" y="7973"/>
                  </a:cubicBezTo>
                  <a:lnTo>
                    <a:pt x="30089" y="7740"/>
                  </a:lnTo>
                  <a:cubicBezTo>
                    <a:pt x="30022" y="7606"/>
                    <a:pt x="29955" y="7506"/>
                    <a:pt x="29888" y="7406"/>
                  </a:cubicBezTo>
                  <a:lnTo>
                    <a:pt x="31456" y="6305"/>
                  </a:lnTo>
                  <a:cubicBezTo>
                    <a:pt x="32357" y="5672"/>
                    <a:pt x="32290" y="4304"/>
                    <a:pt x="31323" y="3804"/>
                  </a:cubicBezTo>
                  <a:lnTo>
                    <a:pt x="28354" y="2069"/>
                  </a:lnTo>
                  <a:cubicBezTo>
                    <a:pt x="28054" y="1902"/>
                    <a:pt x="27720" y="1836"/>
                    <a:pt x="27353" y="1836"/>
                  </a:cubicBezTo>
                  <a:cubicBezTo>
                    <a:pt x="27086" y="1836"/>
                    <a:pt x="26786" y="1869"/>
                    <a:pt x="26519" y="2002"/>
                  </a:cubicBezTo>
                  <a:lnTo>
                    <a:pt x="23651" y="3337"/>
                  </a:lnTo>
                  <a:cubicBezTo>
                    <a:pt x="23017" y="3137"/>
                    <a:pt x="22383" y="3003"/>
                    <a:pt x="21749" y="2870"/>
                  </a:cubicBezTo>
                  <a:lnTo>
                    <a:pt x="21482" y="1369"/>
                  </a:lnTo>
                  <a:cubicBezTo>
                    <a:pt x="21316" y="568"/>
                    <a:pt x="20615" y="1"/>
                    <a:pt x="19815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37"/>
            <p:cNvSpPr/>
            <p:nvPr/>
          </p:nvSpPr>
          <p:spPr>
            <a:xfrm>
              <a:off x="6351183" y="688174"/>
              <a:ext cx="716260" cy="469969"/>
            </a:xfrm>
            <a:custGeom>
              <a:avLst/>
              <a:gdLst/>
              <a:ahLst/>
              <a:cxnLst/>
              <a:rect l="l" t="t" r="r" b="b"/>
              <a:pathLst>
                <a:path w="32691" h="21450" extrusionOk="0">
                  <a:moveTo>
                    <a:pt x="16345" y="7039"/>
                  </a:moveTo>
                  <a:cubicBezTo>
                    <a:pt x="18155" y="7039"/>
                    <a:pt x="19964" y="7439"/>
                    <a:pt x="21349" y="8240"/>
                  </a:cubicBezTo>
                  <a:cubicBezTo>
                    <a:pt x="22183" y="8640"/>
                    <a:pt x="22883" y="9307"/>
                    <a:pt x="23317" y="10141"/>
                  </a:cubicBezTo>
                  <a:cubicBezTo>
                    <a:pt x="23083" y="10942"/>
                    <a:pt x="22416" y="11709"/>
                    <a:pt x="21349" y="12343"/>
                  </a:cubicBezTo>
                  <a:cubicBezTo>
                    <a:pt x="19964" y="13143"/>
                    <a:pt x="18155" y="13544"/>
                    <a:pt x="16345" y="13544"/>
                  </a:cubicBezTo>
                  <a:cubicBezTo>
                    <a:pt x="14535" y="13544"/>
                    <a:pt x="12726" y="13143"/>
                    <a:pt x="11341" y="12343"/>
                  </a:cubicBezTo>
                  <a:cubicBezTo>
                    <a:pt x="10474" y="11909"/>
                    <a:pt x="9807" y="11175"/>
                    <a:pt x="9407" y="10275"/>
                  </a:cubicBezTo>
                  <a:cubicBezTo>
                    <a:pt x="9640" y="9574"/>
                    <a:pt x="10241" y="8874"/>
                    <a:pt x="11341" y="8240"/>
                  </a:cubicBezTo>
                  <a:cubicBezTo>
                    <a:pt x="12726" y="7439"/>
                    <a:pt x="14535" y="7039"/>
                    <a:pt x="16345" y="7039"/>
                  </a:cubicBezTo>
                  <a:close/>
                  <a:moveTo>
                    <a:pt x="14177" y="1"/>
                  </a:moveTo>
                  <a:cubicBezTo>
                    <a:pt x="13943" y="1"/>
                    <a:pt x="13777" y="167"/>
                    <a:pt x="13743" y="368"/>
                  </a:cubicBezTo>
                  <a:lnTo>
                    <a:pt x="13343" y="2336"/>
                  </a:lnTo>
                  <a:cubicBezTo>
                    <a:pt x="13310" y="2569"/>
                    <a:pt x="13143" y="2703"/>
                    <a:pt x="12943" y="2769"/>
                  </a:cubicBezTo>
                  <a:cubicBezTo>
                    <a:pt x="12142" y="2903"/>
                    <a:pt x="11375" y="3070"/>
                    <a:pt x="10608" y="3336"/>
                  </a:cubicBezTo>
                  <a:cubicBezTo>
                    <a:pt x="10522" y="3349"/>
                    <a:pt x="10437" y="3356"/>
                    <a:pt x="10353" y="3356"/>
                  </a:cubicBezTo>
                  <a:cubicBezTo>
                    <a:pt x="10208" y="3356"/>
                    <a:pt x="10067" y="3333"/>
                    <a:pt x="9940" y="3270"/>
                  </a:cubicBezTo>
                  <a:lnTo>
                    <a:pt x="6938" y="1902"/>
                  </a:lnTo>
                  <a:cubicBezTo>
                    <a:pt x="6830" y="1856"/>
                    <a:pt x="6722" y="1831"/>
                    <a:pt x="6617" y="1831"/>
                  </a:cubicBezTo>
                  <a:cubicBezTo>
                    <a:pt x="6495" y="1831"/>
                    <a:pt x="6378" y="1864"/>
                    <a:pt x="6271" y="1935"/>
                  </a:cubicBezTo>
                  <a:lnTo>
                    <a:pt x="3302" y="3637"/>
                  </a:lnTo>
                  <a:cubicBezTo>
                    <a:pt x="3236" y="3670"/>
                    <a:pt x="3169" y="3737"/>
                    <a:pt x="3169" y="3837"/>
                  </a:cubicBezTo>
                  <a:lnTo>
                    <a:pt x="3169" y="6405"/>
                  </a:lnTo>
                  <a:cubicBezTo>
                    <a:pt x="3169" y="6472"/>
                    <a:pt x="3236" y="6539"/>
                    <a:pt x="3302" y="6605"/>
                  </a:cubicBezTo>
                  <a:lnTo>
                    <a:pt x="4637" y="7573"/>
                  </a:lnTo>
                  <a:cubicBezTo>
                    <a:pt x="4570" y="7639"/>
                    <a:pt x="4437" y="7706"/>
                    <a:pt x="4303" y="7706"/>
                  </a:cubicBezTo>
                  <a:lnTo>
                    <a:pt x="367" y="7973"/>
                  </a:lnTo>
                  <a:cubicBezTo>
                    <a:pt x="167" y="7973"/>
                    <a:pt x="33" y="8140"/>
                    <a:pt x="0" y="8340"/>
                  </a:cubicBezTo>
                  <a:lnTo>
                    <a:pt x="0" y="10008"/>
                  </a:lnTo>
                  <a:lnTo>
                    <a:pt x="0" y="13110"/>
                  </a:lnTo>
                  <a:cubicBezTo>
                    <a:pt x="33" y="13310"/>
                    <a:pt x="167" y="13477"/>
                    <a:pt x="367" y="13510"/>
                  </a:cubicBezTo>
                  <a:lnTo>
                    <a:pt x="4303" y="13744"/>
                  </a:lnTo>
                  <a:cubicBezTo>
                    <a:pt x="4437" y="13744"/>
                    <a:pt x="4570" y="13811"/>
                    <a:pt x="4670" y="13877"/>
                  </a:cubicBezTo>
                  <a:lnTo>
                    <a:pt x="3302" y="14878"/>
                  </a:lnTo>
                  <a:cubicBezTo>
                    <a:pt x="3236" y="14911"/>
                    <a:pt x="3202" y="14978"/>
                    <a:pt x="3202" y="15078"/>
                  </a:cubicBezTo>
                  <a:lnTo>
                    <a:pt x="3202" y="17647"/>
                  </a:lnTo>
                  <a:cubicBezTo>
                    <a:pt x="3202" y="17713"/>
                    <a:pt x="3236" y="17780"/>
                    <a:pt x="3336" y="17847"/>
                  </a:cubicBezTo>
                  <a:lnTo>
                    <a:pt x="6271" y="19548"/>
                  </a:lnTo>
                  <a:cubicBezTo>
                    <a:pt x="6400" y="19603"/>
                    <a:pt x="6528" y="19628"/>
                    <a:pt x="6651" y="19628"/>
                  </a:cubicBezTo>
                  <a:cubicBezTo>
                    <a:pt x="6752" y="19628"/>
                    <a:pt x="6848" y="19611"/>
                    <a:pt x="6938" y="19581"/>
                  </a:cubicBezTo>
                  <a:lnTo>
                    <a:pt x="9940" y="18180"/>
                  </a:lnTo>
                  <a:cubicBezTo>
                    <a:pt x="10069" y="18125"/>
                    <a:pt x="10198" y="18100"/>
                    <a:pt x="10321" y="18100"/>
                  </a:cubicBezTo>
                  <a:cubicBezTo>
                    <a:pt x="10421" y="18100"/>
                    <a:pt x="10518" y="18117"/>
                    <a:pt x="10608" y="18147"/>
                  </a:cubicBezTo>
                  <a:cubicBezTo>
                    <a:pt x="11375" y="18380"/>
                    <a:pt x="12175" y="18547"/>
                    <a:pt x="12943" y="18681"/>
                  </a:cubicBezTo>
                  <a:cubicBezTo>
                    <a:pt x="13143" y="18747"/>
                    <a:pt x="13310" y="18914"/>
                    <a:pt x="13376" y="19114"/>
                  </a:cubicBezTo>
                  <a:lnTo>
                    <a:pt x="13743" y="21082"/>
                  </a:lnTo>
                  <a:cubicBezTo>
                    <a:pt x="13777" y="21283"/>
                    <a:pt x="13977" y="21449"/>
                    <a:pt x="14177" y="21449"/>
                  </a:cubicBezTo>
                  <a:lnTo>
                    <a:pt x="18513" y="21449"/>
                  </a:lnTo>
                  <a:cubicBezTo>
                    <a:pt x="18747" y="21416"/>
                    <a:pt x="18914" y="21283"/>
                    <a:pt x="18947" y="21082"/>
                  </a:cubicBezTo>
                  <a:lnTo>
                    <a:pt x="19314" y="19114"/>
                  </a:lnTo>
                  <a:cubicBezTo>
                    <a:pt x="19381" y="18914"/>
                    <a:pt x="19547" y="18747"/>
                    <a:pt x="19747" y="18681"/>
                  </a:cubicBezTo>
                  <a:cubicBezTo>
                    <a:pt x="20515" y="18547"/>
                    <a:pt x="21315" y="18380"/>
                    <a:pt x="22082" y="18147"/>
                  </a:cubicBezTo>
                  <a:cubicBezTo>
                    <a:pt x="22172" y="18117"/>
                    <a:pt x="22276" y="18100"/>
                    <a:pt x="22381" y="18100"/>
                  </a:cubicBezTo>
                  <a:cubicBezTo>
                    <a:pt x="22509" y="18100"/>
                    <a:pt x="22639" y="18125"/>
                    <a:pt x="22750" y="18180"/>
                  </a:cubicBezTo>
                  <a:lnTo>
                    <a:pt x="25752" y="19581"/>
                  </a:lnTo>
                  <a:cubicBezTo>
                    <a:pt x="25842" y="19611"/>
                    <a:pt x="25945" y="19628"/>
                    <a:pt x="26050" y="19628"/>
                  </a:cubicBezTo>
                  <a:cubicBezTo>
                    <a:pt x="26178" y="19628"/>
                    <a:pt x="26309" y="19603"/>
                    <a:pt x="26419" y="19548"/>
                  </a:cubicBezTo>
                  <a:lnTo>
                    <a:pt x="29354" y="17847"/>
                  </a:lnTo>
                  <a:cubicBezTo>
                    <a:pt x="29454" y="17780"/>
                    <a:pt x="29488" y="17713"/>
                    <a:pt x="29521" y="17647"/>
                  </a:cubicBezTo>
                  <a:lnTo>
                    <a:pt x="29521" y="15045"/>
                  </a:lnTo>
                  <a:cubicBezTo>
                    <a:pt x="29488" y="14978"/>
                    <a:pt x="29454" y="14911"/>
                    <a:pt x="29388" y="14845"/>
                  </a:cubicBezTo>
                  <a:lnTo>
                    <a:pt x="28053" y="13877"/>
                  </a:lnTo>
                  <a:cubicBezTo>
                    <a:pt x="28153" y="13811"/>
                    <a:pt x="28254" y="13744"/>
                    <a:pt x="28387" y="13744"/>
                  </a:cubicBezTo>
                  <a:lnTo>
                    <a:pt x="32323" y="13477"/>
                  </a:lnTo>
                  <a:cubicBezTo>
                    <a:pt x="32523" y="13477"/>
                    <a:pt x="32690" y="13310"/>
                    <a:pt x="32690" y="13110"/>
                  </a:cubicBezTo>
                  <a:lnTo>
                    <a:pt x="32690" y="8340"/>
                  </a:lnTo>
                  <a:cubicBezTo>
                    <a:pt x="32690" y="8140"/>
                    <a:pt x="32523" y="7973"/>
                    <a:pt x="32323" y="7973"/>
                  </a:cubicBezTo>
                  <a:lnTo>
                    <a:pt x="28387" y="7706"/>
                  </a:lnTo>
                  <a:cubicBezTo>
                    <a:pt x="28254" y="7706"/>
                    <a:pt x="28153" y="7639"/>
                    <a:pt x="28053" y="7573"/>
                  </a:cubicBezTo>
                  <a:lnTo>
                    <a:pt x="29388" y="6605"/>
                  </a:lnTo>
                  <a:cubicBezTo>
                    <a:pt x="29454" y="6539"/>
                    <a:pt x="29521" y="6472"/>
                    <a:pt x="29521" y="6405"/>
                  </a:cubicBezTo>
                  <a:lnTo>
                    <a:pt x="29521" y="3837"/>
                  </a:lnTo>
                  <a:cubicBezTo>
                    <a:pt x="29521" y="3737"/>
                    <a:pt x="29454" y="3670"/>
                    <a:pt x="29388" y="3637"/>
                  </a:cubicBezTo>
                  <a:lnTo>
                    <a:pt x="26419" y="1935"/>
                  </a:lnTo>
                  <a:cubicBezTo>
                    <a:pt x="26312" y="1864"/>
                    <a:pt x="26195" y="1831"/>
                    <a:pt x="26079" y="1831"/>
                  </a:cubicBezTo>
                  <a:cubicBezTo>
                    <a:pt x="25978" y="1831"/>
                    <a:pt x="25878" y="1856"/>
                    <a:pt x="25785" y="1902"/>
                  </a:cubicBezTo>
                  <a:lnTo>
                    <a:pt x="22783" y="3270"/>
                  </a:lnTo>
                  <a:cubicBezTo>
                    <a:pt x="22635" y="3333"/>
                    <a:pt x="22487" y="3356"/>
                    <a:pt x="22339" y="3356"/>
                  </a:cubicBezTo>
                  <a:cubicBezTo>
                    <a:pt x="22253" y="3356"/>
                    <a:pt x="22168" y="3349"/>
                    <a:pt x="22082" y="3336"/>
                  </a:cubicBezTo>
                  <a:cubicBezTo>
                    <a:pt x="21315" y="3070"/>
                    <a:pt x="20548" y="2903"/>
                    <a:pt x="19747" y="2769"/>
                  </a:cubicBezTo>
                  <a:cubicBezTo>
                    <a:pt x="19547" y="2703"/>
                    <a:pt x="19381" y="2569"/>
                    <a:pt x="19347" y="2336"/>
                  </a:cubicBezTo>
                  <a:lnTo>
                    <a:pt x="18980" y="368"/>
                  </a:lnTo>
                  <a:cubicBezTo>
                    <a:pt x="18914" y="167"/>
                    <a:pt x="18747" y="1"/>
                    <a:pt x="18513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37"/>
            <p:cNvSpPr/>
            <p:nvPr/>
          </p:nvSpPr>
          <p:spPr>
            <a:xfrm>
              <a:off x="6351183" y="688174"/>
              <a:ext cx="716260" cy="469969"/>
            </a:xfrm>
            <a:custGeom>
              <a:avLst/>
              <a:gdLst/>
              <a:ahLst/>
              <a:cxnLst/>
              <a:rect l="l" t="t" r="r" b="b"/>
              <a:pathLst>
                <a:path w="32691" h="21450" extrusionOk="0">
                  <a:moveTo>
                    <a:pt x="16345" y="7039"/>
                  </a:moveTo>
                  <a:cubicBezTo>
                    <a:pt x="18155" y="7039"/>
                    <a:pt x="19964" y="7439"/>
                    <a:pt x="21349" y="8240"/>
                  </a:cubicBezTo>
                  <a:cubicBezTo>
                    <a:pt x="22183" y="8640"/>
                    <a:pt x="22883" y="9307"/>
                    <a:pt x="23317" y="10141"/>
                  </a:cubicBezTo>
                  <a:cubicBezTo>
                    <a:pt x="23083" y="10942"/>
                    <a:pt x="22416" y="11709"/>
                    <a:pt x="21349" y="12343"/>
                  </a:cubicBezTo>
                  <a:cubicBezTo>
                    <a:pt x="19964" y="13143"/>
                    <a:pt x="18155" y="13544"/>
                    <a:pt x="16345" y="13544"/>
                  </a:cubicBezTo>
                  <a:cubicBezTo>
                    <a:pt x="14535" y="13544"/>
                    <a:pt x="12726" y="13143"/>
                    <a:pt x="11341" y="12343"/>
                  </a:cubicBezTo>
                  <a:cubicBezTo>
                    <a:pt x="10474" y="11909"/>
                    <a:pt x="9807" y="11175"/>
                    <a:pt x="9407" y="10275"/>
                  </a:cubicBezTo>
                  <a:cubicBezTo>
                    <a:pt x="9640" y="9574"/>
                    <a:pt x="10241" y="8874"/>
                    <a:pt x="11341" y="8240"/>
                  </a:cubicBezTo>
                  <a:cubicBezTo>
                    <a:pt x="12726" y="7439"/>
                    <a:pt x="14535" y="7039"/>
                    <a:pt x="16345" y="7039"/>
                  </a:cubicBezTo>
                  <a:close/>
                  <a:moveTo>
                    <a:pt x="14177" y="1"/>
                  </a:moveTo>
                  <a:cubicBezTo>
                    <a:pt x="13943" y="1"/>
                    <a:pt x="13777" y="167"/>
                    <a:pt x="13743" y="368"/>
                  </a:cubicBezTo>
                  <a:lnTo>
                    <a:pt x="13343" y="2336"/>
                  </a:lnTo>
                  <a:cubicBezTo>
                    <a:pt x="13310" y="2569"/>
                    <a:pt x="13143" y="2703"/>
                    <a:pt x="12943" y="2769"/>
                  </a:cubicBezTo>
                  <a:cubicBezTo>
                    <a:pt x="12142" y="2903"/>
                    <a:pt x="11375" y="3070"/>
                    <a:pt x="10608" y="3336"/>
                  </a:cubicBezTo>
                  <a:cubicBezTo>
                    <a:pt x="10522" y="3349"/>
                    <a:pt x="10437" y="3356"/>
                    <a:pt x="10353" y="3356"/>
                  </a:cubicBezTo>
                  <a:cubicBezTo>
                    <a:pt x="10208" y="3356"/>
                    <a:pt x="10067" y="3333"/>
                    <a:pt x="9940" y="3270"/>
                  </a:cubicBezTo>
                  <a:lnTo>
                    <a:pt x="6938" y="1902"/>
                  </a:lnTo>
                  <a:cubicBezTo>
                    <a:pt x="6830" y="1856"/>
                    <a:pt x="6722" y="1831"/>
                    <a:pt x="6617" y="1831"/>
                  </a:cubicBezTo>
                  <a:cubicBezTo>
                    <a:pt x="6495" y="1831"/>
                    <a:pt x="6378" y="1864"/>
                    <a:pt x="6271" y="1935"/>
                  </a:cubicBezTo>
                  <a:lnTo>
                    <a:pt x="3302" y="3637"/>
                  </a:lnTo>
                  <a:cubicBezTo>
                    <a:pt x="3236" y="3670"/>
                    <a:pt x="3169" y="3737"/>
                    <a:pt x="3169" y="3837"/>
                  </a:cubicBezTo>
                  <a:lnTo>
                    <a:pt x="3169" y="6405"/>
                  </a:lnTo>
                  <a:cubicBezTo>
                    <a:pt x="3169" y="6472"/>
                    <a:pt x="3236" y="6539"/>
                    <a:pt x="3302" y="6605"/>
                  </a:cubicBezTo>
                  <a:lnTo>
                    <a:pt x="4637" y="7573"/>
                  </a:lnTo>
                  <a:cubicBezTo>
                    <a:pt x="4570" y="7639"/>
                    <a:pt x="4437" y="7706"/>
                    <a:pt x="4303" y="7706"/>
                  </a:cubicBezTo>
                  <a:lnTo>
                    <a:pt x="367" y="7973"/>
                  </a:lnTo>
                  <a:cubicBezTo>
                    <a:pt x="167" y="7973"/>
                    <a:pt x="33" y="8140"/>
                    <a:pt x="0" y="8340"/>
                  </a:cubicBezTo>
                  <a:lnTo>
                    <a:pt x="0" y="10008"/>
                  </a:lnTo>
                  <a:lnTo>
                    <a:pt x="0" y="13110"/>
                  </a:lnTo>
                  <a:cubicBezTo>
                    <a:pt x="33" y="13310"/>
                    <a:pt x="167" y="13477"/>
                    <a:pt x="367" y="13510"/>
                  </a:cubicBezTo>
                  <a:lnTo>
                    <a:pt x="4303" y="13744"/>
                  </a:lnTo>
                  <a:cubicBezTo>
                    <a:pt x="4437" y="13744"/>
                    <a:pt x="4570" y="13811"/>
                    <a:pt x="4670" y="13877"/>
                  </a:cubicBezTo>
                  <a:lnTo>
                    <a:pt x="3302" y="14878"/>
                  </a:lnTo>
                  <a:cubicBezTo>
                    <a:pt x="3236" y="14911"/>
                    <a:pt x="3202" y="14978"/>
                    <a:pt x="3202" y="15078"/>
                  </a:cubicBezTo>
                  <a:lnTo>
                    <a:pt x="3202" y="17647"/>
                  </a:lnTo>
                  <a:cubicBezTo>
                    <a:pt x="3202" y="17713"/>
                    <a:pt x="3236" y="17780"/>
                    <a:pt x="3336" y="17847"/>
                  </a:cubicBezTo>
                  <a:lnTo>
                    <a:pt x="6271" y="19548"/>
                  </a:lnTo>
                  <a:cubicBezTo>
                    <a:pt x="6400" y="19603"/>
                    <a:pt x="6528" y="19628"/>
                    <a:pt x="6651" y="19628"/>
                  </a:cubicBezTo>
                  <a:cubicBezTo>
                    <a:pt x="6752" y="19628"/>
                    <a:pt x="6848" y="19611"/>
                    <a:pt x="6938" y="19581"/>
                  </a:cubicBezTo>
                  <a:lnTo>
                    <a:pt x="9940" y="18180"/>
                  </a:lnTo>
                  <a:cubicBezTo>
                    <a:pt x="10069" y="18125"/>
                    <a:pt x="10198" y="18100"/>
                    <a:pt x="10321" y="18100"/>
                  </a:cubicBezTo>
                  <a:cubicBezTo>
                    <a:pt x="10421" y="18100"/>
                    <a:pt x="10518" y="18117"/>
                    <a:pt x="10608" y="18147"/>
                  </a:cubicBezTo>
                  <a:cubicBezTo>
                    <a:pt x="11375" y="18380"/>
                    <a:pt x="12175" y="18547"/>
                    <a:pt x="12943" y="18681"/>
                  </a:cubicBezTo>
                  <a:cubicBezTo>
                    <a:pt x="13143" y="18747"/>
                    <a:pt x="13310" y="18914"/>
                    <a:pt x="13376" y="19114"/>
                  </a:cubicBezTo>
                  <a:lnTo>
                    <a:pt x="13743" y="21082"/>
                  </a:lnTo>
                  <a:cubicBezTo>
                    <a:pt x="13777" y="21283"/>
                    <a:pt x="13977" y="21449"/>
                    <a:pt x="14177" y="21449"/>
                  </a:cubicBezTo>
                  <a:lnTo>
                    <a:pt x="18513" y="21449"/>
                  </a:lnTo>
                  <a:cubicBezTo>
                    <a:pt x="18747" y="21416"/>
                    <a:pt x="18914" y="21283"/>
                    <a:pt x="18947" y="21082"/>
                  </a:cubicBezTo>
                  <a:lnTo>
                    <a:pt x="19314" y="19114"/>
                  </a:lnTo>
                  <a:cubicBezTo>
                    <a:pt x="19381" y="18914"/>
                    <a:pt x="19547" y="18747"/>
                    <a:pt x="19747" y="18681"/>
                  </a:cubicBezTo>
                  <a:cubicBezTo>
                    <a:pt x="20515" y="18547"/>
                    <a:pt x="21315" y="18380"/>
                    <a:pt x="22082" y="18147"/>
                  </a:cubicBezTo>
                  <a:cubicBezTo>
                    <a:pt x="22172" y="18117"/>
                    <a:pt x="22276" y="18100"/>
                    <a:pt x="22381" y="18100"/>
                  </a:cubicBezTo>
                  <a:cubicBezTo>
                    <a:pt x="22509" y="18100"/>
                    <a:pt x="22639" y="18125"/>
                    <a:pt x="22750" y="18180"/>
                  </a:cubicBezTo>
                  <a:lnTo>
                    <a:pt x="25752" y="19581"/>
                  </a:lnTo>
                  <a:cubicBezTo>
                    <a:pt x="25842" y="19611"/>
                    <a:pt x="25945" y="19628"/>
                    <a:pt x="26050" y="19628"/>
                  </a:cubicBezTo>
                  <a:cubicBezTo>
                    <a:pt x="26178" y="19628"/>
                    <a:pt x="26309" y="19603"/>
                    <a:pt x="26419" y="19548"/>
                  </a:cubicBezTo>
                  <a:lnTo>
                    <a:pt x="29354" y="17847"/>
                  </a:lnTo>
                  <a:cubicBezTo>
                    <a:pt x="29454" y="17780"/>
                    <a:pt x="29488" y="17713"/>
                    <a:pt x="29521" y="17647"/>
                  </a:cubicBezTo>
                  <a:lnTo>
                    <a:pt x="29521" y="15045"/>
                  </a:lnTo>
                  <a:cubicBezTo>
                    <a:pt x="29488" y="14978"/>
                    <a:pt x="29454" y="14911"/>
                    <a:pt x="29388" y="14845"/>
                  </a:cubicBezTo>
                  <a:lnTo>
                    <a:pt x="28053" y="13877"/>
                  </a:lnTo>
                  <a:cubicBezTo>
                    <a:pt x="28153" y="13811"/>
                    <a:pt x="28254" y="13744"/>
                    <a:pt x="28387" y="13744"/>
                  </a:cubicBezTo>
                  <a:lnTo>
                    <a:pt x="32323" y="13477"/>
                  </a:lnTo>
                  <a:cubicBezTo>
                    <a:pt x="32523" y="13477"/>
                    <a:pt x="32690" y="13310"/>
                    <a:pt x="32690" y="13110"/>
                  </a:cubicBezTo>
                  <a:lnTo>
                    <a:pt x="32690" y="8340"/>
                  </a:lnTo>
                  <a:cubicBezTo>
                    <a:pt x="32690" y="8140"/>
                    <a:pt x="32523" y="7973"/>
                    <a:pt x="32323" y="7973"/>
                  </a:cubicBezTo>
                  <a:lnTo>
                    <a:pt x="28387" y="7706"/>
                  </a:lnTo>
                  <a:cubicBezTo>
                    <a:pt x="28254" y="7706"/>
                    <a:pt x="28153" y="7639"/>
                    <a:pt x="28053" y="7573"/>
                  </a:cubicBezTo>
                  <a:lnTo>
                    <a:pt x="29388" y="6605"/>
                  </a:lnTo>
                  <a:cubicBezTo>
                    <a:pt x="29454" y="6539"/>
                    <a:pt x="29521" y="6472"/>
                    <a:pt x="29521" y="6405"/>
                  </a:cubicBezTo>
                  <a:lnTo>
                    <a:pt x="29521" y="3837"/>
                  </a:lnTo>
                  <a:cubicBezTo>
                    <a:pt x="29521" y="3737"/>
                    <a:pt x="29454" y="3670"/>
                    <a:pt x="29388" y="3637"/>
                  </a:cubicBezTo>
                  <a:lnTo>
                    <a:pt x="26419" y="1935"/>
                  </a:lnTo>
                  <a:cubicBezTo>
                    <a:pt x="26312" y="1864"/>
                    <a:pt x="26195" y="1831"/>
                    <a:pt x="26079" y="1831"/>
                  </a:cubicBezTo>
                  <a:cubicBezTo>
                    <a:pt x="25978" y="1831"/>
                    <a:pt x="25878" y="1856"/>
                    <a:pt x="25785" y="1902"/>
                  </a:cubicBezTo>
                  <a:lnTo>
                    <a:pt x="22783" y="3270"/>
                  </a:lnTo>
                  <a:cubicBezTo>
                    <a:pt x="22635" y="3333"/>
                    <a:pt x="22487" y="3356"/>
                    <a:pt x="22339" y="3356"/>
                  </a:cubicBezTo>
                  <a:cubicBezTo>
                    <a:pt x="22253" y="3356"/>
                    <a:pt x="22168" y="3349"/>
                    <a:pt x="22082" y="3336"/>
                  </a:cubicBezTo>
                  <a:cubicBezTo>
                    <a:pt x="21315" y="3070"/>
                    <a:pt x="20548" y="2903"/>
                    <a:pt x="19747" y="2769"/>
                  </a:cubicBezTo>
                  <a:cubicBezTo>
                    <a:pt x="19547" y="2703"/>
                    <a:pt x="19381" y="2569"/>
                    <a:pt x="19347" y="2336"/>
                  </a:cubicBezTo>
                  <a:lnTo>
                    <a:pt x="18980" y="368"/>
                  </a:lnTo>
                  <a:cubicBezTo>
                    <a:pt x="18914" y="167"/>
                    <a:pt x="18747" y="1"/>
                    <a:pt x="18513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37"/>
            <p:cNvSpPr/>
            <p:nvPr/>
          </p:nvSpPr>
          <p:spPr>
            <a:xfrm>
              <a:off x="6496625" y="773690"/>
              <a:ext cx="570821" cy="385178"/>
            </a:xfrm>
            <a:custGeom>
              <a:avLst/>
              <a:gdLst/>
              <a:ahLst/>
              <a:cxnLst/>
              <a:rect l="l" t="t" r="r" b="b"/>
              <a:pathLst>
                <a:path w="26053" h="17580" extrusionOk="0">
                  <a:moveTo>
                    <a:pt x="22883" y="0"/>
                  </a:moveTo>
                  <a:cubicBezTo>
                    <a:pt x="22850" y="34"/>
                    <a:pt x="22850" y="67"/>
                    <a:pt x="22816" y="67"/>
                  </a:cubicBezTo>
                  <a:cubicBezTo>
                    <a:pt x="22816" y="101"/>
                    <a:pt x="22783" y="101"/>
                    <a:pt x="22783" y="134"/>
                  </a:cubicBezTo>
                  <a:lnTo>
                    <a:pt x="20415" y="1802"/>
                  </a:lnTo>
                  <a:cubicBezTo>
                    <a:pt x="20415" y="1835"/>
                    <a:pt x="20381" y="1835"/>
                    <a:pt x="20381" y="1868"/>
                  </a:cubicBezTo>
                  <a:cubicBezTo>
                    <a:pt x="20315" y="1902"/>
                    <a:pt x="20315" y="1969"/>
                    <a:pt x="20281" y="2002"/>
                  </a:cubicBezTo>
                  <a:cubicBezTo>
                    <a:pt x="20281" y="2035"/>
                    <a:pt x="20281" y="2069"/>
                    <a:pt x="20281" y="2102"/>
                  </a:cubicBezTo>
                  <a:cubicBezTo>
                    <a:pt x="20281" y="2102"/>
                    <a:pt x="20281" y="2135"/>
                    <a:pt x="20281" y="2169"/>
                  </a:cubicBezTo>
                  <a:cubicBezTo>
                    <a:pt x="20315" y="2202"/>
                    <a:pt x="20348" y="2235"/>
                    <a:pt x="20381" y="2302"/>
                  </a:cubicBezTo>
                  <a:cubicBezTo>
                    <a:pt x="20381" y="2302"/>
                    <a:pt x="20415" y="2335"/>
                    <a:pt x="20415" y="2335"/>
                  </a:cubicBezTo>
                  <a:cubicBezTo>
                    <a:pt x="20715" y="2669"/>
                    <a:pt x="20982" y="3036"/>
                    <a:pt x="21215" y="3436"/>
                  </a:cubicBezTo>
                  <a:cubicBezTo>
                    <a:pt x="21249" y="3536"/>
                    <a:pt x="21315" y="3603"/>
                    <a:pt x="21382" y="3670"/>
                  </a:cubicBezTo>
                  <a:lnTo>
                    <a:pt x="22750" y="2702"/>
                  </a:lnTo>
                  <a:cubicBezTo>
                    <a:pt x="22816" y="2636"/>
                    <a:pt x="22850" y="2569"/>
                    <a:pt x="22883" y="2502"/>
                  </a:cubicBezTo>
                  <a:lnTo>
                    <a:pt x="22883" y="0"/>
                  </a:lnTo>
                  <a:close/>
                  <a:moveTo>
                    <a:pt x="26052" y="6705"/>
                  </a:moveTo>
                  <a:cubicBezTo>
                    <a:pt x="26019" y="6872"/>
                    <a:pt x="25885" y="7005"/>
                    <a:pt x="25685" y="7039"/>
                  </a:cubicBezTo>
                  <a:lnTo>
                    <a:pt x="21749" y="7306"/>
                  </a:lnTo>
                  <a:cubicBezTo>
                    <a:pt x="21682" y="7306"/>
                    <a:pt x="21616" y="7306"/>
                    <a:pt x="21549" y="7339"/>
                  </a:cubicBezTo>
                  <a:lnTo>
                    <a:pt x="21549" y="9908"/>
                  </a:lnTo>
                  <a:cubicBezTo>
                    <a:pt x="21616" y="9874"/>
                    <a:pt x="21682" y="9874"/>
                    <a:pt x="21749" y="9841"/>
                  </a:cubicBezTo>
                  <a:lnTo>
                    <a:pt x="25685" y="9607"/>
                  </a:lnTo>
                  <a:cubicBezTo>
                    <a:pt x="25885" y="9574"/>
                    <a:pt x="26052" y="9407"/>
                    <a:pt x="26052" y="9207"/>
                  </a:cubicBezTo>
                  <a:lnTo>
                    <a:pt x="26052" y="6705"/>
                  </a:lnTo>
                  <a:close/>
                  <a:moveTo>
                    <a:pt x="3569" y="11642"/>
                  </a:moveTo>
                  <a:cubicBezTo>
                    <a:pt x="3469" y="11642"/>
                    <a:pt x="3369" y="11675"/>
                    <a:pt x="3269" y="11709"/>
                  </a:cubicBezTo>
                  <a:lnTo>
                    <a:pt x="267" y="13110"/>
                  </a:lnTo>
                  <a:cubicBezTo>
                    <a:pt x="200" y="13143"/>
                    <a:pt x="100" y="13177"/>
                    <a:pt x="0" y="13177"/>
                  </a:cubicBezTo>
                  <a:lnTo>
                    <a:pt x="0" y="15712"/>
                  </a:lnTo>
                  <a:cubicBezTo>
                    <a:pt x="100" y="15712"/>
                    <a:pt x="167" y="15712"/>
                    <a:pt x="267" y="15678"/>
                  </a:cubicBezTo>
                  <a:lnTo>
                    <a:pt x="3269" y="14277"/>
                  </a:lnTo>
                  <a:cubicBezTo>
                    <a:pt x="3369" y="14244"/>
                    <a:pt x="3469" y="14211"/>
                    <a:pt x="3569" y="14211"/>
                  </a:cubicBezTo>
                  <a:lnTo>
                    <a:pt x="3569" y="11642"/>
                  </a:lnTo>
                  <a:close/>
                  <a:moveTo>
                    <a:pt x="22883" y="11175"/>
                  </a:moveTo>
                  <a:cubicBezTo>
                    <a:pt x="22850" y="11242"/>
                    <a:pt x="22816" y="11309"/>
                    <a:pt x="22716" y="11375"/>
                  </a:cubicBezTo>
                  <a:lnTo>
                    <a:pt x="19781" y="13076"/>
                  </a:lnTo>
                  <a:cubicBezTo>
                    <a:pt x="19659" y="13125"/>
                    <a:pt x="19555" y="13156"/>
                    <a:pt x="19442" y="13156"/>
                  </a:cubicBezTo>
                  <a:cubicBezTo>
                    <a:pt x="19401" y="13156"/>
                    <a:pt x="19359" y="13152"/>
                    <a:pt x="19314" y="13143"/>
                  </a:cubicBezTo>
                  <a:lnTo>
                    <a:pt x="19314" y="15712"/>
                  </a:lnTo>
                  <a:cubicBezTo>
                    <a:pt x="19481" y="15712"/>
                    <a:pt x="19614" y="15712"/>
                    <a:pt x="19781" y="15612"/>
                  </a:cubicBezTo>
                  <a:lnTo>
                    <a:pt x="22716" y="13910"/>
                  </a:lnTo>
                  <a:cubicBezTo>
                    <a:pt x="22816" y="13877"/>
                    <a:pt x="22850" y="13810"/>
                    <a:pt x="22883" y="13744"/>
                  </a:cubicBezTo>
                  <a:lnTo>
                    <a:pt x="22883" y="11175"/>
                  </a:lnTo>
                  <a:close/>
                  <a:moveTo>
                    <a:pt x="12242" y="14778"/>
                  </a:moveTo>
                  <a:cubicBezTo>
                    <a:pt x="12142" y="14911"/>
                    <a:pt x="12009" y="14978"/>
                    <a:pt x="11875" y="14978"/>
                  </a:cubicBezTo>
                  <a:lnTo>
                    <a:pt x="7539" y="14978"/>
                  </a:lnTo>
                  <a:cubicBezTo>
                    <a:pt x="7439" y="14978"/>
                    <a:pt x="7339" y="14944"/>
                    <a:pt x="7272" y="14878"/>
                  </a:cubicBezTo>
                  <a:lnTo>
                    <a:pt x="7272" y="17480"/>
                  </a:lnTo>
                  <a:cubicBezTo>
                    <a:pt x="7339" y="17546"/>
                    <a:pt x="7439" y="17580"/>
                    <a:pt x="7539" y="17580"/>
                  </a:cubicBezTo>
                  <a:lnTo>
                    <a:pt x="11875" y="17580"/>
                  </a:lnTo>
                  <a:cubicBezTo>
                    <a:pt x="12042" y="17580"/>
                    <a:pt x="12175" y="17480"/>
                    <a:pt x="12242" y="17346"/>
                  </a:cubicBezTo>
                  <a:lnTo>
                    <a:pt x="12242" y="14778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37"/>
            <p:cNvSpPr/>
            <p:nvPr/>
          </p:nvSpPr>
          <p:spPr>
            <a:xfrm>
              <a:off x="6496625" y="773690"/>
              <a:ext cx="570821" cy="385178"/>
            </a:xfrm>
            <a:custGeom>
              <a:avLst/>
              <a:gdLst/>
              <a:ahLst/>
              <a:cxnLst/>
              <a:rect l="l" t="t" r="r" b="b"/>
              <a:pathLst>
                <a:path w="26053" h="17580" extrusionOk="0">
                  <a:moveTo>
                    <a:pt x="22883" y="0"/>
                  </a:moveTo>
                  <a:cubicBezTo>
                    <a:pt x="22850" y="34"/>
                    <a:pt x="22850" y="67"/>
                    <a:pt x="22816" y="67"/>
                  </a:cubicBezTo>
                  <a:cubicBezTo>
                    <a:pt x="22816" y="101"/>
                    <a:pt x="22783" y="101"/>
                    <a:pt x="22783" y="134"/>
                  </a:cubicBezTo>
                  <a:lnTo>
                    <a:pt x="20415" y="1802"/>
                  </a:lnTo>
                  <a:cubicBezTo>
                    <a:pt x="20415" y="1835"/>
                    <a:pt x="20381" y="1835"/>
                    <a:pt x="20381" y="1868"/>
                  </a:cubicBezTo>
                  <a:cubicBezTo>
                    <a:pt x="20315" y="1902"/>
                    <a:pt x="20315" y="1969"/>
                    <a:pt x="20281" y="2002"/>
                  </a:cubicBezTo>
                  <a:cubicBezTo>
                    <a:pt x="20281" y="2035"/>
                    <a:pt x="20281" y="2069"/>
                    <a:pt x="20281" y="2102"/>
                  </a:cubicBezTo>
                  <a:cubicBezTo>
                    <a:pt x="20281" y="2102"/>
                    <a:pt x="20281" y="2135"/>
                    <a:pt x="20281" y="2169"/>
                  </a:cubicBezTo>
                  <a:cubicBezTo>
                    <a:pt x="20315" y="2202"/>
                    <a:pt x="20348" y="2235"/>
                    <a:pt x="20381" y="2302"/>
                  </a:cubicBezTo>
                  <a:cubicBezTo>
                    <a:pt x="20381" y="2302"/>
                    <a:pt x="20415" y="2335"/>
                    <a:pt x="20415" y="2335"/>
                  </a:cubicBezTo>
                  <a:cubicBezTo>
                    <a:pt x="20715" y="2669"/>
                    <a:pt x="20982" y="3036"/>
                    <a:pt x="21215" y="3436"/>
                  </a:cubicBezTo>
                  <a:cubicBezTo>
                    <a:pt x="21249" y="3536"/>
                    <a:pt x="21315" y="3603"/>
                    <a:pt x="21382" y="3670"/>
                  </a:cubicBezTo>
                  <a:lnTo>
                    <a:pt x="22750" y="2702"/>
                  </a:lnTo>
                  <a:cubicBezTo>
                    <a:pt x="22816" y="2636"/>
                    <a:pt x="22850" y="2569"/>
                    <a:pt x="22883" y="2502"/>
                  </a:cubicBezTo>
                  <a:lnTo>
                    <a:pt x="22883" y="0"/>
                  </a:lnTo>
                  <a:close/>
                  <a:moveTo>
                    <a:pt x="26052" y="6705"/>
                  </a:moveTo>
                  <a:cubicBezTo>
                    <a:pt x="26019" y="6872"/>
                    <a:pt x="25885" y="7005"/>
                    <a:pt x="25685" y="7039"/>
                  </a:cubicBezTo>
                  <a:lnTo>
                    <a:pt x="21749" y="7306"/>
                  </a:lnTo>
                  <a:cubicBezTo>
                    <a:pt x="21682" y="7306"/>
                    <a:pt x="21616" y="7306"/>
                    <a:pt x="21549" y="7339"/>
                  </a:cubicBezTo>
                  <a:lnTo>
                    <a:pt x="21549" y="9908"/>
                  </a:lnTo>
                  <a:cubicBezTo>
                    <a:pt x="21616" y="9874"/>
                    <a:pt x="21682" y="9874"/>
                    <a:pt x="21749" y="9841"/>
                  </a:cubicBezTo>
                  <a:lnTo>
                    <a:pt x="25685" y="9607"/>
                  </a:lnTo>
                  <a:cubicBezTo>
                    <a:pt x="25885" y="9574"/>
                    <a:pt x="26052" y="9407"/>
                    <a:pt x="26052" y="9207"/>
                  </a:cubicBezTo>
                  <a:lnTo>
                    <a:pt x="26052" y="6705"/>
                  </a:lnTo>
                  <a:close/>
                  <a:moveTo>
                    <a:pt x="3569" y="11642"/>
                  </a:moveTo>
                  <a:cubicBezTo>
                    <a:pt x="3469" y="11642"/>
                    <a:pt x="3369" y="11675"/>
                    <a:pt x="3269" y="11709"/>
                  </a:cubicBezTo>
                  <a:lnTo>
                    <a:pt x="267" y="13110"/>
                  </a:lnTo>
                  <a:cubicBezTo>
                    <a:pt x="200" y="13143"/>
                    <a:pt x="100" y="13177"/>
                    <a:pt x="0" y="13177"/>
                  </a:cubicBezTo>
                  <a:lnTo>
                    <a:pt x="0" y="15712"/>
                  </a:lnTo>
                  <a:cubicBezTo>
                    <a:pt x="100" y="15712"/>
                    <a:pt x="167" y="15712"/>
                    <a:pt x="267" y="15678"/>
                  </a:cubicBezTo>
                  <a:lnTo>
                    <a:pt x="3269" y="14277"/>
                  </a:lnTo>
                  <a:cubicBezTo>
                    <a:pt x="3369" y="14244"/>
                    <a:pt x="3469" y="14211"/>
                    <a:pt x="3569" y="14211"/>
                  </a:cubicBezTo>
                  <a:lnTo>
                    <a:pt x="3569" y="11642"/>
                  </a:lnTo>
                  <a:close/>
                  <a:moveTo>
                    <a:pt x="22883" y="11175"/>
                  </a:moveTo>
                  <a:cubicBezTo>
                    <a:pt x="22850" y="11242"/>
                    <a:pt x="22816" y="11309"/>
                    <a:pt x="22716" y="11375"/>
                  </a:cubicBezTo>
                  <a:lnTo>
                    <a:pt x="19781" y="13076"/>
                  </a:lnTo>
                  <a:cubicBezTo>
                    <a:pt x="19659" y="13125"/>
                    <a:pt x="19555" y="13156"/>
                    <a:pt x="19442" y="13156"/>
                  </a:cubicBezTo>
                  <a:cubicBezTo>
                    <a:pt x="19401" y="13156"/>
                    <a:pt x="19359" y="13152"/>
                    <a:pt x="19314" y="13143"/>
                  </a:cubicBezTo>
                  <a:lnTo>
                    <a:pt x="19314" y="15712"/>
                  </a:lnTo>
                  <a:cubicBezTo>
                    <a:pt x="19481" y="15712"/>
                    <a:pt x="19614" y="15712"/>
                    <a:pt x="19781" y="15612"/>
                  </a:cubicBezTo>
                  <a:lnTo>
                    <a:pt x="22716" y="13910"/>
                  </a:lnTo>
                  <a:cubicBezTo>
                    <a:pt x="22816" y="13877"/>
                    <a:pt x="22850" y="13810"/>
                    <a:pt x="22883" y="13744"/>
                  </a:cubicBezTo>
                  <a:lnTo>
                    <a:pt x="22883" y="11175"/>
                  </a:lnTo>
                  <a:close/>
                  <a:moveTo>
                    <a:pt x="12242" y="14778"/>
                  </a:moveTo>
                  <a:cubicBezTo>
                    <a:pt x="12142" y="14911"/>
                    <a:pt x="12009" y="14978"/>
                    <a:pt x="11875" y="14978"/>
                  </a:cubicBezTo>
                  <a:lnTo>
                    <a:pt x="7539" y="14978"/>
                  </a:lnTo>
                  <a:cubicBezTo>
                    <a:pt x="7439" y="14978"/>
                    <a:pt x="7339" y="14944"/>
                    <a:pt x="7272" y="14878"/>
                  </a:cubicBezTo>
                  <a:lnTo>
                    <a:pt x="7272" y="17480"/>
                  </a:lnTo>
                  <a:cubicBezTo>
                    <a:pt x="7339" y="17546"/>
                    <a:pt x="7439" y="17580"/>
                    <a:pt x="7539" y="17580"/>
                  </a:cubicBezTo>
                  <a:lnTo>
                    <a:pt x="11875" y="17580"/>
                  </a:lnTo>
                  <a:cubicBezTo>
                    <a:pt x="12042" y="17580"/>
                    <a:pt x="12175" y="17480"/>
                    <a:pt x="12242" y="17346"/>
                  </a:cubicBezTo>
                  <a:lnTo>
                    <a:pt x="12242" y="1477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37"/>
            <p:cNvSpPr/>
            <p:nvPr/>
          </p:nvSpPr>
          <p:spPr>
            <a:xfrm>
              <a:off x="6351906" y="688174"/>
              <a:ext cx="714792" cy="414428"/>
            </a:xfrm>
            <a:custGeom>
              <a:avLst/>
              <a:gdLst/>
              <a:ahLst/>
              <a:cxnLst/>
              <a:rect l="l" t="t" r="r" b="b"/>
              <a:pathLst>
                <a:path w="32624" h="18915" extrusionOk="0">
                  <a:moveTo>
                    <a:pt x="16300" y="5371"/>
                  </a:moveTo>
                  <a:cubicBezTo>
                    <a:pt x="18113" y="5371"/>
                    <a:pt x="19931" y="5771"/>
                    <a:pt x="21316" y="6572"/>
                  </a:cubicBezTo>
                  <a:cubicBezTo>
                    <a:pt x="24051" y="8173"/>
                    <a:pt x="24051" y="10742"/>
                    <a:pt x="21316" y="12343"/>
                  </a:cubicBezTo>
                  <a:cubicBezTo>
                    <a:pt x="19939" y="13139"/>
                    <a:pt x="18141" y="13531"/>
                    <a:pt x="16341" y="13531"/>
                  </a:cubicBezTo>
                  <a:cubicBezTo>
                    <a:pt x="14521" y="13531"/>
                    <a:pt x="12700" y="13131"/>
                    <a:pt x="11308" y="12343"/>
                  </a:cubicBezTo>
                  <a:cubicBezTo>
                    <a:pt x="8540" y="10742"/>
                    <a:pt x="8540" y="8173"/>
                    <a:pt x="11308" y="6572"/>
                  </a:cubicBezTo>
                  <a:cubicBezTo>
                    <a:pt x="12676" y="5771"/>
                    <a:pt x="14486" y="5371"/>
                    <a:pt x="16300" y="5371"/>
                  </a:cubicBezTo>
                  <a:close/>
                  <a:moveTo>
                    <a:pt x="14144" y="1"/>
                  </a:moveTo>
                  <a:cubicBezTo>
                    <a:pt x="13910" y="1"/>
                    <a:pt x="13744" y="167"/>
                    <a:pt x="13710" y="368"/>
                  </a:cubicBezTo>
                  <a:lnTo>
                    <a:pt x="13310" y="2336"/>
                  </a:lnTo>
                  <a:cubicBezTo>
                    <a:pt x="13277" y="2569"/>
                    <a:pt x="13110" y="2703"/>
                    <a:pt x="12910" y="2769"/>
                  </a:cubicBezTo>
                  <a:cubicBezTo>
                    <a:pt x="12109" y="2903"/>
                    <a:pt x="11342" y="3070"/>
                    <a:pt x="10575" y="3336"/>
                  </a:cubicBezTo>
                  <a:cubicBezTo>
                    <a:pt x="10489" y="3349"/>
                    <a:pt x="10404" y="3356"/>
                    <a:pt x="10320" y="3356"/>
                  </a:cubicBezTo>
                  <a:cubicBezTo>
                    <a:pt x="10175" y="3356"/>
                    <a:pt x="10034" y="3333"/>
                    <a:pt x="9907" y="3270"/>
                  </a:cubicBezTo>
                  <a:lnTo>
                    <a:pt x="6905" y="1902"/>
                  </a:lnTo>
                  <a:cubicBezTo>
                    <a:pt x="6797" y="1856"/>
                    <a:pt x="6689" y="1831"/>
                    <a:pt x="6584" y="1831"/>
                  </a:cubicBezTo>
                  <a:cubicBezTo>
                    <a:pt x="6462" y="1831"/>
                    <a:pt x="6345" y="1864"/>
                    <a:pt x="6238" y="1935"/>
                  </a:cubicBezTo>
                  <a:lnTo>
                    <a:pt x="3269" y="3637"/>
                  </a:lnTo>
                  <a:cubicBezTo>
                    <a:pt x="3069" y="3703"/>
                    <a:pt x="3069" y="3970"/>
                    <a:pt x="3269" y="4037"/>
                  </a:cubicBezTo>
                  <a:lnTo>
                    <a:pt x="5638" y="5738"/>
                  </a:lnTo>
                  <a:cubicBezTo>
                    <a:pt x="5771" y="5838"/>
                    <a:pt x="5805" y="6072"/>
                    <a:pt x="5671" y="6205"/>
                  </a:cubicBezTo>
                  <a:cubicBezTo>
                    <a:pt x="5338" y="6572"/>
                    <a:pt x="5071" y="6939"/>
                    <a:pt x="4837" y="7373"/>
                  </a:cubicBezTo>
                  <a:cubicBezTo>
                    <a:pt x="4704" y="7573"/>
                    <a:pt x="4537" y="7706"/>
                    <a:pt x="4303" y="7706"/>
                  </a:cubicBezTo>
                  <a:lnTo>
                    <a:pt x="367" y="7973"/>
                  </a:lnTo>
                  <a:cubicBezTo>
                    <a:pt x="167" y="8006"/>
                    <a:pt x="0" y="8173"/>
                    <a:pt x="0" y="8373"/>
                  </a:cubicBezTo>
                  <a:lnTo>
                    <a:pt x="0" y="10542"/>
                  </a:lnTo>
                  <a:cubicBezTo>
                    <a:pt x="0" y="10742"/>
                    <a:pt x="167" y="10908"/>
                    <a:pt x="367" y="10942"/>
                  </a:cubicBezTo>
                  <a:lnTo>
                    <a:pt x="4303" y="11175"/>
                  </a:lnTo>
                  <a:cubicBezTo>
                    <a:pt x="4537" y="11209"/>
                    <a:pt x="4704" y="11342"/>
                    <a:pt x="4837" y="11542"/>
                  </a:cubicBezTo>
                  <a:cubicBezTo>
                    <a:pt x="5071" y="11943"/>
                    <a:pt x="5338" y="12343"/>
                    <a:pt x="5671" y="12710"/>
                  </a:cubicBezTo>
                  <a:cubicBezTo>
                    <a:pt x="5805" y="12843"/>
                    <a:pt x="5771" y="13077"/>
                    <a:pt x="5638" y="13177"/>
                  </a:cubicBezTo>
                  <a:lnTo>
                    <a:pt x="3269" y="14878"/>
                  </a:lnTo>
                  <a:cubicBezTo>
                    <a:pt x="3069" y="14945"/>
                    <a:pt x="3069" y="15212"/>
                    <a:pt x="3269" y="15278"/>
                  </a:cubicBezTo>
                  <a:lnTo>
                    <a:pt x="6238" y="16979"/>
                  </a:lnTo>
                  <a:cubicBezTo>
                    <a:pt x="6354" y="17038"/>
                    <a:pt x="6482" y="17073"/>
                    <a:pt x="6608" y="17073"/>
                  </a:cubicBezTo>
                  <a:cubicBezTo>
                    <a:pt x="6698" y="17073"/>
                    <a:pt x="6788" y="17055"/>
                    <a:pt x="6872" y="17013"/>
                  </a:cubicBezTo>
                  <a:lnTo>
                    <a:pt x="9874" y="15645"/>
                  </a:lnTo>
                  <a:cubicBezTo>
                    <a:pt x="10022" y="15582"/>
                    <a:pt x="10170" y="15559"/>
                    <a:pt x="10318" y="15559"/>
                  </a:cubicBezTo>
                  <a:cubicBezTo>
                    <a:pt x="10404" y="15559"/>
                    <a:pt x="10489" y="15566"/>
                    <a:pt x="10575" y="15578"/>
                  </a:cubicBezTo>
                  <a:cubicBezTo>
                    <a:pt x="11342" y="15812"/>
                    <a:pt x="12109" y="16012"/>
                    <a:pt x="12910" y="16146"/>
                  </a:cubicBezTo>
                  <a:cubicBezTo>
                    <a:pt x="13110" y="16179"/>
                    <a:pt x="13277" y="16346"/>
                    <a:pt x="13310" y="16546"/>
                  </a:cubicBezTo>
                  <a:lnTo>
                    <a:pt x="13710" y="18547"/>
                  </a:lnTo>
                  <a:cubicBezTo>
                    <a:pt x="13744" y="18747"/>
                    <a:pt x="13910" y="18881"/>
                    <a:pt x="14144" y="18914"/>
                  </a:cubicBezTo>
                  <a:lnTo>
                    <a:pt x="18480" y="18914"/>
                  </a:lnTo>
                  <a:cubicBezTo>
                    <a:pt x="18680" y="18881"/>
                    <a:pt x="18881" y="18747"/>
                    <a:pt x="18914" y="18547"/>
                  </a:cubicBezTo>
                  <a:lnTo>
                    <a:pt x="19281" y="16546"/>
                  </a:lnTo>
                  <a:cubicBezTo>
                    <a:pt x="19348" y="16346"/>
                    <a:pt x="19514" y="16179"/>
                    <a:pt x="19714" y="16146"/>
                  </a:cubicBezTo>
                  <a:cubicBezTo>
                    <a:pt x="20482" y="16012"/>
                    <a:pt x="21282" y="15812"/>
                    <a:pt x="22049" y="15578"/>
                  </a:cubicBezTo>
                  <a:cubicBezTo>
                    <a:pt x="22123" y="15566"/>
                    <a:pt x="22205" y="15559"/>
                    <a:pt x="22290" y="15559"/>
                  </a:cubicBezTo>
                  <a:cubicBezTo>
                    <a:pt x="22436" y="15559"/>
                    <a:pt x="22590" y="15582"/>
                    <a:pt x="22717" y="15645"/>
                  </a:cubicBezTo>
                  <a:lnTo>
                    <a:pt x="25719" y="17013"/>
                  </a:lnTo>
                  <a:cubicBezTo>
                    <a:pt x="25803" y="17055"/>
                    <a:pt x="25898" y="17073"/>
                    <a:pt x="25996" y="17073"/>
                  </a:cubicBezTo>
                  <a:cubicBezTo>
                    <a:pt x="26131" y="17073"/>
                    <a:pt x="26270" y="17038"/>
                    <a:pt x="26386" y="16979"/>
                  </a:cubicBezTo>
                  <a:lnTo>
                    <a:pt x="29321" y="15278"/>
                  </a:lnTo>
                  <a:cubicBezTo>
                    <a:pt x="29521" y="15212"/>
                    <a:pt x="29521" y="14945"/>
                    <a:pt x="29321" y="14878"/>
                  </a:cubicBezTo>
                  <a:lnTo>
                    <a:pt x="26986" y="13177"/>
                  </a:lnTo>
                  <a:cubicBezTo>
                    <a:pt x="26820" y="13077"/>
                    <a:pt x="26786" y="12843"/>
                    <a:pt x="26953" y="12710"/>
                  </a:cubicBezTo>
                  <a:cubicBezTo>
                    <a:pt x="27253" y="12343"/>
                    <a:pt x="27553" y="11943"/>
                    <a:pt x="27787" y="11542"/>
                  </a:cubicBezTo>
                  <a:cubicBezTo>
                    <a:pt x="27887" y="11342"/>
                    <a:pt x="28087" y="11209"/>
                    <a:pt x="28321" y="11175"/>
                  </a:cubicBezTo>
                  <a:lnTo>
                    <a:pt x="32257" y="10942"/>
                  </a:lnTo>
                  <a:cubicBezTo>
                    <a:pt x="32457" y="10908"/>
                    <a:pt x="32624" y="10742"/>
                    <a:pt x="32624" y="10542"/>
                  </a:cubicBezTo>
                  <a:lnTo>
                    <a:pt x="32624" y="8340"/>
                  </a:lnTo>
                  <a:cubicBezTo>
                    <a:pt x="32624" y="8140"/>
                    <a:pt x="32457" y="7973"/>
                    <a:pt x="32257" y="7940"/>
                  </a:cubicBezTo>
                  <a:lnTo>
                    <a:pt x="28321" y="7706"/>
                  </a:lnTo>
                  <a:cubicBezTo>
                    <a:pt x="28087" y="7673"/>
                    <a:pt x="27887" y="7539"/>
                    <a:pt x="27787" y="7339"/>
                  </a:cubicBezTo>
                  <a:cubicBezTo>
                    <a:pt x="27553" y="6939"/>
                    <a:pt x="27253" y="6539"/>
                    <a:pt x="26953" y="6172"/>
                  </a:cubicBezTo>
                  <a:cubicBezTo>
                    <a:pt x="26786" y="6038"/>
                    <a:pt x="26820" y="5805"/>
                    <a:pt x="26986" y="5705"/>
                  </a:cubicBezTo>
                  <a:lnTo>
                    <a:pt x="29321" y="4004"/>
                  </a:lnTo>
                  <a:cubicBezTo>
                    <a:pt x="29521" y="3937"/>
                    <a:pt x="29521" y="3670"/>
                    <a:pt x="29321" y="3603"/>
                  </a:cubicBezTo>
                  <a:lnTo>
                    <a:pt x="26386" y="1902"/>
                  </a:lnTo>
                  <a:cubicBezTo>
                    <a:pt x="26286" y="1852"/>
                    <a:pt x="26177" y="1827"/>
                    <a:pt x="26069" y="1827"/>
                  </a:cubicBezTo>
                  <a:cubicBezTo>
                    <a:pt x="25961" y="1827"/>
                    <a:pt x="25852" y="1852"/>
                    <a:pt x="25752" y="1902"/>
                  </a:cubicBezTo>
                  <a:lnTo>
                    <a:pt x="22750" y="3270"/>
                  </a:lnTo>
                  <a:cubicBezTo>
                    <a:pt x="22602" y="3333"/>
                    <a:pt x="22454" y="3356"/>
                    <a:pt x="22306" y="3356"/>
                  </a:cubicBezTo>
                  <a:cubicBezTo>
                    <a:pt x="22220" y="3356"/>
                    <a:pt x="22135" y="3349"/>
                    <a:pt x="22049" y="3336"/>
                  </a:cubicBezTo>
                  <a:cubicBezTo>
                    <a:pt x="21282" y="3070"/>
                    <a:pt x="20515" y="2903"/>
                    <a:pt x="19714" y="2769"/>
                  </a:cubicBezTo>
                  <a:cubicBezTo>
                    <a:pt x="19514" y="2703"/>
                    <a:pt x="19348" y="2569"/>
                    <a:pt x="19314" y="2336"/>
                  </a:cubicBezTo>
                  <a:lnTo>
                    <a:pt x="18947" y="368"/>
                  </a:lnTo>
                  <a:cubicBezTo>
                    <a:pt x="18881" y="167"/>
                    <a:pt x="18714" y="1"/>
                    <a:pt x="1848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06" name="Google Shape;406;p37"/>
          <p:cNvSpPr/>
          <p:nvPr/>
        </p:nvSpPr>
        <p:spPr>
          <a:xfrm>
            <a:off x="5082694" y="1165271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37"/>
          <p:cNvSpPr/>
          <p:nvPr/>
        </p:nvSpPr>
        <p:spPr>
          <a:xfrm>
            <a:off x="7675063" y="333934"/>
            <a:ext cx="402042" cy="402131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37"/>
          <p:cNvSpPr/>
          <p:nvPr/>
        </p:nvSpPr>
        <p:spPr>
          <a:xfrm rot="2036805">
            <a:off x="5664130" y="220021"/>
            <a:ext cx="474663" cy="663137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p41"/>
          <p:cNvSpPr txBox="1">
            <a:spLocks noGrp="1"/>
          </p:cNvSpPr>
          <p:nvPr>
            <p:ph type="title"/>
          </p:nvPr>
        </p:nvSpPr>
        <p:spPr>
          <a:xfrm>
            <a:off x="4361550" y="432361"/>
            <a:ext cx="4067400" cy="813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Pengertian TJ</a:t>
            </a:r>
            <a:endParaRPr b="0" dirty="0"/>
          </a:p>
        </p:txBody>
      </p:sp>
      <p:sp>
        <p:nvSpPr>
          <p:cNvPr id="574" name="Google Shape;574;p41"/>
          <p:cNvSpPr txBox="1">
            <a:spLocks noGrp="1"/>
          </p:cNvSpPr>
          <p:nvPr>
            <p:ph type="subTitle" idx="1"/>
          </p:nvPr>
        </p:nvSpPr>
        <p:spPr>
          <a:xfrm>
            <a:off x="4361550" y="1196350"/>
            <a:ext cx="4067400" cy="162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dirty="0" err="1"/>
              <a:t>Topologi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menghubungkan</a:t>
            </a:r>
            <a:r>
              <a:rPr lang="en-US" dirty="0"/>
              <a:t> 2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,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( </a:t>
            </a:r>
            <a:r>
              <a:rPr lang="en-US" dirty="0" err="1"/>
              <a:t>Kabel</a:t>
            </a:r>
            <a:r>
              <a:rPr lang="en-US" dirty="0"/>
              <a:t> UTP, Fiber </a:t>
            </a:r>
            <a:r>
              <a:rPr lang="en-US" dirty="0" err="1"/>
              <a:t>Optik</a:t>
            </a:r>
            <a:r>
              <a:rPr lang="en-US" dirty="0"/>
              <a:t> )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kabel</a:t>
            </a:r>
            <a:r>
              <a:rPr lang="en-US" dirty="0"/>
              <a:t> ( </a:t>
            </a:r>
            <a:r>
              <a:rPr lang="en-US" dirty="0" err="1"/>
              <a:t>Nirkabel</a:t>
            </a:r>
            <a:r>
              <a:rPr lang="en-US" dirty="0"/>
              <a:t> ) </a:t>
            </a:r>
            <a:r>
              <a:rPr lang="en-US" dirty="0" err="1"/>
              <a:t>sebagai</a:t>
            </a:r>
            <a:r>
              <a:rPr lang="en-US" dirty="0"/>
              <a:t> media </a:t>
            </a:r>
            <a:r>
              <a:rPr lang="en-US" dirty="0" err="1"/>
              <a:t>transmisi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memungkinkan</a:t>
            </a:r>
            <a:r>
              <a:rPr lang="en-US" dirty="0"/>
              <a:t> user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berkomunikasi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user yang lain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walau</a:t>
            </a:r>
            <a:r>
              <a:rPr lang="en-US" dirty="0"/>
              <a:t>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.</a:t>
            </a:r>
            <a:endParaRPr dirty="0"/>
          </a:p>
        </p:txBody>
      </p:sp>
      <p:sp>
        <p:nvSpPr>
          <p:cNvPr id="575" name="Google Shape;575;p41"/>
          <p:cNvSpPr/>
          <p:nvPr/>
        </p:nvSpPr>
        <p:spPr>
          <a:xfrm>
            <a:off x="720102" y="2785406"/>
            <a:ext cx="3126694" cy="1823313"/>
          </a:xfrm>
          <a:custGeom>
            <a:avLst/>
            <a:gdLst/>
            <a:ahLst/>
            <a:cxnLst/>
            <a:rect l="l" t="t" r="r" b="b"/>
            <a:pathLst>
              <a:path w="202612" h="118152" extrusionOk="0">
                <a:moveTo>
                  <a:pt x="101306" y="0"/>
                </a:moveTo>
                <a:cubicBezTo>
                  <a:pt x="45366" y="0"/>
                  <a:pt x="0" y="26452"/>
                  <a:pt x="0" y="59076"/>
                </a:cubicBezTo>
                <a:cubicBezTo>
                  <a:pt x="0" y="91732"/>
                  <a:pt x="45366" y="118151"/>
                  <a:pt x="101306" y="118151"/>
                </a:cubicBezTo>
                <a:cubicBezTo>
                  <a:pt x="157246" y="118151"/>
                  <a:pt x="202612" y="91732"/>
                  <a:pt x="202612" y="59076"/>
                </a:cubicBezTo>
                <a:cubicBezTo>
                  <a:pt x="202612" y="26452"/>
                  <a:pt x="157246" y="0"/>
                  <a:pt x="101306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6" name="Google Shape;576;p41"/>
          <p:cNvSpPr/>
          <p:nvPr/>
        </p:nvSpPr>
        <p:spPr>
          <a:xfrm>
            <a:off x="2663337" y="3761907"/>
            <a:ext cx="908061" cy="524562"/>
          </a:xfrm>
          <a:custGeom>
            <a:avLst/>
            <a:gdLst/>
            <a:ahLst/>
            <a:cxnLst/>
            <a:rect l="l" t="t" r="r" b="b"/>
            <a:pathLst>
              <a:path w="58843" h="33992" extrusionOk="0">
                <a:moveTo>
                  <a:pt x="29422" y="1"/>
                </a:moveTo>
                <a:cubicBezTo>
                  <a:pt x="13177" y="1"/>
                  <a:pt x="1" y="7606"/>
                  <a:pt x="1" y="17013"/>
                </a:cubicBezTo>
                <a:cubicBezTo>
                  <a:pt x="1" y="26386"/>
                  <a:pt x="13177" y="33992"/>
                  <a:pt x="29422" y="33992"/>
                </a:cubicBezTo>
                <a:cubicBezTo>
                  <a:pt x="45667" y="33992"/>
                  <a:pt x="58843" y="26386"/>
                  <a:pt x="58843" y="17013"/>
                </a:cubicBezTo>
                <a:cubicBezTo>
                  <a:pt x="58843" y="7606"/>
                  <a:pt x="45667" y="1"/>
                  <a:pt x="29422" y="1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7" name="Google Shape;577;p41"/>
          <p:cNvSpPr/>
          <p:nvPr/>
        </p:nvSpPr>
        <p:spPr>
          <a:xfrm>
            <a:off x="896149" y="1660341"/>
            <a:ext cx="1051686" cy="2745340"/>
          </a:xfrm>
          <a:custGeom>
            <a:avLst/>
            <a:gdLst/>
            <a:ahLst/>
            <a:cxnLst/>
            <a:rect l="l" t="t" r="r" b="b"/>
            <a:pathLst>
              <a:path w="68150" h="177900" extrusionOk="0">
                <a:moveTo>
                  <a:pt x="61543" y="1"/>
                </a:moveTo>
                <a:cubicBezTo>
                  <a:pt x="60609" y="1"/>
                  <a:pt x="59632" y="214"/>
                  <a:pt x="58709" y="753"/>
                </a:cubicBezTo>
                <a:lnTo>
                  <a:pt x="3870" y="32376"/>
                </a:lnTo>
                <a:cubicBezTo>
                  <a:pt x="1735" y="33644"/>
                  <a:pt x="1" y="36646"/>
                  <a:pt x="1" y="39114"/>
                </a:cubicBezTo>
                <a:lnTo>
                  <a:pt x="1" y="171909"/>
                </a:lnTo>
                <a:cubicBezTo>
                  <a:pt x="1" y="174411"/>
                  <a:pt x="1535" y="175845"/>
                  <a:pt x="3069" y="176713"/>
                </a:cubicBezTo>
                <a:cubicBezTo>
                  <a:pt x="4058" y="177284"/>
                  <a:pt x="5540" y="177899"/>
                  <a:pt x="7046" y="177899"/>
                </a:cubicBezTo>
                <a:cubicBezTo>
                  <a:pt x="7826" y="177899"/>
                  <a:pt x="8612" y="177734"/>
                  <a:pt x="9341" y="177313"/>
                </a:cubicBezTo>
                <a:lnTo>
                  <a:pt x="64180" y="145624"/>
                </a:lnTo>
                <a:cubicBezTo>
                  <a:pt x="66648" y="144323"/>
                  <a:pt x="68149" y="141721"/>
                  <a:pt x="68049" y="138919"/>
                </a:cubicBezTo>
                <a:lnTo>
                  <a:pt x="68049" y="6124"/>
                </a:lnTo>
                <a:cubicBezTo>
                  <a:pt x="68049" y="2688"/>
                  <a:pt x="66348" y="1754"/>
                  <a:pt x="64847" y="887"/>
                </a:cubicBezTo>
                <a:cubicBezTo>
                  <a:pt x="63985" y="389"/>
                  <a:pt x="62804" y="1"/>
                  <a:pt x="61543" y="1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8" name="Google Shape;578;p41"/>
          <p:cNvSpPr/>
          <p:nvPr/>
        </p:nvSpPr>
        <p:spPr>
          <a:xfrm>
            <a:off x="896149" y="2204749"/>
            <a:ext cx="1042411" cy="2200933"/>
          </a:xfrm>
          <a:custGeom>
            <a:avLst/>
            <a:gdLst/>
            <a:ahLst/>
            <a:cxnLst/>
            <a:rect l="l" t="t" r="r" b="b"/>
            <a:pathLst>
              <a:path w="67549" h="142622" extrusionOk="0">
                <a:moveTo>
                  <a:pt x="1135" y="0"/>
                </a:moveTo>
                <a:cubicBezTo>
                  <a:pt x="434" y="1168"/>
                  <a:pt x="34" y="2469"/>
                  <a:pt x="1" y="3836"/>
                </a:cubicBezTo>
                <a:lnTo>
                  <a:pt x="1" y="136631"/>
                </a:lnTo>
                <a:cubicBezTo>
                  <a:pt x="1" y="139133"/>
                  <a:pt x="1535" y="140567"/>
                  <a:pt x="3069" y="141435"/>
                </a:cubicBezTo>
                <a:cubicBezTo>
                  <a:pt x="4058" y="142006"/>
                  <a:pt x="5540" y="142621"/>
                  <a:pt x="7046" y="142621"/>
                </a:cubicBezTo>
                <a:cubicBezTo>
                  <a:pt x="7826" y="142621"/>
                  <a:pt x="8612" y="142456"/>
                  <a:pt x="9341" y="142035"/>
                </a:cubicBezTo>
                <a:lnTo>
                  <a:pt x="64180" y="110346"/>
                </a:lnTo>
                <a:cubicBezTo>
                  <a:pt x="65714" y="109512"/>
                  <a:pt x="66882" y="108211"/>
                  <a:pt x="67549" y="106610"/>
                </a:cubicBezTo>
                <a:lnTo>
                  <a:pt x="67315" y="106476"/>
                </a:lnTo>
                <a:lnTo>
                  <a:pt x="64580" y="104909"/>
                </a:lnTo>
                <a:lnTo>
                  <a:pt x="8173" y="137465"/>
                </a:lnTo>
                <a:lnTo>
                  <a:pt x="8173" y="4070"/>
                </a:lnTo>
                <a:lnTo>
                  <a:pt x="1135" y="0"/>
                </a:ln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9" name="Google Shape;579;p41"/>
          <p:cNvSpPr/>
          <p:nvPr/>
        </p:nvSpPr>
        <p:spPr>
          <a:xfrm>
            <a:off x="993957" y="1730495"/>
            <a:ext cx="938431" cy="2648150"/>
          </a:xfrm>
          <a:custGeom>
            <a:avLst/>
            <a:gdLst/>
            <a:ahLst/>
            <a:cxnLst/>
            <a:rect l="l" t="t" r="r" b="b"/>
            <a:pathLst>
              <a:path w="60811" h="171602" extrusionOk="0">
                <a:moveTo>
                  <a:pt x="59102" y="0"/>
                </a:moveTo>
                <a:cubicBezTo>
                  <a:pt x="58693" y="0"/>
                  <a:pt x="58231" y="132"/>
                  <a:pt x="57742" y="410"/>
                </a:cubicBezTo>
                <a:lnTo>
                  <a:pt x="2736" y="32167"/>
                </a:lnTo>
                <a:cubicBezTo>
                  <a:pt x="1135" y="33234"/>
                  <a:pt x="101" y="34969"/>
                  <a:pt x="0" y="36903"/>
                </a:cubicBezTo>
                <a:lnTo>
                  <a:pt x="0" y="168631"/>
                </a:lnTo>
                <a:cubicBezTo>
                  <a:pt x="0" y="170503"/>
                  <a:pt x="960" y="171601"/>
                  <a:pt x="2330" y="171601"/>
                </a:cubicBezTo>
                <a:cubicBezTo>
                  <a:pt x="2888" y="171601"/>
                  <a:pt x="3513" y="171419"/>
                  <a:pt x="4170" y="171033"/>
                </a:cubicBezTo>
                <a:lnTo>
                  <a:pt x="57742" y="140144"/>
                </a:lnTo>
                <a:cubicBezTo>
                  <a:pt x="59543" y="138943"/>
                  <a:pt x="60710" y="136942"/>
                  <a:pt x="60811" y="134773"/>
                </a:cubicBezTo>
                <a:lnTo>
                  <a:pt x="60811" y="2212"/>
                </a:lnTo>
                <a:cubicBezTo>
                  <a:pt x="60811" y="810"/>
                  <a:pt x="60117" y="0"/>
                  <a:pt x="59102" y="0"/>
                </a:cubicBez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0" name="Google Shape;580;p41"/>
          <p:cNvSpPr/>
          <p:nvPr/>
        </p:nvSpPr>
        <p:spPr>
          <a:xfrm>
            <a:off x="1035654" y="1820802"/>
            <a:ext cx="855546" cy="2467689"/>
          </a:xfrm>
          <a:custGeom>
            <a:avLst/>
            <a:gdLst/>
            <a:ahLst/>
            <a:cxnLst/>
            <a:rect l="l" t="t" r="r" b="b"/>
            <a:pathLst>
              <a:path w="55440" h="159908" extrusionOk="0">
                <a:moveTo>
                  <a:pt x="53387" y="0"/>
                </a:moveTo>
                <a:cubicBezTo>
                  <a:pt x="52897" y="0"/>
                  <a:pt x="52348" y="159"/>
                  <a:pt x="51771" y="496"/>
                </a:cubicBezTo>
                <a:lnTo>
                  <a:pt x="51470" y="663"/>
                </a:lnTo>
                <a:lnTo>
                  <a:pt x="37827" y="8535"/>
                </a:lnTo>
                <a:lnTo>
                  <a:pt x="37727" y="8602"/>
                </a:lnTo>
                <a:cubicBezTo>
                  <a:pt x="37227" y="8935"/>
                  <a:pt x="36927" y="9502"/>
                  <a:pt x="36893" y="10103"/>
                </a:cubicBezTo>
                <a:cubicBezTo>
                  <a:pt x="36860" y="10770"/>
                  <a:pt x="36493" y="11371"/>
                  <a:pt x="35926" y="11737"/>
                </a:cubicBezTo>
                <a:lnTo>
                  <a:pt x="19681" y="21111"/>
                </a:lnTo>
                <a:cubicBezTo>
                  <a:pt x="19506" y="21204"/>
                  <a:pt x="19343" y="21249"/>
                  <a:pt x="19202" y="21249"/>
                </a:cubicBezTo>
                <a:cubicBezTo>
                  <a:pt x="18887" y="21249"/>
                  <a:pt x="18680" y="21025"/>
                  <a:pt x="18680" y="20610"/>
                </a:cubicBezTo>
                <a:cubicBezTo>
                  <a:pt x="18680" y="20212"/>
                  <a:pt x="18483" y="19979"/>
                  <a:pt x="18192" y="19979"/>
                </a:cubicBezTo>
                <a:cubicBezTo>
                  <a:pt x="18069" y="19979"/>
                  <a:pt x="17929" y="20021"/>
                  <a:pt x="17780" y="20110"/>
                </a:cubicBezTo>
                <a:lnTo>
                  <a:pt x="16879" y="20610"/>
                </a:lnTo>
                <a:lnTo>
                  <a:pt x="2936" y="28683"/>
                </a:lnTo>
                <a:cubicBezTo>
                  <a:pt x="2702" y="28783"/>
                  <a:pt x="2502" y="28950"/>
                  <a:pt x="2335" y="29083"/>
                </a:cubicBezTo>
                <a:lnTo>
                  <a:pt x="2069" y="29350"/>
                </a:lnTo>
                <a:cubicBezTo>
                  <a:pt x="834" y="30484"/>
                  <a:pt x="100" y="32085"/>
                  <a:pt x="0" y="33753"/>
                </a:cubicBezTo>
                <a:lnTo>
                  <a:pt x="0" y="157809"/>
                </a:lnTo>
                <a:cubicBezTo>
                  <a:pt x="0" y="159136"/>
                  <a:pt x="658" y="159908"/>
                  <a:pt x="1624" y="159908"/>
                </a:cubicBezTo>
                <a:cubicBezTo>
                  <a:pt x="2018" y="159908"/>
                  <a:pt x="2463" y="159780"/>
                  <a:pt x="2936" y="159510"/>
                </a:cubicBezTo>
                <a:lnTo>
                  <a:pt x="52505" y="130856"/>
                </a:lnTo>
                <a:cubicBezTo>
                  <a:pt x="54239" y="129722"/>
                  <a:pt x="55307" y="127854"/>
                  <a:pt x="55440" y="125786"/>
                </a:cubicBezTo>
                <a:lnTo>
                  <a:pt x="55440" y="2631"/>
                </a:lnTo>
                <a:cubicBezTo>
                  <a:pt x="55440" y="969"/>
                  <a:pt x="54595" y="0"/>
                  <a:pt x="53387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1" name="Google Shape;581;p41"/>
          <p:cNvSpPr/>
          <p:nvPr/>
        </p:nvSpPr>
        <p:spPr>
          <a:xfrm>
            <a:off x="1035654" y="1833595"/>
            <a:ext cx="789667" cy="2386471"/>
          </a:xfrm>
          <a:custGeom>
            <a:avLst/>
            <a:gdLst/>
            <a:ahLst/>
            <a:cxnLst/>
            <a:rect l="l" t="t" r="r" b="b"/>
            <a:pathLst>
              <a:path w="51171" h="154645" extrusionOk="0">
                <a:moveTo>
                  <a:pt x="51170" y="1"/>
                </a:moveTo>
                <a:lnTo>
                  <a:pt x="37794" y="7706"/>
                </a:lnTo>
                <a:lnTo>
                  <a:pt x="37694" y="7773"/>
                </a:lnTo>
                <a:cubicBezTo>
                  <a:pt x="37194" y="8140"/>
                  <a:pt x="36893" y="8673"/>
                  <a:pt x="36860" y="9307"/>
                </a:cubicBezTo>
                <a:cubicBezTo>
                  <a:pt x="36793" y="9941"/>
                  <a:pt x="36460" y="10542"/>
                  <a:pt x="35893" y="10908"/>
                </a:cubicBezTo>
                <a:lnTo>
                  <a:pt x="19614" y="20282"/>
                </a:lnTo>
                <a:cubicBezTo>
                  <a:pt x="19447" y="20387"/>
                  <a:pt x="19289" y="20436"/>
                  <a:pt x="19151" y="20436"/>
                </a:cubicBezTo>
                <a:cubicBezTo>
                  <a:pt x="18851" y="20436"/>
                  <a:pt x="18647" y="20204"/>
                  <a:pt x="18647" y="19815"/>
                </a:cubicBezTo>
                <a:cubicBezTo>
                  <a:pt x="18647" y="19391"/>
                  <a:pt x="18448" y="19150"/>
                  <a:pt x="18155" y="19150"/>
                </a:cubicBezTo>
                <a:cubicBezTo>
                  <a:pt x="18033" y="19150"/>
                  <a:pt x="17894" y="19193"/>
                  <a:pt x="17746" y="19281"/>
                </a:cubicBezTo>
                <a:lnTo>
                  <a:pt x="16846" y="19815"/>
                </a:lnTo>
                <a:lnTo>
                  <a:pt x="2936" y="27887"/>
                </a:lnTo>
                <a:cubicBezTo>
                  <a:pt x="2702" y="27987"/>
                  <a:pt x="2502" y="28121"/>
                  <a:pt x="2335" y="28288"/>
                </a:cubicBezTo>
                <a:lnTo>
                  <a:pt x="2035" y="28554"/>
                </a:lnTo>
                <a:cubicBezTo>
                  <a:pt x="834" y="29689"/>
                  <a:pt x="67" y="31290"/>
                  <a:pt x="0" y="32958"/>
                </a:cubicBezTo>
                <a:lnTo>
                  <a:pt x="0" y="154645"/>
                </a:lnTo>
                <a:lnTo>
                  <a:pt x="48268" y="126758"/>
                </a:lnTo>
                <a:cubicBezTo>
                  <a:pt x="49969" y="125624"/>
                  <a:pt x="51070" y="123723"/>
                  <a:pt x="51170" y="121688"/>
                </a:cubicBezTo>
                <a:lnTo>
                  <a:pt x="51170" y="1"/>
                </a:ln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2" name="Google Shape;582;p41"/>
          <p:cNvSpPr/>
          <p:nvPr/>
        </p:nvSpPr>
        <p:spPr>
          <a:xfrm>
            <a:off x="1364585" y="2002035"/>
            <a:ext cx="140029" cy="96974"/>
          </a:xfrm>
          <a:custGeom>
            <a:avLst/>
            <a:gdLst/>
            <a:ahLst/>
            <a:cxnLst/>
            <a:rect l="l" t="t" r="r" b="b"/>
            <a:pathLst>
              <a:path w="9074" h="6284" extrusionOk="0">
                <a:moveTo>
                  <a:pt x="8659" y="1"/>
                </a:moveTo>
                <a:cubicBezTo>
                  <a:pt x="8543" y="1"/>
                  <a:pt x="8412" y="42"/>
                  <a:pt x="8273" y="127"/>
                </a:cubicBezTo>
                <a:lnTo>
                  <a:pt x="801" y="4430"/>
                </a:lnTo>
                <a:cubicBezTo>
                  <a:pt x="334" y="4697"/>
                  <a:pt x="34" y="5197"/>
                  <a:pt x="1" y="5731"/>
                </a:cubicBezTo>
                <a:cubicBezTo>
                  <a:pt x="1" y="6080"/>
                  <a:pt x="179" y="6283"/>
                  <a:pt x="435" y="6283"/>
                </a:cubicBezTo>
                <a:cubicBezTo>
                  <a:pt x="545" y="6283"/>
                  <a:pt x="670" y="6245"/>
                  <a:pt x="801" y="6165"/>
                </a:cubicBezTo>
                <a:lnTo>
                  <a:pt x="8273" y="1861"/>
                </a:lnTo>
                <a:cubicBezTo>
                  <a:pt x="8707" y="1561"/>
                  <a:pt x="9007" y="1061"/>
                  <a:pt x="9074" y="527"/>
                </a:cubicBezTo>
                <a:cubicBezTo>
                  <a:pt x="9074" y="187"/>
                  <a:pt x="8904" y="1"/>
                  <a:pt x="8659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3" name="Google Shape;583;p41"/>
          <p:cNvSpPr/>
          <p:nvPr/>
        </p:nvSpPr>
        <p:spPr>
          <a:xfrm>
            <a:off x="1537037" y="1962328"/>
            <a:ext cx="28318" cy="36157"/>
          </a:xfrm>
          <a:custGeom>
            <a:avLst/>
            <a:gdLst/>
            <a:ahLst/>
            <a:cxnLst/>
            <a:rect l="l" t="t" r="r" b="b"/>
            <a:pathLst>
              <a:path w="1835" h="2343" extrusionOk="0">
                <a:moveTo>
                  <a:pt x="1317" y="1"/>
                </a:moveTo>
                <a:cubicBezTo>
                  <a:pt x="1190" y="1"/>
                  <a:pt x="1048" y="43"/>
                  <a:pt x="901" y="131"/>
                </a:cubicBezTo>
                <a:cubicBezTo>
                  <a:pt x="367" y="465"/>
                  <a:pt x="34" y="1065"/>
                  <a:pt x="0" y="1699"/>
                </a:cubicBezTo>
                <a:cubicBezTo>
                  <a:pt x="0" y="2108"/>
                  <a:pt x="208" y="2343"/>
                  <a:pt x="511" y="2343"/>
                </a:cubicBezTo>
                <a:cubicBezTo>
                  <a:pt x="629" y="2343"/>
                  <a:pt x="761" y="2308"/>
                  <a:pt x="901" y="2233"/>
                </a:cubicBezTo>
                <a:cubicBezTo>
                  <a:pt x="1435" y="1866"/>
                  <a:pt x="1768" y="1299"/>
                  <a:pt x="1835" y="665"/>
                </a:cubicBezTo>
                <a:cubicBezTo>
                  <a:pt x="1835" y="242"/>
                  <a:pt x="1619" y="1"/>
                  <a:pt x="1317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4" name="Google Shape;584;p41"/>
          <p:cNvSpPr/>
          <p:nvPr/>
        </p:nvSpPr>
        <p:spPr>
          <a:xfrm>
            <a:off x="913140" y="2466690"/>
            <a:ext cx="62299" cy="237081"/>
          </a:xfrm>
          <a:custGeom>
            <a:avLst/>
            <a:gdLst/>
            <a:ahLst/>
            <a:cxnLst/>
            <a:rect l="l" t="t" r="r" b="b"/>
            <a:pathLst>
              <a:path w="4037" h="15363" extrusionOk="0">
                <a:moveTo>
                  <a:pt x="1979" y="1"/>
                </a:moveTo>
                <a:cubicBezTo>
                  <a:pt x="1836" y="1"/>
                  <a:pt x="1693" y="36"/>
                  <a:pt x="1568" y="105"/>
                </a:cubicBezTo>
                <a:cubicBezTo>
                  <a:pt x="1401" y="205"/>
                  <a:pt x="668" y="605"/>
                  <a:pt x="501" y="739"/>
                </a:cubicBezTo>
                <a:cubicBezTo>
                  <a:pt x="167" y="972"/>
                  <a:pt x="0" y="1339"/>
                  <a:pt x="34" y="1740"/>
                </a:cubicBezTo>
                <a:lnTo>
                  <a:pt x="34" y="12581"/>
                </a:lnTo>
                <a:cubicBezTo>
                  <a:pt x="67" y="13615"/>
                  <a:pt x="601" y="14582"/>
                  <a:pt x="1468" y="15183"/>
                </a:cubicBezTo>
                <a:cubicBezTo>
                  <a:pt x="1648" y="15303"/>
                  <a:pt x="1840" y="15363"/>
                  <a:pt x="2037" y="15363"/>
                </a:cubicBezTo>
                <a:cubicBezTo>
                  <a:pt x="2169" y="15363"/>
                  <a:pt x="2302" y="15336"/>
                  <a:pt x="2435" y="15283"/>
                </a:cubicBezTo>
                <a:cubicBezTo>
                  <a:pt x="2636" y="15183"/>
                  <a:pt x="3336" y="14749"/>
                  <a:pt x="3536" y="14649"/>
                </a:cubicBezTo>
                <a:cubicBezTo>
                  <a:pt x="3870" y="14415"/>
                  <a:pt x="4037" y="14015"/>
                  <a:pt x="3970" y="13615"/>
                </a:cubicBezTo>
                <a:lnTo>
                  <a:pt x="3970" y="2774"/>
                </a:lnTo>
                <a:cubicBezTo>
                  <a:pt x="3937" y="1740"/>
                  <a:pt x="3403" y="772"/>
                  <a:pt x="2536" y="205"/>
                </a:cubicBezTo>
                <a:cubicBezTo>
                  <a:pt x="2380" y="69"/>
                  <a:pt x="2179" y="1"/>
                  <a:pt x="1979" y="1"/>
                </a:cubicBez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5" name="Google Shape;585;p41"/>
          <p:cNvSpPr/>
          <p:nvPr/>
        </p:nvSpPr>
        <p:spPr>
          <a:xfrm>
            <a:off x="913649" y="2476196"/>
            <a:ext cx="44290" cy="227714"/>
          </a:xfrm>
          <a:custGeom>
            <a:avLst/>
            <a:gdLst/>
            <a:ahLst/>
            <a:cxnLst/>
            <a:rect l="l" t="t" r="r" b="b"/>
            <a:pathLst>
              <a:path w="2870" h="14756" extrusionOk="0">
                <a:moveTo>
                  <a:pt x="823" y="1"/>
                </a:moveTo>
                <a:cubicBezTo>
                  <a:pt x="334" y="1"/>
                  <a:pt x="1" y="422"/>
                  <a:pt x="1" y="1124"/>
                </a:cubicBezTo>
                <a:lnTo>
                  <a:pt x="1" y="11965"/>
                </a:lnTo>
                <a:cubicBezTo>
                  <a:pt x="34" y="12999"/>
                  <a:pt x="568" y="13966"/>
                  <a:pt x="1435" y="14567"/>
                </a:cubicBezTo>
                <a:cubicBezTo>
                  <a:pt x="1655" y="14695"/>
                  <a:pt x="1862" y="14755"/>
                  <a:pt x="2047" y="14755"/>
                </a:cubicBezTo>
                <a:cubicBezTo>
                  <a:pt x="2536" y="14755"/>
                  <a:pt x="2869" y="14334"/>
                  <a:pt x="2869" y="13633"/>
                </a:cubicBezTo>
                <a:lnTo>
                  <a:pt x="2869" y="2791"/>
                </a:lnTo>
                <a:cubicBezTo>
                  <a:pt x="2836" y="1724"/>
                  <a:pt x="2302" y="790"/>
                  <a:pt x="1435" y="190"/>
                </a:cubicBezTo>
                <a:cubicBezTo>
                  <a:pt x="1215" y="61"/>
                  <a:pt x="1008" y="1"/>
                  <a:pt x="823" y="1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6" name="Google Shape;586;p41"/>
          <p:cNvSpPr/>
          <p:nvPr/>
        </p:nvSpPr>
        <p:spPr>
          <a:xfrm>
            <a:off x="913140" y="2759048"/>
            <a:ext cx="62299" cy="237112"/>
          </a:xfrm>
          <a:custGeom>
            <a:avLst/>
            <a:gdLst/>
            <a:ahLst/>
            <a:cxnLst/>
            <a:rect l="l" t="t" r="r" b="b"/>
            <a:pathLst>
              <a:path w="4037" h="15365" extrusionOk="0">
                <a:moveTo>
                  <a:pt x="1995" y="0"/>
                </a:moveTo>
                <a:cubicBezTo>
                  <a:pt x="1846" y="0"/>
                  <a:pt x="1698" y="35"/>
                  <a:pt x="1568" y="107"/>
                </a:cubicBezTo>
                <a:cubicBezTo>
                  <a:pt x="1401" y="207"/>
                  <a:pt x="668" y="607"/>
                  <a:pt x="501" y="741"/>
                </a:cubicBezTo>
                <a:cubicBezTo>
                  <a:pt x="167" y="974"/>
                  <a:pt x="0" y="1341"/>
                  <a:pt x="34" y="1741"/>
                </a:cubicBezTo>
                <a:lnTo>
                  <a:pt x="34" y="12583"/>
                </a:lnTo>
                <a:cubicBezTo>
                  <a:pt x="100" y="13617"/>
                  <a:pt x="601" y="14584"/>
                  <a:pt x="1468" y="15184"/>
                </a:cubicBezTo>
                <a:cubicBezTo>
                  <a:pt x="1648" y="15305"/>
                  <a:pt x="1840" y="15365"/>
                  <a:pt x="2037" y="15365"/>
                </a:cubicBezTo>
                <a:cubicBezTo>
                  <a:pt x="2169" y="15365"/>
                  <a:pt x="2302" y="15338"/>
                  <a:pt x="2435" y="15284"/>
                </a:cubicBezTo>
                <a:cubicBezTo>
                  <a:pt x="2636" y="15184"/>
                  <a:pt x="3336" y="14751"/>
                  <a:pt x="3536" y="14651"/>
                </a:cubicBezTo>
                <a:cubicBezTo>
                  <a:pt x="3870" y="14417"/>
                  <a:pt x="4037" y="14017"/>
                  <a:pt x="3970" y="13617"/>
                </a:cubicBezTo>
                <a:lnTo>
                  <a:pt x="3970" y="2776"/>
                </a:lnTo>
                <a:cubicBezTo>
                  <a:pt x="3937" y="1741"/>
                  <a:pt x="3403" y="774"/>
                  <a:pt x="2536" y="174"/>
                </a:cubicBezTo>
                <a:cubicBezTo>
                  <a:pt x="2384" y="60"/>
                  <a:pt x="2189" y="0"/>
                  <a:pt x="1995" y="0"/>
                </a:cubicBez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7" name="Google Shape;587;p41"/>
          <p:cNvSpPr/>
          <p:nvPr/>
        </p:nvSpPr>
        <p:spPr>
          <a:xfrm>
            <a:off x="913649" y="2768585"/>
            <a:ext cx="44290" cy="227698"/>
          </a:xfrm>
          <a:custGeom>
            <a:avLst/>
            <a:gdLst/>
            <a:ahLst/>
            <a:cxnLst/>
            <a:rect l="l" t="t" r="r" b="b"/>
            <a:pathLst>
              <a:path w="2870" h="14755" extrusionOk="0">
                <a:moveTo>
                  <a:pt x="823" y="1"/>
                </a:moveTo>
                <a:cubicBezTo>
                  <a:pt x="334" y="1"/>
                  <a:pt x="1" y="422"/>
                  <a:pt x="1" y="1123"/>
                </a:cubicBezTo>
                <a:lnTo>
                  <a:pt x="1" y="11965"/>
                </a:lnTo>
                <a:cubicBezTo>
                  <a:pt x="34" y="12999"/>
                  <a:pt x="568" y="13966"/>
                  <a:pt x="1435" y="14566"/>
                </a:cubicBezTo>
                <a:cubicBezTo>
                  <a:pt x="1655" y="14695"/>
                  <a:pt x="1862" y="14755"/>
                  <a:pt x="2047" y="14755"/>
                </a:cubicBezTo>
                <a:cubicBezTo>
                  <a:pt x="2536" y="14755"/>
                  <a:pt x="2869" y="14334"/>
                  <a:pt x="2869" y="13632"/>
                </a:cubicBezTo>
                <a:lnTo>
                  <a:pt x="2869" y="2791"/>
                </a:lnTo>
                <a:cubicBezTo>
                  <a:pt x="2836" y="1724"/>
                  <a:pt x="2302" y="757"/>
                  <a:pt x="1435" y="189"/>
                </a:cubicBezTo>
                <a:cubicBezTo>
                  <a:pt x="1215" y="61"/>
                  <a:pt x="1008" y="1"/>
                  <a:pt x="823" y="1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8" name="Google Shape;588;p41"/>
          <p:cNvSpPr/>
          <p:nvPr/>
        </p:nvSpPr>
        <p:spPr>
          <a:xfrm>
            <a:off x="1187504" y="1921650"/>
            <a:ext cx="883864" cy="2513198"/>
          </a:xfrm>
          <a:custGeom>
            <a:avLst/>
            <a:gdLst/>
            <a:ahLst/>
            <a:cxnLst/>
            <a:rect l="l" t="t" r="r" b="b"/>
            <a:pathLst>
              <a:path w="57275" h="162857" extrusionOk="0">
                <a:moveTo>
                  <a:pt x="54171" y="0"/>
                </a:moveTo>
                <a:cubicBezTo>
                  <a:pt x="53679" y="0"/>
                  <a:pt x="53125" y="158"/>
                  <a:pt x="52538" y="499"/>
                </a:cubicBezTo>
                <a:lnTo>
                  <a:pt x="52238" y="699"/>
                </a:lnTo>
                <a:lnTo>
                  <a:pt x="38395" y="8672"/>
                </a:lnTo>
                <a:cubicBezTo>
                  <a:pt x="38328" y="8705"/>
                  <a:pt x="38328" y="8705"/>
                  <a:pt x="38295" y="8738"/>
                </a:cubicBezTo>
                <a:cubicBezTo>
                  <a:pt x="37794" y="9105"/>
                  <a:pt x="37494" y="9672"/>
                  <a:pt x="37461" y="10273"/>
                </a:cubicBezTo>
                <a:cubicBezTo>
                  <a:pt x="37394" y="10940"/>
                  <a:pt x="37027" y="11540"/>
                  <a:pt x="36460" y="11907"/>
                </a:cubicBezTo>
                <a:lnTo>
                  <a:pt x="19948" y="21447"/>
                </a:lnTo>
                <a:lnTo>
                  <a:pt x="19915" y="21447"/>
                </a:lnTo>
                <a:cubicBezTo>
                  <a:pt x="19948" y="21214"/>
                  <a:pt x="19848" y="21014"/>
                  <a:pt x="19648" y="20880"/>
                </a:cubicBezTo>
                <a:lnTo>
                  <a:pt x="18714" y="20313"/>
                </a:lnTo>
                <a:cubicBezTo>
                  <a:pt x="18622" y="20274"/>
                  <a:pt x="18530" y="20255"/>
                  <a:pt x="18440" y="20255"/>
                </a:cubicBezTo>
                <a:cubicBezTo>
                  <a:pt x="18302" y="20255"/>
                  <a:pt x="18168" y="20299"/>
                  <a:pt x="18047" y="20380"/>
                </a:cubicBezTo>
                <a:lnTo>
                  <a:pt x="17113" y="20914"/>
                </a:lnTo>
                <a:lnTo>
                  <a:pt x="2970" y="29086"/>
                </a:lnTo>
                <a:cubicBezTo>
                  <a:pt x="2769" y="29220"/>
                  <a:pt x="2569" y="29353"/>
                  <a:pt x="2369" y="29520"/>
                </a:cubicBezTo>
                <a:lnTo>
                  <a:pt x="2069" y="29753"/>
                </a:lnTo>
                <a:cubicBezTo>
                  <a:pt x="835" y="30954"/>
                  <a:pt x="101" y="32555"/>
                  <a:pt x="1" y="34257"/>
                </a:cubicBezTo>
                <a:lnTo>
                  <a:pt x="1" y="160180"/>
                </a:lnTo>
                <a:cubicBezTo>
                  <a:pt x="1" y="161114"/>
                  <a:pt x="334" y="161781"/>
                  <a:pt x="868" y="162115"/>
                </a:cubicBezTo>
                <a:lnTo>
                  <a:pt x="1835" y="162648"/>
                </a:lnTo>
                <a:cubicBezTo>
                  <a:pt x="2058" y="162787"/>
                  <a:pt x="2315" y="162857"/>
                  <a:pt x="2597" y="162857"/>
                </a:cubicBezTo>
                <a:cubicBezTo>
                  <a:pt x="2992" y="162857"/>
                  <a:pt x="3437" y="162721"/>
                  <a:pt x="3904" y="162448"/>
                </a:cubicBezTo>
                <a:lnTo>
                  <a:pt x="54239" y="133394"/>
                </a:lnTo>
                <a:cubicBezTo>
                  <a:pt x="56007" y="132260"/>
                  <a:pt x="57142" y="130325"/>
                  <a:pt x="57275" y="128257"/>
                </a:cubicBezTo>
                <a:lnTo>
                  <a:pt x="57275" y="3234"/>
                </a:lnTo>
                <a:cubicBezTo>
                  <a:pt x="57275" y="2033"/>
                  <a:pt x="56841" y="1200"/>
                  <a:pt x="56174" y="799"/>
                </a:cubicBezTo>
                <a:lnTo>
                  <a:pt x="55173" y="266"/>
                </a:lnTo>
                <a:cubicBezTo>
                  <a:pt x="54885" y="92"/>
                  <a:pt x="54546" y="0"/>
                  <a:pt x="5417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9" name="Google Shape;589;p41"/>
          <p:cNvSpPr/>
          <p:nvPr/>
        </p:nvSpPr>
        <p:spPr>
          <a:xfrm>
            <a:off x="1188029" y="2401382"/>
            <a:ext cx="64351" cy="2033728"/>
          </a:xfrm>
          <a:custGeom>
            <a:avLst/>
            <a:gdLst/>
            <a:ahLst/>
            <a:cxnLst/>
            <a:rect l="l" t="t" r="r" b="b"/>
            <a:pathLst>
              <a:path w="4170" h="131787" extrusionOk="0">
                <a:moveTo>
                  <a:pt x="1001" y="1"/>
                </a:moveTo>
                <a:cubicBezTo>
                  <a:pt x="367" y="935"/>
                  <a:pt x="33" y="2035"/>
                  <a:pt x="0" y="3170"/>
                </a:cubicBezTo>
                <a:lnTo>
                  <a:pt x="0" y="129126"/>
                </a:lnTo>
                <a:cubicBezTo>
                  <a:pt x="0" y="130060"/>
                  <a:pt x="300" y="130728"/>
                  <a:pt x="867" y="131028"/>
                </a:cubicBezTo>
                <a:lnTo>
                  <a:pt x="1801" y="131595"/>
                </a:lnTo>
                <a:cubicBezTo>
                  <a:pt x="2023" y="131720"/>
                  <a:pt x="2279" y="131787"/>
                  <a:pt x="2563" y="131787"/>
                </a:cubicBezTo>
                <a:cubicBezTo>
                  <a:pt x="2962" y="131787"/>
                  <a:pt x="3415" y="131654"/>
                  <a:pt x="3903" y="131361"/>
                </a:cubicBezTo>
                <a:lnTo>
                  <a:pt x="4170" y="131228"/>
                </a:lnTo>
                <a:lnTo>
                  <a:pt x="4170" y="130961"/>
                </a:lnTo>
                <a:lnTo>
                  <a:pt x="3803" y="131228"/>
                </a:lnTo>
                <a:cubicBezTo>
                  <a:pt x="3436" y="131428"/>
                  <a:pt x="3002" y="131561"/>
                  <a:pt x="2569" y="131595"/>
                </a:cubicBezTo>
                <a:cubicBezTo>
                  <a:pt x="2168" y="131595"/>
                  <a:pt x="1801" y="131428"/>
                  <a:pt x="1568" y="131094"/>
                </a:cubicBezTo>
                <a:cubicBezTo>
                  <a:pt x="1268" y="130694"/>
                  <a:pt x="1101" y="130160"/>
                  <a:pt x="1134" y="129660"/>
                </a:cubicBezTo>
                <a:lnTo>
                  <a:pt x="1134" y="3737"/>
                </a:lnTo>
                <a:cubicBezTo>
                  <a:pt x="1168" y="2636"/>
                  <a:pt x="1535" y="1568"/>
                  <a:pt x="2135" y="668"/>
                </a:cubicBezTo>
                <a:lnTo>
                  <a:pt x="1001" y="1"/>
                </a:ln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0" name="Google Shape;590;p41"/>
          <p:cNvSpPr/>
          <p:nvPr/>
        </p:nvSpPr>
        <p:spPr>
          <a:xfrm>
            <a:off x="1759921" y="2063701"/>
            <a:ext cx="28842" cy="42222"/>
          </a:xfrm>
          <a:custGeom>
            <a:avLst/>
            <a:gdLst/>
            <a:ahLst/>
            <a:cxnLst/>
            <a:rect l="l" t="t" r="r" b="b"/>
            <a:pathLst>
              <a:path w="1869" h="2736" extrusionOk="0">
                <a:moveTo>
                  <a:pt x="735" y="0"/>
                </a:moveTo>
                <a:cubicBezTo>
                  <a:pt x="501" y="301"/>
                  <a:pt x="368" y="701"/>
                  <a:pt x="368" y="1068"/>
                </a:cubicBezTo>
                <a:cubicBezTo>
                  <a:pt x="334" y="1435"/>
                  <a:pt x="234" y="1768"/>
                  <a:pt x="1" y="2068"/>
                </a:cubicBezTo>
                <a:lnTo>
                  <a:pt x="1168" y="2736"/>
                </a:lnTo>
                <a:cubicBezTo>
                  <a:pt x="1369" y="2402"/>
                  <a:pt x="1502" y="2002"/>
                  <a:pt x="1535" y="1635"/>
                </a:cubicBezTo>
                <a:cubicBezTo>
                  <a:pt x="1535" y="1268"/>
                  <a:pt x="1669" y="934"/>
                  <a:pt x="1869" y="667"/>
                </a:cubicBezTo>
                <a:lnTo>
                  <a:pt x="73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1" name="Google Shape;591;p41"/>
          <p:cNvSpPr/>
          <p:nvPr/>
        </p:nvSpPr>
        <p:spPr>
          <a:xfrm>
            <a:off x="1205004" y="1933455"/>
            <a:ext cx="862768" cy="2498244"/>
          </a:xfrm>
          <a:custGeom>
            <a:avLst/>
            <a:gdLst/>
            <a:ahLst/>
            <a:cxnLst/>
            <a:rect l="l" t="t" r="r" b="b"/>
            <a:pathLst>
              <a:path w="55908" h="161888" extrusionOk="0">
                <a:moveTo>
                  <a:pt x="54039" y="1"/>
                </a:moveTo>
                <a:cubicBezTo>
                  <a:pt x="53472" y="34"/>
                  <a:pt x="52939" y="201"/>
                  <a:pt x="52472" y="501"/>
                </a:cubicBezTo>
                <a:lnTo>
                  <a:pt x="52171" y="668"/>
                </a:lnTo>
                <a:lnTo>
                  <a:pt x="38328" y="8674"/>
                </a:lnTo>
                <a:cubicBezTo>
                  <a:pt x="38295" y="8674"/>
                  <a:pt x="38262" y="8674"/>
                  <a:pt x="38262" y="8707"/>
                </a:cubicBezTo>
                <a:cubicBezTo>
                  <a:pt x="37828" y="9041"/>
                  <a:pt x="37528" y="9541"/>
                  <a:pt x="37494" y="10075"/>
                </a:cubicBezTo>
                <a:cubicBezTo>
                  <a:pt x="37461" y="10842"/>
                  <a:pt x="37061" y="11509"/>
                  <a:pt x="36427" y="11909"/>
                </a:cubicBezTo>
                <a:lnTo>
                  <a:pt x="19915" y="21416"/>
                </a:lnTo>
                <a:cubicBezTo>
                  <a:pt x="19748" y="21516"/>
                  <a:pt x="19548" y="21583"/>
                  <a:pt x="19348" y="21583"/>
                </a:cubicBezTo>
                <a:cubicBezTo>
                  <a:pt x="18881" y="21583"/>
                  <a:pt x="18547" y="21183"/>
                  <a:pt x="18614" y="20749"/>
                </a:cubicBezTo>
                <a:cubicBezTo>
                  <a:pt x="18614" y="20616"/>
                  <a:pt x="18581" y="20282"/>
                  <a:pt x="18314" y="20282"/>
                </a:cubicBezTo>
                <a:cubicBezTo>
                  <a:pt x="18214" y="20315"/>
                  <a:pt x="18114" y="20349"/>
                  <a:pt x="18014" y="20382"/>
                </a:cubicBezTo>
                <a:lnTo>
                  <a:pt x="17080" y="20916"/>
                </a:lnTo>
                <a:lnTo>
                  <a:pt x="2903" y="29088"/>
                </a:lnTo>
                <a:cubicBezTo>
                  <a:pt x="2703" y="29222"/>
                  <a:pt x="2503" y="29355"/>
                  <a:pt x="2336" y="29489"/>
                </a:cubicBezTo>
                <a:lnTo>
                  <a:pt x="2136" y="29655"/>
                </a:lnTo>
                <a:lnTo>
                  <a:pt x="2069" y="29756"/>
                </a:lnTo>
                <a:cubicBezTo>
                  <a:pt x="868" y="30856"/>
                  <a:pt x="134" y="32424"/>
                  <a:pt x="34" y="34059"/>
                </a:cubicBezTo>
                <a:lnTo>
                  <a:pt x="34" y="159982"/>
                </a:lnTo>
                <a:cubicBezTo>
                  <a:pt x="1" y="160482"/>
                  <a:pt x="134" y="160983"/>
                  <a:pt x="435" y="161416"/>
                </a:cubicBezTo>
                <a:cubicBezTo>
                  <a:pt x="682" y="161695"/>
                  <a:pt x="1015" y="161887"/>
                  <a:pt x="1382" y="161887"/>
                </a:cubicBezTo>
                <a:cubicBezTo>
                  <a:pt x="1410" y="161887"/>
                  <a:pt x="1439" y="161886"/>
                  <a:pt x="1469" y="161883"/>
                </a:cubicBezTo>
                <a:cubicBezTo>
                  <a:pt x="1902" y="161883"/>
                  <a:pt x="2336" y="161750"/>
                  <a:pt x="2703" y="161517"/>
                </a:cubicBezTo>
                <a:lnTo>
                  <a:pt x="53039" y="132462"/>
                </a:lnTo>
                <a:cubicBezTo>
                  <a:pt x="54740" y="131328"/>
                  <a:pt x="55807" y="129494"/>
                  <a:pt x="55907" y="127492"/>
                </a:cubicBezTo>
                <a:lnTo>
                  <a:pt x="55907" y="2469"/>
                </a:lnTo>
                <a:cubicBezTo>
                  <a:pt x="55907" y="968"/>
                  <a:pt x="55207" y="1"/>
                  <a:pt x="54039" y="1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2" name="Google Shape;592;p41"/>
          <p:cNvSpPr/>
          <p:nvPr/>
        </p:nvSpPr>
        <p:spPr>
          <a:xfrm>
            <a:off x="2094531" y="3013443"/>
            <a:ext cx="427773" cy="186850"/>
          </a:xfrm>
          <a:custGeom>
            <a:avLst/>
            <a:gdLst/>
            <a:ahLst/>
            <a:cxnLst/>
            <a:rect l="l" t="t" r="r" b="b"/>
            <a:pathLst>
              <a:path w="27720" h="12108" extrusionOk="0">
                <a:moveTo>
                  <a:pt x="24217" y="0"/>
                </a:moveTo>
                <a:cubicBezTo>
                  <a:pt x="18850" y="5244"/>
                  <a:pt x="13338" y="7108"/>
                  <a:pt x="8726" y="7108"/>
                </a:cubicBezTo>
                <a:cubicBezTo>
                  <a:pt x="7090" y="7108"/>
                  <a:pt x="5566" y="6874"/>
                  <a:pt x="4203" y="6472"/>
                </a:cubicBezTo>
                <a:cubicBezTo>
                  <a:pt x="4032" y="6423"/>
                  <a:pt x="3861" y="6392"/>
                  <a:pt x="3690" y="6392"/>
                </a:cubicBezTo>
                <a:cubicBezTo>
                  <a:pt x="3628" y="6392"/>
                  <a:pt x="3565" y="6396"/>
                  <a:pt x="3503" y="6405"/>
                </a:cubicBezTo>
                <a:cubicBezTo>
                  <a:pt x="2102" y="6672"/>
                  <a:pt x="934" y="7539"/>
                  <a:pt x="334" y="8807"/>
                </a:cubicBezTo>
                <a:cubicBezTo>
                  <a:pt x="0" y="9574"/>
                  <a:pt x="167" y="10208"/>
                  <a:pt x="701" y="10508"/>
                </a:cubicBezTo>
                <a:cubicBezTo>
                  <a:pt x="767" y="10508"/>
                  <a:pt x="801" y="10541"/>
                  <a:pt x="834" y="10541"/>
                </a:cubicBezTo>
                <a:cubicBezTo>
                  <a:pt x="3114" y="11506"/>
                  <a:pt x="5831" y="12107"/>
                  <a:pt x="8805" y="12107"/>
                </a:cubicBezTo>
                <a:cubicBezTo>
                  <a:pt x="14575" y="12107"/>
                  <a:pt x="21315" y="9843"/>
                  <a:pt x="27720" y="3570"/>
                </a:cubicBezTo>
                <a:lnTo>
                  <a:pt x="24217" y="0"/>
                </a:ln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3" name="Google Shape;593;p41"/>
          <p:cNvSpPr/>
          <p:nvPr/>
        </p:nvSpPr>
        <p:spPr>
          <a:xfrm>
            <a:off x="2506131" y="3036869"/>
            <a:ext cx="132514" cy="51111"/>
          </a:xfrm>
          <a:custGeom>
            <a:avLst/>
            <a:gdLst/>
            <a:ahLst/>
            <a:cxnLst/>
            <a:rect l="l" t="t" r="r" b="b"/>
            <a:pathLst>
              <a:path w="8587" h="3312" extrusionOk="0">
                <a:moveTo>
                  <a:pt x="7526" y="0"/>
                </a:moveTo>
                <a:cubicBezTo>
                  <a:pt x="7293" y="0"/>
                  <a:pt x="7056" y="79"/>
                  <a:pt x="6852" y="250"/>
                </a:cubicBezTo>
                <a:cubicBezTo>
                  <a:pt x="6099" y="890"/>
                  <a:pt x="5155" y="1222"/>
                  <a:pt x="4206" y="1222"/>
                </a:cubicBezTo>
                <a:cubicBezTo>
                  <a:pt x="3472" y="1222"/>
                  <a:pt x="2736" y="1024"/>
                  <a:pt x="2082" y="617"/>
                </a:cubicBezTo>
                <a:cubicBezTo>
                  <a:pt x="1895" y="508"/>
                  <a:pt x="1711" y="461"/>
                  <a:pt x="1539" y="461"/>
                </a:cubicBezTo>
                <a:cubicBezTo>
                  <a:pt x="604" y="461"/>
                  <a:pt x="1" y="1860"/>
                  <a:pt x="1014" y="2452"/>
                </a:cubicBezTo>
                <a:cubicBezTo>
                  <a:pt x="1993" y="3028"/>
                  <a:pt x="3084" y="3311"/>
                  <a:pt x="4171" y="3311"/>
                </a:cubicBezTo>
                <a:cubicBezTo>
                  <a:pt x="5603" y="3311"/>
                  <a:pt x="7029" y="2819"/>
                  <a:pt x="8186" y="1851"/>
                </a:cubicBezTo>
                <a:cubicBezTo>
                  <a:pt x="8453" y="1618"/>
                  <a:pt x="8587" y="1251"/>
                  <a:pt x="8553" y="917"/>
                </a:cubicBezTo>
                <a:cubicBezTo>
                  <a:pt x="8485" y="351"/>
                  <a:pt x="8018" y="0"/>
                  <a:pt x="7526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4" name="Google Shape;594;p41"/>
          <p:cNvSpPr/>
          <p:nvPr/>
        </p:nvSpPr>
        <p:spPr>
          <a:xfrm>
            <a:off x="2420886" y="2966592"/>
            <a:ext cx="148270" cy="148270"/>
          </a:xfrm>
          <a:custGeom>
            <a:avLst/>
            <a:gdLst/>
            <a:ahLst/>
            <a:cxnLst/>
            <a:rect l="l" t="t" r="r" b="b"/>
            <a:pathLst>
              <a:path w="9608" h="9608" extrusionOk="0">
                <a:moveTo>
                  <a:pt x="4804" y="1"/>
                </a:moveTo>
                <a:cubicBezTo>
                  <a:pt x="2169" y="1"/>
                  <a:pt x="0" y="2136"/>
                  <a:pt x="0" y="4804"/>
                </a:cubicBezTo>
                <a:cubicBezTo>
                  <a:pt x="0" y="7473"/>
                  <a:pt x="2169" y="9608"/>
                  <a:pt x="4804" y="9608"/>
                </a:cubicBezTo>
                <a:cubicBezTo>
                  <a:pt x="7472" y="9608"/>
                  <a:pt x="9607" y="7473"/>
                  <a:pt x="9607" y="4804"/>
                </a:cubicBezTo>
                <a:cubicBezTo>
                  <a:pt x="9607" y="2136"/>
                  <a:pt x="7472" y="1"/>
                  <a:pt x="4804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5" name="Google Shape;595;p41"/>
          <p:cNvSpPr/>
          <p:nvPr/>
        </p:nvSpPr>
        <p:spPr>
          <a:xfrm>
            <a:off x="2414373" y="2978953"/>
            <a:ext cx="171248" cy="136156"/>
          </a:xfrm>
          <a:custGeom>
            <a:avLst/>
            <a:gdLst/>
            <a:ahLst/>
            <a:cxnLst/>
            <a:rect l="l" t="t" r="r" b="b"/>
            <a:pathLst>
              <a:path w="11097" h="8823" extrusionOk="0">
                <a:moveTo>
                  <a:pt x="7894" y="0"/>
                </a:moveTo>
                <a:lnTo>
                  <a:pt x="7894" y="0"/>
                </a:lnTo>
                <a:cubicBezTo>
                  <a:pt x="8595" y="534"/>
                  <a:pt x="9496" y="2969"/>
                  <a:pt x="7461" y="4937"/>
                </a:cubicBezTo>
                <a:cubicBezTo>
                  <a:pt x="6617" y="5733"/>
                  <a:pt x="5533" y="6081"/>
                  <a:pt x="4471" y="6081"/>
                </a:cubicBezTo>
                <a:cubicBezTo>
                  <a:pt x="2551" y="6081"/>
                  <a:pt x="704" y="4945"/>
                  <a:pt x="489" y="3269"/>
                </a:cubicBezTo>
                <a:lnTo>
                  <a:pt x="489" y="3269"/>
                </a:lnTo>
                <a:cubicBezTo>
                  <a:pt x="0" y="6311"/>
                  <a:pt x="2452" y="8822"/>
                  <a:pt x="5253" y="8822"/>
                </a:cubicBezTo>
                <a:cubicBezTo>
                  <a:pt x="5892" y="8822"/>
                  <a:pt x="6549" y="8692"/>
                  <a:pt x="7194" y="8406"/>
                </a:cubicBezTo>
                <a:cubicBezTo>
                  <a:pt x="10696" y="6872"/>
                  <a:pt x="11097" y="2069"/>
                  <a:pt x="7894" y="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6" name="Google Shape;596;p41"/>
          <p:cNvSpPr/>
          <p:nvPr/>
        </p:nvSpPr>
        <p:spPr>
          <a:xfrm>
            <a:off x="2431179" y="2985450"/>
            <a:ext cx="40169" cy="54459"/>
          </a:xfrm>
          <a:custGeom>
            <a:avLst/>
            <a:gdLst/>
            <a:ahLst/>
            <a:cxnLst/>
            <a:rect l="l" t="t" r="r" b="b"/>
            <a:pathLst>
              <a:path w="2603" h="3529" extrusionOk="0">
                <a:moveTo>
                  <a:pt x="2381" y="1"/>
                </a:moveTo>
                <a:cubicBezTo>
                  <a:pt x="2354" y="1"/>
                  <a:pt x="2327" y="5"/>
                  <a:pt x="2302" y="13"/>
                </a:cubicBezTo>
                <a:cubicBezTo>
                  <a:pt x="1602" y="46"/>
                  <a:pt x="1068" y="580"/>
                  <a:pt x="601" y="1114"/>
                </a:cubicBezTo>
                <a:cubicBezTo>
                  <a:pt x="568" y="1147"/>
                  <a:pt x="534" y="1181"/>
                  <a:pt x="534" y="1247"/>
                </a:cubicBezTo>
                <a:cubicBezTo>
                  <a:pt x="368" y="1481"/>
                  <a:pt x="234" y="1748"/>
                  <a:pt x="167" y="2048"/>
                </a:cubicBezTo>
                <a:cubicBezTo>
                  <a:pt x="34" y="2348"/>
                  <a:pt x="1" y="2715"/>
                  <a:pt x="101" y="3015"/>
                </a:cubicBezTo>
                <a:cubicBezTo>
                  <a:pt x="188" y="3335"/>
                  <a:pt x="453" y="3528"/>
                  <a:pt x="762" y="3528"/>
                </a:cubicBezTo>
                <a:cubicBezTo>
                  <a:pt x="808" y="3528"/>
                  <a:pt x="854" y="3524"/>
                  <a:pt x="901" y="3516"/>
                </a:cubicBezTo>
                <a:cubicBezTo>
                  <a:pt x="1235" y="3416"/>
                  <a:pt x="1368" y="3049"/>
                  <a:pt x="1468" y="2715"/>
                </a:cubicBezTo>
                <a:cubicBezTo>
                  <a:pt x="1735" y="1914"/>
                  <a:pt x="2102" y="1114"/>
                  <a:pt x="2536" y="380"/>
                </a:cubicBezTo>
                <a:cubicBezTo>
                  <a:pt x="2569" y="313"/>
                  <a:pt x="2602" y="213"/>
                  <a:pt x="2569" y="113"/>
                </a:cubicBezTo>
                <a:cubicBezTo>
                  <a:pt x="2544" y="38"/>
                  <a:pt x="2463" y="1"/>
                  <a:pt x="2381" y="1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7" name="Google Shape;597;p41"/>
          <p:cNvSpPr/>
          <p:nvPr/>
        </p:nvSpPr>
        <p:spPr>
          <a:xfrm>
            <a:off x="2478153" y="2907519"/>
            <a:ext cx="96666" cy="100817"/>
          </a:xfrm>
          <a:custGeom>
            <a:avLst/>
            <a:gdLst/>
            <a:ahLst/>
            <a:cxnLst/>
            <a:rect l="l" t="t" r="r" b="b"/>
            <a:pathLst>
              <a:path w="6264" h="6533" extrusionOk="0">
                <a:moveTo>
                  <a:pt x="5160" y="0"/>
                </a:moveTo>
                <a:cubicBezTo>
                  <a:pt x="5084" y="0"/>
                  <a:pt x="5007" y="9"/>
                  <a:pt x="4929" y="26"/>
                </a:cubicBezTo>
                <a:cubicBezTo>
                  <a:pt x="2327" y="593"/>
                  <a:pt x="392" y="2728"/>
                  <a:pt x="92" y="5363"/>
                </a:cubicBezTo>
                <a:cubicBezTo>
                  <a:pt x="1" y="6113"/>
                  <a:pt x="591" y="6532"/>
                  <a:pt x="1171" y="6532"/>
                </a:cubicBezTo>
                <a:cubicBezTo>
                  <a:pt x="1648" y="6532"/>
                  <a:pt x="2118" y="6248"/>
                  <a:pt x="2194" y="5630"/>
                </a:cubicBezTo>
                <a:cubicBezTo>
                  <a:pt x="2394" y="3862"/>
                  <a:pt x="3661" y="2428"/>
                  <a:pt x="5396" y="2061"/>
                </a:cubicBezTo>
                <a:cubicBezTo>
                  <a:pt x="5930" y="1927"/>
                  <a:pt x="6263" y="1460"/>
                  <a:pt x="6197" y="927"/>
                </a:cubicBezTo>
                <a:lnTo>
                  <a:pt x="6163" y="927"/>
                </a:lnTo>
                <a:cubicBezTo>
                  <a:pt x="6105" y="375"/>
                  <a:pt x="5668" y="0"/>
                  <a:pt x="5160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8" name="Google Shape;598;p41"/>
          <p:cNvSpPr/>
          <p:nvPr/>
        </p:nvSpPr>
        <p:spPr>
          <a:xfrm>
            <a:off x="1413489" y="3040727"/>
            <a:ext cx="818494" cy="854003"/>
          </a:xfrm>
          <a:custGeom>
            <a:avLst/>
            <a:gdLst/>
            <a:ahLst/>
            <a:cxnLst/>
            <a:rect l="l" t="t" r="r" b="b"/>
            <a:pathLst>
              <a:path w="53039" h="55340" extrusionOk="0">
                <a:moveTo>
                  <a:pt x="1" y="0"/>
                </a:moveTo>
                <a:cubicBezTo>
                  <a:pt x="1" y="17913"/>
                  <a:pt x="7906" y="55340"/>
                  <a:pt x="26519" y="55340"/>
                </a:cubicBezTo>
                <a:cubicBezTo>
                  <a:pt x="45166" y="55340"/>
                  <a:pt x="53038" y="17913"/>
                  <a:pt x="53038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9" name="Google Shape;599;p41"/>
          <p:cNvSpPr/>
          <p:nvPr/>
        </p:nvSpPr>
        <p:spPr>
          <a:xfrm>
            <a:off x="1413489" y="3040727"/>
            <a:ext cx="818494" cy="854003"/>
          </a:xfrm>
          <a:custGeom>
            <a:avLst/>
            <a:gdLst/>
            <a:ahLst/>
            <a:cxnLst/>
            <a:rect l="l" t="t" r="r" b="b"/>
            <a:pathLst>
              <a:path w="53039" h="55340" extrusionOk="0">
                <a:moveTo>
                  <a:pt x="1" y="0"/>
                </a:moveTo>
                <a:cubicBezTo>
                  <a:pt x="1" y="17913"/>
                  <a:pt x="7906" y="55340"/>
                  <a:pt x="26519" y="55340"/>
                </a:cubicBezTo>
                <a:cubicBezTo>
                  <a:pt x="45166" y="55340"/>
                  <a:pt x="53038" y="17913"/>
                  <a:pt x="53038" y="0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0" name="Google Shape;600;p41"/>
          <p:cNvSpPr/>
          <p:nvPr/>
        </p:nvSpPr>
        <p:spPr>
          <a:xfrm>
            <a:off x="1867512" y="3040727"/>
            <a:ext cx="364981" cy="348515"/>
          </a:xfrm>
          <a:custGeom>
            <a:avLst/>
            <a:gdLst/>
            <a:ahLst/>
            <a:cxnLst/>
            <a:rect l="l" t="t" r="r" b="b"/>
            <a:pathLst>
              <a:path w="23651" h="22584" extrusionOk="0">
                <a:moveTo>
                  <a:pt x="23617" y="0"/>
                </a:moveTo>
                <a:cubicBezTo>
                  <a:pt x="22884" y="10775"/>
                  <a:pt x="19915" y="18113"/>
                  <a:pt x="15211" y="20715"/>
                </a:cubicBezTo>
                <a:cubicBezTo>
                  <a:pt x="14244" y="21249"/>
                  <a:pt x="13068" y="21516"/>
                  <a:pt x="11838" y="21516"/>
                </a:cubicBezTo>
                <a:cubicBezTo>
                  <a:pt x="10608" y="21516"/>
                  <a:pt x="9324" y="21249"/>
                  <a:pt x="8140" y="20715"/>
                </a:cubicBezTo>
                <a:cubicBezTo>
                  <a:pt x="4170" y="18847"/>
                  <a:pt x="1435" y="14411"/>
                  <a:pt x="1035" y="12276"/>
                </a:cubicBezTo>
                <a:lnTo>
                  <a:pt x="1" y="12476"/>
                </a:lnTo>
                <a:cubicBezTo>
                  <a:pt x="468" y="14878"/>
                  <a:pt x="3370" y="19648"/>
                  <a:pt x="7706" y="21649"/>
                </a:cubicBezTo>
                <a:cubicBezTo>
                  <a:pt x="9107" y="22250"/>
                  <a:pt x="10608" y="22550"/>
                  <a:pt x="12143" y="22583"/>
                </a:cubicBezTo>
                <a:cubicBezTo>
                  <a:pt x="13410" y="22583"/>
                  <a:pt x="14644" y="22250"/>
                  <a:pt x="15712" y="21649"/>
                </a:cubicBezTo>
                <a:cubicBezTo>
                  <a:pt x="18947" y="19881"/>
                  <a:pt x="21382" y="16078"/>
                  <a:pt x="22917" y="10641"/>
                </a:cubicBezTo>
                <a:cubicBezTo>
                  <a:pt x="23384" y="7105"/>
                  <a:pt x="23617" y="3570"/>
                  <a:pt x="23651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1" name="Google Shape;601;p41"/>
          <p:cNvSpPr/>
          <p:nvPr/>
        </p:nvSpPr>
        <p:spPr>
          <a:xfrm>
            <a:off x="1963776" y="3196698"/>
            <a:ext cx="154952" cy="646042"/>
          </a:xfrm>
          <a:custGeom>
            <a:avLst/>
            <a:gdLst/>
            <a:ahLst/>
            <a:cxnLst/>
            <a:rect l="l" t="t" r="r" b="b"/>
            <a:pathLst>
              <a:path w="10041" h="41864" extrusionOk="0">
                <a:moveTo>
                  <a:pt x="9207" y="1"/>
                </a:moveTo>
                <a:cubicBezTo>
                  <a:pt x="9207" y="18714"/>
                  <a:pt x="6105" y="32724"/>
                  <a:pt x="0" y="41864"/>
                </a:cubicBezTo>
                <a:cubicBezTo>
                  <a:pt x="801" y="41230"/>
                  <a:pt x="1535" y="40530"/>
                  <a:pt x="2235" y="39829"/>
                </a:cubicBezTo>
                <a:cubicBezTo>
                  <a:pt x="7406" y="30556"/>
                  <a:pt x="10041" y="17280"/>
                  <a:pt x="10041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2" name="Google Shape;602;p41"/>
          <p:cNvSpPr/>
          <p:nvPr/>
        </p:nvSpPr>
        <p:spPr>
          <a:xfrm>
            <a:off x="1413489" y="3040727"/>
            <a:ext cx="644515" cy="854003"/>
          </a:xfrm>
          <a:custGeom>
            <a:avLst/>
            <a:gdLst/>
            <a:ahLst/>
            <a:cxnLst/>
            <a:rect l="l" t="t" r="r" b="b"/>
            <a:pathLst>
              <a:path w="41765" h="55340" extrusionOk="0">
                <a:moveTo>
                  <a:pt x="41764" y="44832"/>
                </a:moveTo>
                <a:cubicBezTo>
                  <a:pt x="41763" y="44834"/>
                  <a:pt x="41762" y="44836"/>
                  <a:pt x="41760" y="44838"/>
                </a:cubicBezTo>
                <a:lnTo>
                  <a:pt x="41760" y="44838"/>
                </a:lnTo>
                <a:cubicBezTo>
                  <a:pt x="41763" y="44834"/>
                  <a:pt x="41764" y="44832"/>
                  <a:pt x="41764" y="44832"/>
                </a:cubicBezTo>
                <a:close/>
                <a:moveTo>
                  <a:pt x="1" y="0"/>
                </a:moveTo>
                <a:cubicBezTo>
                  <a:pt x="1" y="17913"/>
                  <a:pt x="7906" y="55340"/>
                  <a:pt x="26519" y="55340"/>
                </a:cubicBezTo>
                <a:cubicBezTo>
                  <a:pt x="32789" y="55340"/>
                  <a:pt x="37825" y="51139"/>
                  <a:pt x="41760" y="44838"/>
                </a:cubicBezTo>
                <a:lnTo>
                  <a:pt x="41760" y="44838"/>
                </a:lnTo>
                <a:cubicBezTo>
                  <a:pt x="41617" y="45028"/>
                  <a:pt x="36831" y="50438"/>
                  <a:pt x="31144" y="50438"/>
                </a:cubicBezTo>
                <a:cubicBezTo>
                  <a:pt x="29083" y="50438"/>
                  <a:pt x="26904" y="49728"/>
                  <a:pt x="24785" y="47801"/>
                </a:cubicBezTo>
                <a:cubicBezTo>
                  <a:pt x="16679" y="40463"/>
                  <a:pt x="15145" y="19047"/>
                  <a:pt x="17413" y="14377"/>
                </a:cubicBezTo>
                <a:lnTo>
                  <a:pt x="17413" y="0"/>
                </a:ln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3" name="Google Shape;603;p41"/>
          <p:cNvSpPr/>
          <p:nvPr/>
        </p:nvSpPr>
        <p:spPr>
          <a:xfrm>
            <a:off x="1413489" y="2803801"/>
            <a:ext cx="818494" cy="472834"/>
          </a:xfrm>
          <a:custGeom>
            <a:avLst/>
            <a:gdLst/>
            <a:ahLst/>
            <a:cxnLst/>
            <a:rect l="l" t="t" r="r" b="b"/>
            <a:pathLst>
              <a:path w="53039" h="30640" extrusionOk="0">
                <a:moveTo>
                  <a:pt x="26532" y="1"/>
                </a:moveTo>
                <a:cubicBezTo>
                  <a:pt x="19748" y="1"/>
                  <a:pt x="12960" y="1493"/>
                  <a:pt x="7773" y="4479"/>
                </a:cubicBezTo>
                <a:cubicBezTo>
                  <a:pt x="2602" y="7481"/>
                  <a:pt x="1" y="11384"/>
                  <a:pt x="1" y="15320"/>
                </a:cubicBezTo>
                <a:cubicBezTo>
                  <a:pt x="1" y="19256"/>
                  <a:pt x="2602" y="23192"/>
                  <a:pt x="7773" y="26161"/>
                </a:cubicBezTo>
                <a:cubicBezTo>
                  <a:pt x="12943" y="29146"/>
                  <a:pt x="19731" y="30639"/>
                  <a:pt x="26519" y="30639"/>
                </a:cubicBezTo>
                <a:cubicBezTo>
                  <a:pt x="33308" y="30639"/>
                  <a:pt x="40096" y="29146"/>
                  <a:pt x="45266" y="26161"/>
                </a:cubicBezTo>
                <a:cubicBezTo>
                  <a:pt x="50470" y="23192"/>
                  <a:pt x="53038" y="19256"/>
                  <a:pt x="53038" y="15320"/>
                </a:cubicBezTo>
                <a:cubicBezTo>
                  <a:pt x="53038" y="11384"/>
                  <a:pt x="50470" y="7481"/>
                  <a:pt x="45266" y="4479"/>
                </a:cubicBezTo>
                <a:cubicBezTo>
                  <a:pt x="40096" y="1493"/>
                  <a:pt x="33316" y="1"/>
                  <a:pt x="26532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" name="Google Shape;604;p41"/>
          <p:cNvSpPr/>
          <p:nvPr/>
        </p:nvSpPr>
        <p:spPr>
          <a:xfrm>
            <a:off x="1413489" y="2803801"/>
            <a:ext cx="818494" cy="472834"/>
          </a:xfrm>
          <a:custGeom>
            <a:avLst/>
            <a:gdLst/>
            <a:ahLst/>
            <a:cxnLst/>
            <a:rect l="l" t="t" r="r" b="b"/>
            <a:pathLst>
              <a:path w="53039" h="30640" extrusionOk="0">
                <a:moveTo>
                  <a:pt x="26532" y="1"/>
                </a:moveTo>
                <a:cubicBezTo>
                  <a:pt x="19748" y="1"/>
                  <a:pt x="12960" y="1493"/>
                  <a:pt x="7773" y="4479"/>
                </a:cubicBezTo>
                <a:cubicBezTo>
                  <a:pt x="2602" y="7481"/>
                  <a:pt x="1" y="11384"/>
                  <a:pt x="1" y="15320"/>
                </a:cubicBezTo>
                <a:cubicBezTo>
                  <a:pt x="1" y="19256"/>
                  <a:pt x="2602" y="23192"/>
                  <a:pt x="7773" y="26161"/>
                </a:cubicBezTo>
                <a:cubicBezTo>
                  <a:pt x="12943" y="29146"/>
                  <a:pt x="19731" y="30639"/>
                  <a:pt x="26519" y="30639"/>
                </a:cubicBezTo>
                <a:cubicBezTo>
                  <a:pt x="33308" y="30639"/>
                  <a:pt x="40096" y="29146"/>
                  <a:pt x="45266" y="26161"/>
                </a:cubicBezTo>
                <a:cubicBezTo>
                  <a:pt x="50470" y="23192"/>
                  <a:pt x="53038" y="19256"/>
                  <a:pt x="53038" y="15320"/>
                </a:cubicBezTo>
                <a:cubicBezTo>
                  <a:pt x="53038" y="11384"/>
                  <a:pt x="50470" y="7481"/>
                  <a:pt x="45266" y="4479"/>
                </a:cubicBezTo>
                <a:cubicBezTo>
                  <a:pt x="40096" y="1493"/>
                  <a:pt x="33316" y="1"/>
                  <a:pt x="26532" y="1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5" name="Google Shape;605;p41"/>
          <p:cNvSpPr/>
          <p:nvPr/>
        </p:nvSpPr>
        <p:spPr>
          <a:xfrm>
            <a:off x="1413489" y="2804310"/>
            <a:ext cx="771643" cy="472927"/>
          </a:xfrm>
          <a:custGeom>
            <a:avLst/>
            <a:gdLst/>
            <a:ahLst/>
            <a:cxnLst/>
            <a:rect l="l" t="t" r="r" b="b"/>
            <a:pathLst>
              <a:path w="50003" h="30646" extrusionOk="0">
                <a:moveTo>
                  <a:pt x="26503" y="1"/>
                </a:moveTo>
                <a:cubicBezTo>
                  <a:pt x="19715" y="1"/>
                  <a:pt x="12926" y="1494"/>
                  <a:pt x="7739" y="4479"/>
                </a:cubicBezTo>
                <a:cubicBezTo>
                  <a:pt x="2569" y="7481"/>
                  <a:pt x="1" y="11384"/>
                  <a:pt x="1" y="15320"/>
                </a:cubicBezTo>
                <a:cubicBezTo>
                  <a:pt x="1" y="19256"/>
                  <a:pt x="2569" y="23159"/>
                  <a:pt x="7739" y="26161"/>
                </a:cubicBezTo>
                <a:cubicBezTo>
                  <a:pt x="12925" y="29155"/>
                  <a:pt x="19717" y="30645"/>
                  <a:pt x="26500" y="30645"/>
                </a:cubicBezTo>
                <a:cubicBezTo>
                  <a:pt x="31281" y="30645"/>
                  <a:pt x="36057" y="29905"/>
                  <a:pt x="40263" y="28430"/>
                </a:cubicBezTo>
                <a:lnTo>
                  <a:pt x="40263" y="28430"/>
                </a:lnTo>
                <a:cubicBezTo>
                  <a:pt x="37286" y="29345"/>
                  <a:pt x="34054" y="29765"/>
                  <a:pt x="30928" y="29765"/>
                </a:cubicBezTo>
                <a:cubicBezTo>
                  <a:pt x="23124" y="29765"/>
                  <a:pt x="15988" y="27151"/>
                  <a:pt x="15178" y="23126"/>
                </a:cubicBezTo>
                <a:lnTo>
                  <a:pt x="15178" y="23126"/>
                </a:lnTo>
                <a:cubicBezTo>
                  <a:pt x="17785" y="24208"/>
                  <a:pt x="22064" y="25024"/>
                  <a:pt x="26762" y="25024"/>
                </a:cubicBezTo>
                <a:cubicBezTo>
                  <a:pt x="33363" y="25024"/>
                  <a:pt x="40791" y="23411"/>
                  <a:pt x="45566" y="18656"/>
                </a:cubicBezTo>
                <a:cubicBezTo>
                  <a:pt x="48569" y="15787"/>
                  <a:pt x="50003" y="11684"/>
                  <a:pt x="49436" y="7581"/>
                </a:cubicBezTo>
                <a:cubicBezTo>
                  <a:pt x="48168" y="6381"/>
                  <a:pt x="46767" y="5346"/>
                  <a:pt x="45266" y="4479"/>
                </a:cubicBezTo>
                <a:cubicBezTo>
                  <a:pt x="40079" y="1494"/>
                  <a:pt x="33291" y="1"/>
                  <a:pt x="26503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6" name="Google Shape;606;p41"/>
          <p:cNvSpPr/>
          <p:nvPr/>
        </p:nvSpPr>
        <p:spPr>
          <a:xfrm>
            <a:off x="1334215" y="3210910"/>
            <a:ext cx="267698" cy="280321"/>
          </a:xfrm>
          <a:custGeom>
            <a:avLst/>
            <a:gdLst/>
            <a:ahLst/>
            <a:cxnLst/>
            <a:rect l="l" t="t" r="r" b="b"/>
            <a:pathLst>
              <a:path w="17347" h="18165" extrusionOk="0">
                <a:moveTo>
                  <a:pt x="7548" y="1"/>
                </a:moveTo>
                <a:cubicBezTo>
                  <a:pt x="6888" y="1"/>
                  <a:pt x="6289" y="154"/>
                  <a:pt x="5771" y="447"/>
                </a:cubicBezTo>
                <a:cubicBezTo>
                  <a:pt x="1402" y="3182"/>
                  <a:pt x="1" y="8887"/>
                  <a:pt x="2569" y="13356"/>
                </a:cubicBezTo>
                <a:cubicBezTo>
                  <a:pt x="4336" y="16432"/>
                  <a:pt x="7572" y="18165"/>
                  <a:pt x="10896" y="18165"/>
                </a:cubicBezTo>
                <a:cubicBezTo>
                  <a:pt x="12404" y="18165"/>
                  <a:pt x="13929" y="17808"/>
                  <a:pt x="15345" y="17059"/>
                </a:cubicBezTo>
                <a:cubicBezTo>
                  <a:pt x="16579" y="16325"/>
                  <a:pt x="17346" y="14824"/>
                  <a:pt x="17346" y="12656"/>
                </a:cubicBezTo>
                <a:cubicBezTo>
                  <a:pt x="17346" y="8319"/>
                  <a:pt x="14311" y="3082"/>
                  <a:pt x="10575" y="914"/>
                </a:cubicBezTo>
                <a:cubicBezTo>
                  <a:pt x="9490" y="294"/>
                  <a:pt x="8461" y="1"/>
                  <a:pt x="7548" y="1"/>
                </a:cubicBez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7" name="Google Shape;607;p41"/>
          <p:cNvSpPr/>
          <p:nvPr/>
        </p:nvSpPr>
        <p:spPr>
          <a:xfrm>
            <a:off x="1338737" y="3327452"/>
            <a:ext cx="263176" cy="166649"/>
          </a:xfrm>
          <a:custGeom>
            <a:avLst/>
            <a:gdLst/>
            <a:ahLst/>
            <a:cxnLst/>
            <a:rect l="l" t="t" r="r" b="b"/>
            <a:pathLst>
              <a:path w="17054" h="10799" extrusionOk="0">
                <a:moveTo>
                  <a:pt x="775" y="0"/>
                </a:moveTo>
                <a:lnTo>
                  <a:pt x="775" y="0"/>
                </a:lnTo>
                <a:cubicBezTo>
                  <a:pt x="0" y="6069"/>
                  <a:pt x="4863" y="10798"/>
                  <a:pt x="10288" y="10798"/>
                </a:cubicBezTo>
                <a:cubicBezTo>
                  <a:pt x="11870" y="10798"/>
                  <a:pt x="13500" y="10396"/>
                  <a:pt x="15052" y="9507"/>
                </a:cubicBezTo>
                <a:cubicBezTo>
                  <a:pt x="16286" y="8773"/>
                  <a:pt x="17053" y="7272"/>
                  <a:pt x="17053" y="5104"/>
                </a:cubicBezTo>
                <a:cubicBezTo>
                  <a:pt x="17020" y="4170"/>
                  <a:pt x="16920" y="3269"/>
                  <a:pt x="16686" y="2369"/>
                </a:cubicBezTo>
                <a:cubicBezTo>
                  <a:pt x="16686" y="5104"/>
                  <a:pt x="15018" y="7906"/>
                  <a:pt x="9781" y="8373"/>
                </a:cubicBezTo>
                <a:cubicBezTo>
                  <a:pt x="9531" y="8395"/>
                  <a:pt x="9285" y="8406"/>
                  <a:pt x="9042" y="8406"/>
                </a:cubicBezTo>
                <a:cubicBezTo>
                  <a:pt x="4525" y="8406"/>
                  <a:pt x="1313" y="4654"/>
                  <a:pt x="775" y="0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8" name="Google Shape;608;p41"/>
          <p:cNvSpPr/>
          <p:nvPr/>
        </p:nvSpPr>
        <p:spPr>
          <a:xfrm>
            <a:off x="1369215" y="3341264"/>
            <a:ext cx="83934" cy="108270"/>
          </a:xfrm>
          <a:custGeom>
            <a:avLst/>
            <a:gdLst/>
            <a:ahLst/>
            <a:cxnLst/>
            <a:rect l="l" t="t" r="r" b="b"/>
            <a:pathLst>
              <a:path w="5439" h="7016" extrusionOk="0">
                <a:moveTo>
                  <a:pt x="1517" y="1"/>
                </a:moveTo>
                <a:cubicBezTo>
                  <a:pt x="621" y="1"/>
                  <a:pt x="1" y="711"/>
                  <a:pt x="1" y="1941"/>
                </a:cubicBezTo>
                <a:cubicBezTo>
                  <a:pt x="101" y="3842"/>
                  <a:pt x="1135" y="5610"/>
                  <a:pt x="2736" y="6644"/>
                </a:cubicBezTo>
                <a:cubicBezTo>
                  <a:pt x="3173" y="6896"/>
                  <a:pt x="3584" y="7016"/>
                  <a:pt x="3948" y="7016"/>
                </a:cubicBezTo>
                <a:cubicBezTo>
                  <a:pt x="4834" y="7016"/>
                  <a:pt x="5438" y="6306"/>
                  <a:pt x="5438" y="5076"/>
                </a:cubicBezTo>
                <a:cubicBezTo>
                  <a:pt x="5338" y="3175"/>
                  <a:pt x="4337" y="1407"/>
                  <a:pt x="2736" y="373"/>
                </a:cubicBezTo>
                <a:cubicBezTo>
                  <a:pt x="2299" y="120"/>
                  <a:pt x="1885" y="1"/>
                  <a:pt x="1517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9" name="Google Shape;609;p41"/>
          <p:cNvSpPr/>
          <p:nvPr/>
        </p:nvSpPr>
        <p:spPr>
          <a:xfrm>
            <a:off x="1384153" y="3341341"/>
            <a:ext cx="69505" cy="99443"/>
          </a:xfrm>
          <a:custGeom>
            <a:avLst/>
            <a:gdLst/>
            <a:ahLst/>
            <a:cxnLst/>
            <a:rect l="l" t="t" r="r" b="b"/>
            <a:pathLst>
              <a:path w="4504" h="6444" extrusionOk="0">
                <a:moveTo>
                  <a:pt x="400" y="1"/>
                </a:moveTo>
                <a:cubicBezTo>
                  <a:pt x="134" y="435"/>
                  <a:pt x="0" y="902"/>
                  <a:pt x="34" y="1369"/>
                </a:cubicBezTo>
                <a:cubicBezTo>
                  <a:pt x="134" y="3270"/>
                  <a:pt x="1134" y="5038"/>
                  <a:pt x="2735" y="6072"/>
                </a:cubicBezTo>
                <a:cubicBezTo>
                  <a:pt x="3095" y="6312"/>
                  <a:pt x="3509" y="6444"/>
                  <a:pt x="3953" y="6444"/>
                </a:cubicBezTo>
                <a:cubicBezTo>
                  <a:pt x="4002" y="6444"/>
                  <a:pt x="4053" y="6442"/>
                  <a:pt x="4103" y="6439"/>
                </a:cubicBezTo>
                <a:cubicBezTo>
                  <a:pt x="4370" y="6039"/>
                  <a:pt x="4503" y="5538"/>
                  <a:pt x="4470" y="5071"/>
                </a:cubicBezTo>
                <a:cubicBezTo>
                  <a:pt x="4370" y="3170"/>
                  <a:pt x="3369" y="1402"/>
                  <a:pt x="1768" y="368"/>
                </a:cubicBezTo>
                <a:cubicBezTo>
                  <a:pt x="1334" y="101"/>
                  <a:pt x="867" y="1"/>
                  <a:pt x="400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0" name="Google Shape;610;p41"/>
          <p:cNvSpPr/>
          <p:nvPr/>
        </p:nvSpPr>
        <p:spPr>
          <a:xfrm>
            <a:off x="1386206" y="3377899"/>
            <a:ext cx="67453" cy="62885"/>
          </a:xfrm>
          <a:custGeom>
            <a:avLst/>
            <a:gdLst/>
            <a:ahLst/>
            <a:cxnLst/>
            <a:rect l="l" t="t" r="r" b="b"/>
            <a:pathLst>
              <a:path w="4371" h="4075" extrusionOk="0">
                <a:moveTo>
                  <a:pt x="1" y="0"/>
                </a:moveTo>
                <a:cubicBezTo>
                  <a:pt x="368" y="1535"/>
                  <a:pt x="1302" y="2836"/>
                  <a:pt x="2602" y="3703"/>
                </a:cubicBezTo>
                <a:cubicBezTo>
                  <a:pt x="2962" y="3943"/>
                  <a:pt x="3376" y="4075"/>
                  <a:pt x="3820" y="4075"/>
                </a:cubicBezTo>
                <a:cubicBezTo>
                  <a:pt x="3869" y="4075"/>
                  <a:pt x="3920" y="4073"/>
                  <a:pt x="3970" y="4070"/>
                </a:cubicBezTo>
                <a:cubicBezTo>
                  <a:pt x="4237" y="3670"/>
                  <a:pt x="4370" y="3169"/>
                  <a:pt x="4337" y="2702"/>
                </a:cubicBezTo>
                <a:cubicBezTo>
                  <a:pt x="4337" y="2235"/>
                  <a:pt x="4237" y="1768"/>
                  <a:pt x="4104" y="1335"/>
                </a:cubicBezTo>
                <a:cubicBezTo>
                  <a:pt x="3847" y="1807"/>
                  <a:pt x="3401" y="2001"/>
                  <a:pt x="2894" y="2001"/>
                </a:cubicBezTo>
                <a:cubicBezTo>
                  <a:pt x="1753" y="2001"/>
                  <a:pt x="301" y="1017"/>
                  <a:pt x="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1" name="Google Shape;611;p41"/>
          <p:cNvSpPr/>
          <p:nvPr/>
        </p:nvSpPr>
        <p:spPr>
          <a:xfrm>
            <a:off x="1312595" y="3358486"/>
            <a:ext cx="189442" cy="433807"/>
          </a:xfrm>
          <a:custGeom>
            <a:avLst/>
            <a:gdLst/>
            <a:ahLst/>
            <a:cxnLst/>
            <a:rect l="l" t="t" r="r" b="b"/>
            <a:pathLst>
              <a:path w="12276" h="28111" extrusionOk="0">
                <a:moveTo>
                  <a:pt x="5505" y="0"/>
                </a:moveTo>
                <a:cubicBezTo>
                  <a:pt x="5150" y="0"/>
                  <a:pt x="4861" y="153"/>
                  <a:pt x="4671" y="458"/>
                </a:cubicBezTo>
                <a:cubicBezTo>
                  <a:pt x="4637" y="491"/>
                  <a:pt x="4604" y="524"/>
                  <a:pt x="4570" y="591"/>
                </a:cubicBezTo>
                <a:cubicBezTo>
                  <a:pt x="1001" y="6896"/>
                  <a:pt x="1" y="17303"/>
                  <a:pt x="8306" y="28111"/>
                </a:cubicBezTo>
                <a:lnTo>
                  <a:pt x="12276" y="25042"/>
                </a:lnTo>
                <a:cubicBezTo>
                  <a:pt x="6072" y="16970"/>
                  <a:pt x="6072" y="9397"/>
                  <a:pt x="8240" y="4427"/>
                </a:cubicBezTo>
                <a:cubicBezTo>
                  <a:pt x="8340" y="4194"/>
                  <a:pt x="8373" y="3927"/>
                  <a:pt x="8373" y="3693"/>
                </a:cubicBezTo>
                <a:cubicBezTo>
                  <a:pt x="8306" y="2292"/>
                  <a:pt x="7573" y="1025"/>
                  <a:pt x="6405" y="258"/>
                </a:cubicBezTo>
                <a:cubicBezTo>
                  <a:pt x="6076" y="86"/>
                  <a:pt x="5772" y="0"/>
                  <a:pt x="5505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2" name="Google Shape;612;p41"/>
          <p:cNvSpPr/>
          <p:nvPr/>
        </p:nvSpPr>
        <p:spPr>
          <a:xfrm>
            <a:off x="1407826" y="3784114"/>
            <a:ext cx="61851" cy="125029"/>
          </a:xfrm>
          <a:custGeom>
            <a:avLst/>
            <a:gdLst/>
            <a:ahLst/>
            <a:cxnLst/>
            <a:rect l="l" t="t" r="r" b="b"/>
            <a:pathLst>
              <a:path w="4008" h="8102" extrusionOk="0">
                <a:moveTo>
                  <a:pt x="2544" y="1"/>
                </a:moveTo>
                <a:cubicBezTo>
                  <a:pt x="2257" y="1"/>
                  <a:pt x="1965" y="127"/>
                  <a:pt x="1735" y="430"/>
                </a:cubicBezTo>
                <a:cubicBezTo>
                  <a:pt x="101" y="2531"/>
                  <a:pt x="1" y="5400"/>
                  <a:pt x="1468" y="7602"/>
                </a:cubicBezTo>
                <a:cubicBezTo>
                  <a:pt x="1668" y="7902"/>
                  <a:pt x="2002" y="8102"/>
                  <a:pt x="2336" y="8102"/>
                </a:cubicBezTo>
                <a:cubicBezTo>
                  <a:pt x="3170" y="8069"/>
                  <a:pt x="3670" y="7168"/>
                  <a:pt x="3236" y="6467"/>
                </a:cubicBezTo>
                <a:cubicBezTo>
                  <a:pt x="2236" y="5000"/>
                  <a:pt x="2302" y="3065"/>
                  <a:pt x="3403" y="1697"/>
                </a:cubicBezTo>
                <a:cubicBezTo>
                  <a:pt x="4007" y="875"/>
                  <a:pt x="3298" y="1"/>
                  <a:pt x="2544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3" name="Google Shape;613;p41"/>
          <p:cNvSpPr/>
          <p:nvPr/>
        </p:nvSpPr>
        <p:spPr>
          <a:xfrm>
            <a:off x="1387749" y="3694192"/>
            <a:ext cx="166804" cy="148332"/>
          </a:xfrm>
          <a:custGeom>
            <a:avLst/>
            <a:gdLst/>
            <a:ahLst/>
            <a:cxnLst/>
            <a:rect l="l" t="t" r="r" b="b"/>
            <a:pathLst>
              <a:path w="10809" h="9612" extrusionOk="0">
                <a:moveTo>
                  <a:pt x="5423" y="0"/>
                </a:moveTo>
                <a:cubicBezTo>
                  <a:pt x="4049" y="0"/>
                  <a:pt x="2684" y="585"/>
                  <a:pt x="1735" y="1720"/>
                </a:cubicBezTo>
                <a:cubicBezTo>
                  <a:pt x="1" y="3755"/>
                  <a:pt x="301" y="6790"/>
                  <a:pt x="2336" y="8492"/>
                </a:cubicBezTo>
                <a:cubicBezTo>
                  <a:pt x="3235" y="9244"/>
                  <a:pt x="4331" y="9611"/>
                  <a:pt x="5420" y="9611"/>
                </a:cubicBezTo>
                <a:cubicBezTo>
                  <a:pt x="6794" y="9611"/>
                  <a:pt x="8158" y="9026"/>
                  <a:pt x="9107" y="7891"/>
                </a:cubicBezTo>
                <a:cubicBezTo>
                  <a:pt x="10808" y="5856"/>
                  <a:pt x="10542" y="2821"/>
                  <a:pt x="8507" y="1120"/>
                </a:cubicBezTo>
                <a:cubicBezTo>
                  <a:pt x="7607" y="368"/>
                  <a:pt x="6512" y="0"/>
                  <a:pt x="5423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4" name="Google Shape;614;p41"/>
          <p:cNvSpPr/>
          <p:nvPr/>
        </p:nvSpPr>
        <p:spPr>
          <a:xfrm>
            <a:off x="1385264" y="3694007"/>
            <a:ext cx="143039" cy="148748"/>
          </a:xfrm>
          <a:custGeom>
            <a:avLst/>
            <a:gdLst/>
            <a:ahLst/>
            <a:cxnLst/>
            <a:rect l="l" t="t" r="r" b="b"/>
            <a:pathLst>
              <a:path w="9269" h="9639" extrusionOk="0">
                <a:moveTo>
                  <a:pt x="5535" y="0"/>
                </a:moveTo>
                <a:cubicBezTo>
                  <a:pt x="2452" y="0"/>
                  <a:pt x="0" y="3029"/>
                  <a:pt x="962" y="6235"/>
                </a:cubicBezTo>
                <a:cubicBezTo>
                  <a:pt x="1643" y="8418"/>
                  <a:pt x="3609" y="9639"/>
                  <a:pt x="5607" y="9639"/>
                </a:cubicBezTo>
                <a:cubicBezTo>
                  <a:pt x="6937" y="9639"/>
                  <a:pt x="8281" y="9097"/>
                  <a:pt x="9268" y="7937"/>
                </a:cubicBezTo>
                <a:lnTo>
                  <a:pt x="9235" y="7937"/>
                </a:lnTo>
                <a:cubicBezTo>
                  <a:pt x="8958" y="8229"/>
                  <a:pt x="8270" y="8514"/>
                  <a:pt x="7441" y="8514"/>
                </a:cubicBezTo>
                <a:cubicBezTo>
                  <a:pt x="6473" y="8514"/>
                  <a:pt x="5315" y="8125"/>
                  <a:pt x="4398" y="6903"/>
                </a:cubicBezTo>
                <a:cubicBezTo>
                  <a:pt x="2463" y="4301"/>
                  <a:pt x="4265" y="198"/>
                  <a:pt x="6900" y="198"/>
                </a:cubicBezTo>
                <a:cubicBezTo>
                  <a:pt x="6437" y="63"/>
                  <a:pt x="5980" y="0"/>
                  <a:pt x="5535" y="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5" name="Google Shape;615;p41"/>
          <p:cNvSpPr/>
          <p:nvPr/>
        </p:nvSpPr>
        <p:spPr>
          <a:xfrm>
            <a:off x="1477840" y="3707170"/>
            <a:ext cx="52515" cy="43425"/>
          </a:xfrm>
          <a:custGeom>
            <a:avLst/>
            <a:gdLst/>
            <a:ahLst/>
            <a:cxnLst/>
            <a:rect l="l" t="t" r="r" b="b"/>
            <a:pathLst>
              <a:path w="3403" h="2814" extrusionOk="0">
                <a:moveTo>
                  <a:pt x="825" y="0"/>
                </a:moveTo>
                <a:cubicBezTo>
                  <a:pt x="751" y="0"/>
                  <a:pt x="676" y="4"/>
                  <a:pt x="601" y="12"/>
                </a:cubicBezTo>
                <a:cubicBezTo>
                  <a:pt x="267" y="79"/>
                  <a:pt x="0" y="379"/>
                  <a:pt x="34" y="746"/>
                </a:cubicBezTo>
                <a:cubicBezTo>
                  <a:pt x="100" y="1079"/>
                  <a:pt x="434" y="1246"/>
                  <a:pt x="734" y="1380"/>
                </a:cubicBezTo>
                <a:cubicBezTo>
                  <a:pt x="1535" y="1780"/>
                  <a:pt x="2268" y="2213"/>
                  <a:pt x="2969" y="2747"/>
                </a:cubicBezTo>
                <a:cubicBezTo>
                  <a:pt x="3036" y="2781"/>
                  <a:pt x="3102" y="2814"/>
                  <a:pt x="3202" y="2814"/>
                </a:cubicBezTo>
                <a:cubicBezTo>
                  <a:pt x="3303" y="2781"/>
                  <a:pt x="3336" y="2647"/>
                  <a:pt x="3336" y="2547"/>
                </a:cubicBezTo>
                <a:cubicBezTo>
                  <a:pt x="3403" y="1847"/>
                  <a:pt x="2902" y="1246"/>
                  <a:pt x="2435" y="746"/>
                </a:cubicBezTo>
                <a:cubicBezTo>
                  <a:pt x="2402" y="712"/>
                  <a:pt x="2369" y="679"/>
                  <a:pt x="2335" y="646"/>
                </a:cubicBezTo>
                <a:cubicBezTo>
                  <a:pt x="2102" y="446"/>
                  <a:pt x="1868" y="279"/>
                  <a:pt x="1568" y="179"/>
                </a:cubicBezTo>
                <a:cubicBezTo>
                  <a:pt x="1335" y="49"/>
                  <a:pt x="1082" y="0"/>
                  <a:pt x="825" y="0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6" name="Google Shape;616;p41"/>
          <p:cNvSpPr/>
          <p:nvPr/>
        </p:nvSpPr>
        <p:spPr>
          <a:xfrm>
            <a:off x="1496374" y="3758775"/>
            <a:ext cx="100909" cy="101990"/>
          </a:xfrm>
          <a:custGeom>
            <a:avLst/>
            <a:gdLst/>
            <a:ahLst/>
            <a:cxnLst/>
            <a:rect l="l" t="t" r="r" b="b"/>
            <a:pathLst>
              <a:path w="6539" h="6609" extrusionOk="0">
                <a:moveTo>
                  <a:pt x="1448" y="0"/>
                </a:moveTo>
                <a:cubicBezTo>
                  <a:pt x="335" y="0"/>
                  <a:pt x="0" y="1763"/>
                  <a:pt x="1234" y="2072"/>
                </a:cubicBezTo>
                <a:cubicBezTo>
                  <a:pt x="2969" y="2472"/>
                  <a:pt x="4236" y="3940"/>
                  <a:pt x="4370" y="5708"/>
                </a:cubicBezTo>
                <a:cubicBezTo>
                  <a:pt x="4470" y="6208"/>
                  <a:pt x="4904" y="6608"/>
                  <a:pt x="5437" y="6608"/>
                </a:cubicBezTo>
                <a:lnTo>
                  <a:pt x="5537" y="6608"/>
                </a:lnTo>
                <a:cubicBezTo>
                  <a:pt x="6104" y="6542"/>
                  <a:pt x="6538" y="6041"/>
                  <a:pt x="6471" y="5474"/>
                </a:cubicBezTo>
                <a:cubicBezTo>
                  <a:pt x="6204" y="2839"/>
                  <a:pt x="4303" y="671"/>
                  <a:pt x="1735" y="37"/>
                </a:cubicBezTo>
                <a:cubicBezTo>
                  <a:pt x="1634" y="12"/>
                  <a:pt x="1538" y="0"/>
                  <a:pt x="1448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7" name="Google Shape;617;p41"/>
          <p:cNvSpPr/>
          <p:nvPr/>
        </p:nvSpPr>
        <p:spPr>
          <a:xfrm>
            <a:off x="1493272" y="2724141"/>
            <a:ext cx="659946" cy="441554"/>
          </a:xfrm>
          <a:custGeom>
            <a:avLst/>
            <a:gdLst/>
            <a:ahLst/>
            <a:cxnLst/>
            <a:rect l="l" t="t" r="r" b="b"/>
            <a:pathLst>
              <a:path w="42765" h="28613" extrusionOk="0">
                <a:moveTo>
                  <a:pt x="21379" y="1"/>
                </a:moveTo>
                <a:cubicBezTo>
                  <a:pt x="15904" y="1"/>
                  <a:pt x="10425" y="1201"/>
                  <a:pt x="6239" y="3603"/>
                </a:cubicBezTo>
                <a:cubicBezTo>
                  <a:pt x="2069" y="6038"/>
                  <a:pt x="1" y="9174"/>
                  <a:pt x="1" y="12343"/>
                </a:cubicBezTo>
                <a:lnTo>
                  <a:pt x="1" y="16246"/>
                </a:lnTo>
                <a:cubicBezTo>
                  <a:pt x="1" y="19414"/>
                  <a:pt x="2069" y="22583"/>
                  <a:pt x="6239" y="24985"/>
                </a:cubicBezTo>
                <a:cubicBezTo>
                  <a:pt x="10408" y="27404"/>
                  <a:pt x="15887" y="28613"/>
                  <a:pt x="21366" y="28613"/>
                </a:cubicBezTo>
                <a:cubicBezTo>
                  <a:pt x="26845" y="28613"/>
                  <a:pt x="32324" y="27404"/>
                  <a:pt x="36494" y="24985"/>
                </a:cubicBezTo>
                <a:cubicBezTo>
                  <a:pt x="40663" y="22583"/>
                  <a:pt x="42765" y="19414"/>
                  <a:pt x="42765" y="16246"/>
                </a:cubicBezTo>
                <a:lnTo>
                  <a:pt x="42765" y="12343"/>
                </a:lnTo>
                <a:cubicBezTo>
                  <a:pt x="42765" y="9174"/>
                  <a:pt x="40663" y="6038"/>
                  <a:pt x="36494" y="3603"/>
                </a:cubicBezTo>
                <a:cubicBezTo>
                  <a:pt x="32324" y="1201"/>
                  <a:pt x="26853" y="1"/>
                  <a:pt x="21379" y="1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8" name="Google Shape;618;p41"/>
          <p:cNvSpPr/>
          <p:nvPr/>
        </p:nvSpPr>
        <p:spPr>
          <a:xfrm>
            <a:off x="1493272" y="2733925"/>
            <a:ext cx="381462" cy="431693"/>
          </a:xfrm>
          <a:custGeom>
            <a:avLst/>
            <a:gdLst/>
            <a:ahLst/>
            <a:cxnLst/>
            <a:rect l="l" t="t" r="r" b="b"/>
            <a:pathLst>
              <a:path w="24719" h="27974" extrusionOk="0">
                <a:moveTo>
                  <a:pt x="14578" y="0"/>
                </a:moveTo>
                <a:cubicBezTo>
                  <a:pt x="11643" y="534"/>
                  <a:pt x="8841" y="1535"/>
                  <a:pt x="6239" y="2969"/>
                </a:cubicBezTo>
                <a:cubicBezTo>
                  <a:pt x="2069" y="5404"/>
                  <a:pt x="1" y="8540"/>
                  <a:pt x="1" y="11709"/>
                </a:cubicBezTo>
                <a:lnTo>
                  <a:pt x="1" y="15612"/>
                </a:lnTo>
                <a:cubicBezTo>
                  <a:pt x="1" y="18780"/>
                  <a:pt x="2069" y="21949"/>
                  <a:pt x="6239" y="24351"/>
                </a:cubicBezTo>
                <a:cubicBezTo>
                  <a:pt x="10419" y="26760"/>
                  <a:pt x="15886" y="27973"/>
                  <a:pt x="21362" y="27973"/>
                </a:cubicBezTo>
                <a:cubicBezTo>
                  <a:pt x="22484" y="27973"/>
                  <a:pt x="23607" y="27922"/>
                  <a:pt x="24719" y="27820"/>
                </a:cubicBezTo>
                <a:lnTo>
                  <a:pt x="24719" y="27820"/>
                </a:lnTo>
                <a:cubicBezTo>
                  <a:pt x="24614" y="27822"/>
                  <a:pt x="24508" y="27823"/>
                  <a:pt x="24402" y="27823"/>
                </a:cubicBezTo>
                <a:cubicBezTo>
                  <a:pt x="19311" y="27823"/>
                  <a:pt x="12912" y="25462"/>
                  <a:pt x="14578" y="19548"/>
                </a:cubicBezTo>
                <a:lnTo>
                  <a:pt x="14578" y="0"/>
                </a:ln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9" name="Google Shape;619;p41"/>
          <p:cNvSpPr/>
          <p:nvPr/>
        </p:nvSpPr>
        <p:spPr>
          <a:xfrm>
            <a:off x="1492763" y="2723755"/>
            <a:ext cx="659946" cy="381524"/>
          </a:xfrm>
          <a:custGeom>
            <a:avLst/>
            <a:gdLst/>
            <a:ahLst/>
            <a:cxnLst/>
            <a:rect l="l" t="t" r="r" b="b"/>
            <a:pathLst>
              <a:path w="42765" h="24723" extrusionOk="0">
                <a:moveTo>
                  <a:pt x="21387" y="1"/>
                </a:moveTo>
                <a:cubicBezTo>
                  <a:pt x="15912" y="1"/>
                  <a:pt x="10441" y="1210"/>
                  <a:pt x="6272" y="3628"/>
                </a:cubicBezTo>
                <a:cubicBezTo>
                  <a:pt x="2102" y="6030"/>
                  <a:pt x="1" y="9165"/>
                  <a:pt x="1" y="12334"/>
                </a:cubicBezTo>
                <a:cubicBezTo>
                  <a:pt x="1" y="15537"/>
                  <a:pt x="2102" y="18706"/>
                  <a:pt x="6272" y="21107"/>
                </a:cubicBezTo>
                <a:cubicBezTo>
                  <a:pt x="10449" y="23513"/>
                  <a:pt x="15939" y="24722"/>
                  <a:pt x="21428" y="24722"/>
                </a:cubicBezTo>
                <a:cubicBezTo>
                  <a:pt x="26897" y="24722"/>
                  <a:pt x="32364" y="23522"/>
                  <a:pt x="36527" y="21107"/>
                </a:cubicBezTo>
                <a:cubicBezTo>
                  <a:pt x="40696" y="18706"/>
                  <a:pt x="42764" y="15503"/>
                  <a:pt x="42764" y="12334"/>
                </a:cubicBezTo>
                <a:cubicBezTo>
                  <a:pt x="42764" y="9199"/>
                  <a:pt x="40696" y="6030"/>
                  <a:pt x="36527" y="3628"/>
                </a:cubicBezTo>
                <a:cubicBezTo>
                  <a:pt x="32340" y="1210"/>
                  <a:pt x="26861" y="1"/>
                  <a:pt x="21387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0" name="Google Shape;620;p41"/>
          <p:cNvSpPr/>
          <p:nvPr/>
        </p:nvSpPr>
        <p:spPr>
          <a:xfrm>
            <a:off x="2152185" y="2808569"/>
            <a:ext cx="150322" cy="195106"/>
          </a:xfrm>
          <a:custGeom>
            <a:avLst/>
            <a:gdLst/>
            <a:ahLst/>
            <a:cxnLst/>
            <a:rect l="l" t="t" r="r" b="b"/>
            <a:pathLst>
              <a:path w="9741" h="12643" extrusionOk="0">
                <a:moveTo>
                  <a:pt x="0" y="0"/>
                </a:moveTo>
                <a:lnTo>
                  <a:pt x="0" y="0"/>
                </a:lnTo>
                <a:cubicBezTo>
                  <a:pt x="67" y="234"/>
                  <a:pt x="300" y="1001"/>
                  <a:pt x="400" y="1468"/>
                </a:cubicBezTo>
                <a:cubicBezTo>
                  <a:pt x="2335" y="2168"/>
                  <a:pt x="4136" y="3102"/>
                  <a:pt x="5838" y="4270"/>
                </a:cubicBezTo>
                <a:cubicBezTo>
                  <a:pt x="7305" y="5271"/>
                  <a:pt x="8106" y="6405"/>
                  <a:pt x="8239" y="7639"/>
                </a:cubicBezTo>
                <a:cubicBezTo>
                  <a:pt x="8439" y="9307"/>
                  <a:pt x="7405" y="10808"/>
                  <a:pt x="6505" y="11809"/>
                </a:cubicBezTo>
                <a:lnTo>
                  <a:pt x="7439" y="12643"/>
                </a:lnTo>
                <a:cubicBezTo>
                  <a:pt x="8506" y="11475"/>
                  <a:pt x="9740" y="9607"/>
                  <a:pt x="9507" y="7506"/>
                </a:cubicBezTo>
                <a:cubicBezTo>
                  <a:pt x="9307" y="5904"/>
                  <a:pt x="8306" y="4470"/>
                  <a:pt x="6538" y="3236"/>
                </a:cubicBezTo>
                <a:cubicBezTo>
                  <a:pt x="4537" y="1835"/>
                  <a:pt x="2335" y="734"/>
                  <a:pt x="0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1" name="Google Shape;621;p41"/>
          <p:cNvSpPr/>
          <p:nvPr/>
        </p:nvSpPr>
        <p:spPr>
          <a:xfrm>
            <a:off x="2191814" y="2972055"/>
            <a:ext cx="103487" cy="91450"/>
          </a:xfrm>
          <a:custGeom>
            <a:avLst/>
            <a:gdLst/>
            <a:ahLst/>
            <a:cxnLst/>
            <a:rect l="l" t="t" r="r" b="b"/>
            <a:pathLst>
              <a:path w="6706" h="5926" extrusionOk="0">
                <a:moveTo>
                  <a:pt x="4181" y="1"/>
                </a:moveTo>
                <a:cubicBezTo>
                  <a:pt x="3444" y="1"/>
                  <a:pt x="2725" y="676"/>
                  <a:pt x="1635" y="2015"/>
                </a:cubicBezTo>
                <a:cubicBezTo>
                  <a:pt x="1" y="3983"/>
                  <a:pt x="468" y="4784"/>
                  <a:pt x="1468" y="5551"/>
                </a:cubicBezTo>
                <a:cubicBezTo>
                  <a:pt x="1782" y="5802"/>
                  <a:pt x="2107" y="5926"/>
                  <a:pt x="2443" y="5926"/>
                </a:cubicBezTo>
                <a:cubicBezTo>
                  <a:pt x="3177" y="5926"/>
                  <a:pt x="3968" y="5338"/>
                  <a:pt x="4837" y="4217"/>
                </a:cubicBezTo>
                <a:cubicBezTo>
                  <a:pt x="6238" y="2382"/>
                  <a:pt x="6705" y="1582"/>
                  <a:pt x="5271" y="447"/>
                </a:cubicBezTo>
                <a:cubicBezTo>
                  <a:pt x="4877" y="149"/>
                  <a:pt x="4527" y="1"/>
                  <a:pt x="4181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2" name="Google Shape;622;p41"/>
          <p:cNvSpPr/>
          <p:nvPr/>
        </p:nvSpPr>
        <p:spPr>
          <a:xfrm>
            <a:off x="2209314" y="2983505"/>
            <a:ext cx="44799" cy="68039"/>
          </a:xfrm>
          <a:custGeom>
            <a:avLst/>
            <a:gdLst/>
            <a:ahLst/>
            <a:cxnLst/>
            <a:rect l="l" t="t" r="r" b="b"/>
            <a:pathLst>
              <a:path w="2903" h="4409" extrusionOk="0">
                <a:moveTo>
                  <a:pt x="2668" y="0"/>
                </a:moveTo>
                <a:cubicBezTo>
                  <a:pt x="2533" y="0"/>
                  <a:pt x="2370" y="65"/>
                  <a:pt x="2269" y="106"/>
                </a:cubicBezTo>
                <a:cubicBezTo>
                  <a:pt x="2202" y="172"/>
                  <a:pt x="2136" y="239"/>
                  <a:pt x="2102" y="306"/>
                </a:cubicBezTo>
                <a:cubicBezTo>
                  <a:pt x="1969" y="406"/>
                  <a:pt x="1869" y="506"/>
                  <a:pt x="1769" y="639"/>
                </a:cubicBezTo>
                <a:lnTo>
                  <a:pt x="1335" y="1073"/>
                </a:lnTo>
                <a:cubicBezTo>
                  <a:pt x="901" y="1473"/>
                  <a:pt x="534" y="1907"/>
                  <a:pt x="268" y="2441"/>
                </a:cubicBezTo>
                <a:cubicBezTo>
                  <a:pt x="67" y="2774"/>
                  <a:pt x="1" y="3175"/>
                  <a:pt x="134" y="3542"/>
                </a:cubicBezTo>
                <a:cubicBezTo>
                  <a:pt x="201" y="3708"/>
                  <a:pt x="334" y="3842"/>
                  <a:pt x="468" y="3975"/>
                </a:cubicBezTo>
                <a:cubicBezTo>
                  <a:pt x="735" y="4209"/>
                  <a:pt x="1068" y="4375"/>
                  <a:pt x="1435" y="4409"/>
                </a:cubicBezTo>
                <a:cubicBezTo>
                  <a:pt x="1502" y="4409"/>
                  <a:pt x="1568" y="4409"/>
                  <a:pt x="1635" y="4375"/>
                </a:cubicBezTo>
                <a:cubicBezTo>
                  <a:pt x="1702" y="4309"/>
                  <a:pt x="1735" y="4209"/>
                  <a:pt x="1735" y="4142"/>
                </a:cubicBezTo>
                <a:cubicBezTo>
                  <a:pt x="1769" y="3742"/>
                  <a:pt x="1669" y="3341"/>
                  <a:pt x="1735" y="2974"/>
                </a:cubicBezTo>
                <a:cubicBezTo>
                  <a:pt x="1835" y="1974"/>
                  <a:pt x="2869" y="1273"/>
                  <a:pt x="2903" y="272"/>
                </a:cubicBezTo>
                <a:cubicBezTo>
                  <a:pt x="2903" y="206"/>
                  <a:pt x="2869" y="172"/>
                  <a:pt x="2869" y="106"/>
                </a:cubicBezTo>
                <a:cubicBezTo>
                  <a:pt x="2830" y="27"/>
                  <a:pt x="2755" y="0"/>
                  <a:pt x="2668" y="0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3" name="Google Shape;623;p41"/>
          <p:cNvSpPr/>
          <p:nvPr/>
        </p:nvSpPr>
        <p:spPr>
          <a:xfrm>
            <a:off x="1450557" y="2524930"/>
            <a:ext cx="744884" cy="588126"/>
          </a:xfrm>
          <a:custGeom>
            <a:avLst/>
            <a:gdLst/>
            <a:ahLst/>
            <a:cxnLst/>
            <a:rect l="l" t="t" r="r" b="b"/>
            <a:pathLst>
              <a:path w="48269" h="38111" extrusionOk="0">
                <a:moveTo>
                  <a:pt x="24117" y="0"/>
                </a:moveTo>
                <a:cubicBezTo>
                  <a:pt x="10775" y="0"/>
                  <a:pt x="0" y="10908"/>
                  <a:pt x="167" y="24284"/>
                </a:cubicBezTo>
                <a:cubicBezTo>
                  <a:pt x="167" y="27820"/>
                  <a:pt x="2502" y="31356"/>
                  <a:pt x="7205" y="34058"/>
                </a:cubicBezTo>
                <a:cubicBezTo>
                  <a:pt x="11875" y="36760"/>
                  <a:pt x="18005" y="38111"/>
                  <a:pt x="24134" y="38111"/>
                </a:cubicBezTo>
                <a:cubicBezTo>
                  <a:pt x="30264" y="38111"/>
                  <a:pt x="36393" y="36760"/>
                  <a:pt x="41063" y="34058"/>
                </a:cubicBezTo>
                <a:cubicBezTo>
                  <a:pt x="45733" y="31356"/>
                  <a:pt x="48068" y="27820"/>
                  <a:pt x="48068" y="24284"/>
                </a:cubicBezTo>
                <a:cubicBezTo>
                  <a:pt x="48268" y="10908"/>
                  <a:pt x="37494" y="0"/>
                  <a:pt x="24117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4" name="Google Shape;624;p41"/>
          <p:cNvSpPr/>
          <p:nvPr/>
        </p:nvSpPr>
        <p:spPr>
          <a:xfrm>
            <a:off x="1450557" y="2524930"/>
            <a:ext cx="744884" cy="588126"/>
          </a:xfrm>
          <a:custGeom>
            <a:avLst/>
            <a:gdLst/>
            <a:ahLst/>
            <a:cxnLst/>
            <a:rect l="l" t="t" r="r" b="b"/>
            <a:pathLst>
              <a:path w="48269" h="38111" extrusionOk="0">
                <a:moveTo>
                  <a:pt x="24117" y="0"/>
                </a:moveTo>
                <a:cubicBezTo>
                  <a:pt x="10775" y="0"/>
                  <a:pt x="0" y="10908"/>
                  <a:pt x="167" y="24284"/>
                </a:cubicBezTo>
                <a:cubicBezTo>
                  <a:pt x="167" y="27820"/>
                  <a:pt x="2502" y="31356"/>
                  <a:pt x="7205" y="34058"/>
                </a:cubicBezTo>
                <a:cubicBezTo>
                  <a:pt x="11875" y="36760"/>
                  <a:pt x="18005" y="38111"/>
                  <a:pt x="24134" y="38111"/>
                </a:cubicBezTo>
                <a:cubicBezTo>
                  <a:pt x="30264" y="38111"/>
                  <a:pt x="36393" y="36760"/>
                  <a:pt x="41063" y="34058"/>
                </a:cubicBezTo>
                <a:cubicBezTo>
                  <a:pt x="45733" y="31356"/>
                  <a:pt x="48068" y="27820"/>
                  <a:pt x="48068" y="24284"/>
                </a:cubicBezTo>
                <a:cubicBezTo>
                  <a:pt x="48268" y="10908"/>
                  <a:pt x="37494" y="0"/>
                  <a:pt x="24117" y="0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5" name="Google Shape;625;p41"/>
          <p:cNvSpPr/>
          <p:nvPr/>
        </p:nvSpPr>
        <p:spPr>
          <a:xfrm>
            <a:off x="1453134" y="2532646"/>
            <a:ext cx="690826" cy="580410"/>
          </a:xfrm>
          <a:custGeom>
            <a:avLst/>
            <a:gdLst/>
            <a:ahLst/>
            <a:cxnLst/>
            <a:rect l="l" t="t" r="r" b="b"/>
            <a:pathLst>
              <a:path w="44766" h="37611" extrusionOk="0">
                <a:moveTo>
                  <a:pt x="21115" y="1"/>
                </a:moveTo>
                <a:cubicBezTo>
                  <a:pt x="9073" y="1435"/>
                  <a:pt x="0" y="11642"/>
                  <a:pt x="0" y="23784"/>
                </a:cubicBezTo>
                <a:cubicBezTo>
                  <a:pt x="0" y="27320"/>
                  <a:pt x="2335" y="30856"/>
                  <a:pt x="7038" y="33558"/>
                </a:cubicBezTo>
                <a:cubicBezTo>
                  <a:pt x="11708" y="36260"/>
                  <a:pt x="17838" y="37611"/>
                  <a:pt x="23967" y="37611"/>
                </a:cubicBezTo>
                <a:cubicBezTo>
                  <a:pt x="30097" y="37611"/>
                  <a:pt x="36226" y="36260"/>
                  <a:pt x="40896" y="33558"/>
                </a:cubicBezTo>
                <a:cubicBezTo>
                  <a:pt x="41930" y="32958"/>
                  <a:pt x="42864" y="32290"/>
                  <a:pt x="43765" y="31557"/>
                </a:cubicBezTo>
                <a:lnTo>
                  <a:pt x="44732" y="30656"/>
                </a:lnTo>
                <a:lnTo>
                  <a:pt x="44765" y="30623"/>
                </a:lnTo>
                <a:lnTo>
                  <a:pt x="44765" y="30623"/>
                </a:lnTo>
                <a:cubicBezTo>
                  <a:pt x="38950" y="34208"/>
                  <a:pt x="32261" y="35943"/>
                  <a:pt x="26743" y="35943"/>
                </a:cubicBezTo>
                <a:cubicBezTo>
                  <a:pt x="20456" y="35943"/>
                  <a:pt x="15691" y="33690"/>
                  <a:pt x="15478" y="29355"/>
                </a:cubicBezTo>
                <a:cubicBezTo>
                  <a:pt x="15244" y="23784"/>
                  <a:pt x="12376" y="19148"/>
                  <a:pt x="8640" y="16980"/>
                </a:cubicBezTo>
                <a:cubicBezTo>
                  <a:pt x="9006" y="8240"/>
                  <a:pt x="14811" y="1302"/>
                  <a:pt x="21115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6" name="Google Shape;626;p41"/>
          <p:cNvSpPr/>
          <p:nvPr/>
        </p:nvSpPr>
        <p:spPr>
          <a:xfrm>
            <a:off x="1700724" y="2637151"/>
            <a:ext cx="480813" cy="379008"/>
          </a:xfrm>
          <a:custGeom>
            <a:avLst/>
            <a:gdLst/>
            <a:ahLst/>
            <a:cxnLst/>
            <a:rect l="l" t="t" r="r" b="b"/>
            <a:pathLst>
              <a:path w="31157" h="24560" extrusionOk="0">
                <a:moveTo>
                  <a:pt x="24785" y="0"/>
                </a:moveTo>
                <a:cubicBezTo>
                  <a:pt x="24785" y="2502"/>
                  <a:pt x="23151" y="5004"/>
                  <a:pt x="19848" y="6905"/>
                </a:cubicBezTo>
                <a:cubicBezTo>
                  <a:pt x="16560" y="8804"/>
                  <a:pt x="12237" y="9764"/>
                  <a:pt x="7901" y="9764"/>
                </a:cubicBezTo>
                <a:cubicBezTo>
                  <a:pt x="7134" y="9764"/>
                  <a:pt x="6367" y="9734"/>
                  <a:pt x="5605" y="9674"/>
                </a:cubicBezTo>
                <a:cubicBezTo>
                  <a:pt x="5475" y="9663"/>
                  <a:pt x="5345" y="9657"/>
                  <a:pt x="5217" y="9657"/>
                </a:cubicBezTo>
                <a:cubicBezTo>
                  <a:pt x="3078" y="9657"/>
                  <a:pt x="1248" y="11203"/>
                  <a:pt x="901" y="13343"/>
                </a:cubicBezTo>
                <a:cubicBezTo>
                  <a:pt x="535" y="15611"/>
                  <a:pt x="301" y="17780"/>
                  <a:pt x="201" y="19748"/>
                </a:cubicBezTo>
                <a:cubicBezTo>
                  <a:pt x="1" y="22083"/>
                  <a:pt x="1735" y="24117"/>
                  <a:pt x="4070" y="24384"/>
                </a:cubicBezTo>
                <a:cubicBezTo>
                  <a:pt x="5319" y="24501"/>
                  <a:pt x="6582" y="24560"/>
                  <a:pt x="7845" y="24560"/>
                </a:cubicBezTo>
                <a:cubicBezTo>
                  <a:pt x="13806" y="24560"/>
                  <a:pt x="19783" y="23257"/>
                  <a:pt x="24352" y="20615"/>
                </a:cubicBezTo>
                <a:cubicBezTo>
                  <a:pt x="28888" y="18013"/>
                  <a:pt x="31156" y="14577"/>
                  <a:pt x="31156" y="11142"/>
                </a:cubicBezTo>
                <a:cubicBezTo>
                  <a:pt x="30089" y="6939"/>
                  <a:pt x="27887" y="3069"/>
                  <a:pt x="24785" y="0"/>
                </a:cubicBez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7" name="Google Shape;627;p41"/>
          <p:cNvSpPr/>
          <p:nvPr/>
        </p:nvSpPr>
        <p:spPr>
          <a:xfrm>
            <a:off x="1838685" y="2845729"/>
            <a:ext cx="142282" cy="78024"/>
          </a:xfrm>
          <a:custGeom>
            <a:avLst/>
            <a:gdLst/>
            <a:ahLst/>
            <a:cxnLst/>
            <a:rect l="l" t="t" r="r" b="b"/>
            <a:pathLst>
              <a:path w="9220" h="5056" extrusionOk="0">
                <a:moveTo>
                  <a:pt x="4768" y="1"/>
                </a:moveTo>
                <a:cubicBezTo>
                  <a:pt x="2655" y="1"/>
                  <a:pt x="574" y="1385"/>
                  <a:pt x="101" y="3830"/>
                </a:cubicBezTo>
                <a:cubicBezTo>
                  <a:pt x="1" y="4397"/>
                  <a:pt x="367" y="4931"/>
                  <a:pt x="935" y="5031"/>
                </a:cubicBezTo>
                <a:cubicBezTo>
                  <a:pt x="968" y="5048"/>
                  <a:pt x="1001" y="5056"/>
                  <a:pt x="1035" y="5056"/>
                </a:cubicBezTo>
                <a:cubicBezTo>
                  <a:pt x="1068" y="5056"/>
                  <a:pt x="1101" y="5048"/>
                  <a:pt x="1135" y="5031"/>
                </a:cubicBezTo>
                <a:cubicBezTo>
                  <a:pt x="1635" y="5031"/>
                  <a:pt x="2069" y="4697"/>
                  <a:pt x="2169" y="4230"/>
                </a:cubicBezTo>
                <a:cubicBezTo>
                  <a:pt x="2424" y="2854"/>
                  <a:pt x="3584" y="2080"/>
                  <a:pt x="4760" y="2080"/>
                </a:cubicBezTo>
                <a:cubicBezTo>
                  <a:pt x="5579" y="2080"/>
                  <a:pt x="6405" y="2455"/>
                  <a:pt x="6939" y="3263"/>
                </a:cubicBezTo>
                <a:cubicBezTo>
                  <a:pt x="7170" y="3590"/>
                  <a:pt x="7476" y="3726"/>
                  <a:pt x="7776" y="3726"/>
                </a:cubicBezTo>
                <a:cubicBezTo>
                  <a:pt x="8516" y="3726"/>
                  <a:pt x="9219" y="2902"/>
                  <a:pt x="8673" y="2095"/>
                </a:cubicBezTo>
                <a:cubicBezTo>
                  <a:pt x="7705" y="663"/>
                  <a:pt x="6229" y="1"/>
                  <a:pt x="4768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8" name="Google Shape;628;p41"/>
          <p:cNvSpPr/>
          <p:nvPr/>
        </p:nvSpPr>
        <p:spPr>
          <a:xfrm>
            <a:off x="1838685" y="2845729"/>
            <a:ext cx="142282" cy="78024"/>
          </a:xfrm>
          <a:custGeom>
            <a:avLst/>
            <a:gdLst/>
            <a:ahLst/>
            <a:cxnLst/>
            <a:rect l="l" t="t" r="r" b="b"/>
            <a:pathLst>
              <a:path w="9220" h="5056" extrusionOk="0">
                <a:moveTo>
                  <a:pt x="4768" y="1"/>
                </a:moveTo>
                <a:cubicBezTo>
                  <a:pt x="2655" y="1"/>
                  <a:pt x="574" y="1385"/>
                  <a:pt x="101" y="3830"/>
                </a:cubicBezTo>
                <a:cubicBezTo>
                  <a:pt x="1" y="4397"/>
                  <a:pt x="367" y="4931"/>
                  <a:pt x="935" y="5031"/>
                </a:cubicBezTo>
                <a:cubicBezTo>
                  <a:pt x="968" y="5048"/>
                  <a:pt x="1001" y="5056"/>
                  <a:pt x="1035" y="5056"/>
                </a:cubicBezTo>
                <a:cubicBezTo>
                  <a:pt x="1068" y="5056"/>
                  <a:pt x="1101" y="5048"/>
                  <a:pt x="1135" y="5031"/>
                </a:cubicBezTo>
                <a:cubicBezTo>
                  <a:pt x="1635" y="5031"/>
                  <a:pt x="2069" y="4697"/>
                  <a:pt x="2169" y="4230"/>
                </a:cubicBezTo>
                <a:cubicBezTo>
                  <a:pt x="2424" y="2854"/>
                  <a:pt x="3584" y="2080"/>
                  <a:pt x="4760" y="2080"/>
                </a:cubicBezTo>
                <a:cubicBezTo>
                  <a:pt x="5579" y="2080"/>
                  <a:pt x="6405" y="2455"/>
                  <a:pt x="6939" y="3263"/>
                </a:cubicBezTo>
                <a:cubicBezTo>
                  <a:pt x="7170" y="3590"/>
                  <a:pt x="7476" y="3726"/>
                  <a:pt x="7776" y="3726"/>
                </a:cubicBezTo>
                <a:cubicBezTo>
                  <a:pt x="8516" y="3726"/>
                  <a:pt x="9219" y="2902"/>
                  <a:pt x="8673" y="2095"/>
                </a:cubicBezTo>
                <a:cubicBezTo>
                  <a:pt x="7705" y="663"/>
                  <a:pt x="6229" y="1"/>
                  <a:pt x="4768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9" name="Google Shape;629;p41"/>
          <p:cNvSpPr/>
          <p:nvPr/>
        </p:nvSpPr>
        <p:spPr>
          <a:xfrm>
            <a:off x="2107386" y="2731857"/>
            <a:ext cx="58194" cy="77623"/>
          </a:xfrm>
          <a:custGeom>
            <a:avLst/>
            <a:gdLst/>
            <a:ahLst/>
            <a:cxnLst/>
            <a:rect l="l" t="t" r="r" b="b"/>
            <a:pathLst>
              <a:path w="3771" h="5030" extrusionOk="0">
                <a:moveTo>
                  <a:pt x="2903" y="1"/>
                </a:moveTo>
                <a:cubicBezTo>
                  <a:pt x="1335" y="668"/>
                  <a:pt x="234" y="2169"/>
                  <a:pt x="68" y="3870"/>
                </a:cubicBezTo>
                <a:cubicBezTo>
                  <a:pt x="1" y="4437"/>
                  <a:pt x="435" y="4971"/>
                  <a:pt x="1002" y="5005"/>
                </a:cubicBezTo>
                <a:cubicBezTo>
                  <a:pt x="1035" y="5021"/>
                  <a:pt x="1068" y="5030"/>
                  <a:pt x="1102" y="5030"/>
                </a:cubicBezTo>
                <a:cubicBezTo>
                  <a:pt x="1135" y="5030"/>
                  <a:pt x="1168" y="5021"/>
                  <a:pt x="1202" y="5005"/>
                </a:cubicBezTo>
                <a:cubicBezTo>
                  <a:pt x="1702" y="4971"/>
                  <a:pt x="2069" y="4571"/>
                  <a:pt x="2136" y="4071"/>
                </a:cubicBezTo>
                <a:cubicBezTo>
                  <a:pt x="2236" y="3103"/>
                  <a:pt x="2870" y="2269"/>
                  <a:pt x="3770" y="1902"/>
                </a:cubicBezTo>
                <a:cubicBezTo>
                  <a:pt x="3503" y="1269"/>
                  <a:pt x="3237" y="635"/>
                  <a:pt x="2903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0" name="Google Shape;630;p41"/>
          <p:cNvSpPr/>
          <p:nvPr/>
        </p:nvSpPr>
        <p:spPr>
          <a:xfrm>
            <a:off x="2107386" y="2731857"/>
            <a:ext cx="58194" cy="77623"/>
          </a:xfrm>
          <a:custGeom>
            <a:avLst/>
            <a:gdLst/>
            <a:ahLst/>
            <a:cxnLst/>
            <a:rect l="l" t="t" r="r" b="b"/>
            <a:pathLst>
              <a:path w="3771" h="5030" extrusionOk="0">
                <a:moveTo>
                  <a:pt x="2903" y="1"/>
                </a:moveTo>
                <a:cubicBezTo>
                  <a:pt x="1335" y="668"/>
                  <a:pt x="234" y="2169"/>
                  <a:pt x="68" y="3870"/>
                </a:cubicBezTo>
                <a:cubicBezTo>
                  <a:pt x="1" y="4437"/>
                  <a:pt x="435" y="4971"/>
                  <a:pt x="1002" y="5005"/>
                </a:cubicBezTo>
                <a:cubicBezTo>
                  <a:pt x="1035" y="5021"/>
                  <a:pt x="1068" y="5030"/>
                  <a:pt x="1102" y="5030"/>
                </a:cubicBezTo>
                <a:cubicBezTo>
                  <a:pt x="1135" y="5030"/>
                  <a:pt x="1168" y="5021"/>
                  <a:pt x="1202" y="5005"/>
                </a:cubicBezTo>
                <a:cubicBezTo>
                  <a:pt x="1702" y="4971"/>
                  <a:pt x="2069" y="4571"/>
                  <a:pt x="2136" y="4071"/>
                </a:cubicBezTo>
                <a:cubicBezTo>
                  <a:pt x="2236" y="3103"/>
                  <a:pt x="2870" y="2269"/>
                  <a:pt x="3770" y="1902"/>
                </a:cubicBezTo>
                <a:cubicBezTo>
                  <a:pt x="3503" y="1269"/>
                  <a:pt x="3237" y="635"/>
                  <a:pt x="2903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1" name="Google Shape;631;p41"/>
          <p:cNvSpPr/>
          <p:nvPr/>
        </p:nvSpPr>
        <p:spPr>
          <a:xfrm>
            <a:off x="2009069" y="2717968"/>
            <a:ext cx="116357" cy="232173"/>
          </a:xfrm>
          <a:custGeom>
            <a:avLst/>
            <a:gdLst/>
            <a:ahLst/>
            <a:cxnLst/>
            <a:rect l="l" t="t" r="r" b="b"/>
            <a:pathLst>
              <a:path w="7540" h="15045" extrusionOk="0">
                <a:moveTo>
                  <a:pt x="2169" y="0"/>
                </a:moveTo>
                <a:cubicBezTo>
                  <a:pt x="1502" y="601"/>
                  <a:pt x="768" y="1134"/>
                  <a:pt x="1" y="1568"/>
                </a:cubicBezTo>
                <a:cubicBezTo>
                  <a:pt x="2269" y="5804"/>
                  <a:pt x="3937" y="10341"/>
                  <a:pt x="4904" y="15044"/>
                </a:cubicBezTo>
                <a:cubicBezTo>
                  <a:pt x="5838" y="14477"/>
                  <a:pt x="6706" y="13844"/>
                  <a:pt x="7539" y="13110"/>
                </a:cubicBezTo>
                <a:cubicBezTo>
                  <a:pt x="6572" y="9440"/>
                  <a:pt x="4904" y="4504"/>
                  <a:pt x="2169" y="0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2" name="Google Shape;632;p41"/>
          <p:cNvSpPr/>
          <p:nvPr/>
        </p:nvSpPr>
        <p:spPr>
          <a:xfrm>
            <a:off x="1906632" y="2757597"/>
            <a:ext cx="131279" cy="248655"/>
          </a:xfrm>
          <a:custGeom>
            <a:avLst/>
            <a:gdLst/>
            <a:ahLst/>
            <a:cxnLst/>
            <a:rect l="l" t="t" r="r" b="b"/>
            <a:pathLst>
              <a:path w="8507" h="16113" extrusionOk="0">
                <a:moveTo>
                  <a:pt x="4737" y="1"/>
                </a:moveTo>
                <a:cubicBezTo>
                  <a:pt x="3203" y="635"/>
                  <a:pt x="1602" y="1135"/>
                  <a:pt x="1" y="1435"/>
                </a:cubicBezTo>
                <a:cubicBezTo>
                  <a:pt x="901" y="6272"/>
                  <a:pt x="1435" y="11175"/>
                  <a:pt x="1669" y="16112"/>
                </a:cubicBezTo>
                <a:cubicBezTo>
                  <a:pt x="4004" y="15679"/>
                  <a:pt x="6305" y="15012"/>
                  <a:pt x="8507" y="14044"/>
                </a:cubicBezTo>
                <a:cubicBezTo>
                  <a:pt x="7639" y="9274"/>
                  <a:pt x="6372" y="4571"/>
                  <a:pt x="4737" y="1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3" name="Google Shape;633;p41"/>
          <p:cNvSpPr/>
          <p:nvPr/>
        </p:nvSpPr>
        <p:spPr>
          <a:xfrm>
            <a:off x="1294586" y="2721055"/>
            <a:ext cx="85462" cy="63842"/>
          </a:xfrm>
          <a:custGeom>
            <a:avLst/>
            <a:gdLst/>
            <a:ahLst/>
            <a:cxnLst/>
            <a:rect l="l" t="t" r="r" b="b"/>
            <a:pathLst>
              <a:path w="5538" h="4137" extrusionOk="0">
                <a:moveTo>
                  <a:pt x="2781" y="0"/>
                </a:moveTo>
                <a:cubicBezTo>
                  <a:pt x="2252" y="0"/>
                  <a:pt x="1718" y="201"/>
                  <a:pt x="1301" y="601"/>
                </a:cubicBezTo>
                <a:cubicBezTo>
                  <a:pt x="0" y="1902"/>
                  <a:pt x="934" y="4137"/>
                  <a:pt x="2769" y="4137"/>
                </a:cubicBezTo>
                <a:cubicBezTo>
                  <a:pt x="4603" y="4137"/>
                  <a:pt x="5537" y="1902"/>
                  <a:pt x="4236" y="601"/>
                </a:cubicBezTo>
                <a:cubicBezTo>
                  <a:pt x="3836" y="201"/>
                  <a:pt x="3311" y="0"/>
                  <a:pt x="2781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4" name="Google Shape;634;p41"/>
          <p:cNvSpPr/>
          <p:nvPr/>
        </p:nvSpPr>
        <p:spPr>
          <a:xfrm>
            <a:off x="1298521" y="2727227"/>
            <a:ext cx="79459" cy="57700"/>
          </a:xfrm>
          <a:custGeom>
            <a:avLst/>
            <a:gdLst/>
            <a:ahLst/>
            <a:cxnLst/>
            <a:rect l="l" t="t" r="r" b="b"/>
            <a:pathLst>
              <a:path w="5149" h="3739" extrusionOk="0">
                <a:moveTo>
                  <a:pt x="3715" y="1"/>
                </a:moveTo>
                <a:cubicBezTo>
                  <a:pt x="3915" y="601"/>
                  <a:pt x="3381" y="1302"/>
                  <a:pt x="2547" y="1569"/>
                </a:cubicBezTo>
                <a:cubicBezTo>
                  <a:pt x="2328" y="1639"/>
                  <a:pt x="2108" y="1672"/>
                  <a:pt x="1901" y="1672"/>
                </a:cubicBezTo>
                <a:cubicBezTo>
                  <a:pt x="1318" y="1672"/>
                  <a:pt x="827" y="1411"/>
                  <a:pt x="679" y="968"/>
                </a:cubicBezTo>
                <a:cubicBezTo>
                  <a:pt x="646" y="901"/>
                  <a:pt x="646" y="868"/>
                  <a:pt x="646" y="801"/>
                </a:cubicBezTo>
                <a:lnTo>
                  <a:pt x="646" y="801"/>
                </a:lnTo>
                <a:cubicBezTo>
                  <a:pt x="1" y="2214"/>
                  <a:pt x="1052" y="3739"/>
                  <a:pt x="2497" y="3739"/>
                </a:cubicBezTo>
                <a:cubicBezTo>
                  <a:pt x="2622" y="3739"/>
                  <a:pt x="2750" y="3727"/>
                  <a:pt x="2881" y="3703"/>
                </a:cubicBezTo>
                <a:cubicBezTo>
                  <a:pt x="4515" y="3403"/>
                  <a:pt x="5149" y="1368"/>
                  <a:pt x="3981" y="201"/>
                </a:cubicBezTo>
                <a:cubicBezTo>
                  <a:pt x="3915" y="134"/>
                  <a:pt x="3815" y="67"/>
                  <a:pt x="3715" y="1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5" name="Google Shape;635;p41"/>
          <p:cNvSpPr/>
          <p:nvPr/>
        </p:nvSpPr>
        <p:spPr>
          <a:xfrm>
            <a:off x="1343475" y="2759125"/>
            <a:ext cx="152390" cy="152406"/>
          </a:xfrm>
          <a:custGeom>
            <a:avLst/>
            <a:gdLst/>
            <a:ahLst/>
            <a:cxnLst/>
            <a:rect l="l" t="t" r="r" b="b"/>
            <a:pathLst>
              <a:path w="9875" h="9876" extrusionOk="0">
                <a:moveTo>
                  <a:pt x="908" y="1"/>
                </a:moveTo>
                <a:cubicBezTo>
                  <a:pt x="863" y="1"/>
                  <a:pt x="815" y="12"/>
                  <a:pt x="768" y="35"/>
                </a:cubicBezTo>
                <a:cubicBezTo>
                  <a:pt x="435" y="135"/>
                  <a:pt x="168" y="402"/>
                  <a:pt x="34" y="769"/>
                </a:cubicBezTo>
                <a:cubicBezTo>
                  <a:pt x="1" y="869"/>
                  <a:pt x="34" y="1003"/>
                  <a:pt x="101" y="1136"/>
                </a:cubicBezTo>
                <a:lnTo>
                  <a:pt x="8874" y="9876"/>
                </a:lnTo>
                <a:lnTo>
                  <a:pt x="9875" y="8842"/>
                </a:lnTo>
                <a:lnTo>
                  <a:pt x="1135" y="102"/>
                </a:lnTo>
                <a:cubicBezTo>
                  <a:pt x="1070" y="37"/>
                  <a:pt x="992" y="1"/>
                  <a:pt x="908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6" name="Google Shape;636;p41"/>
          <p:cNvSpPr/>
          <p:nvPr/>
        </p:nvSpPr>
        <p:spPr>
          <a:xfrm>
            <a:off x="1315172" y="2723493"/>
            <a:ext cx="38101" cy="15077"/>
          </a:xfrm>
          <a:custGeom>
            <a:avLst/>
            <a:gdLst/>
            <a:ahLst/>
            <a:cxnLst/>
            <a:rect l="l" t="t" r="r" b="b"/>
            <a:pathLst>
              <a:path w="2469" h="977" extrusionOk="0">
                <a:moveTo>
                  <a:pt x="1410" y="1"/>
                </a:moveTo>
                <a:cubicBezTo>
                  <a:pt x="1361" y="1"/>
                  <a:pt x="1314" y="4"/>
                  <a:pt x="1268" y="9"/>
                </a:cubicBezTo>
                <a:cubicBezTo>
                  <a:pt x="1001" y="9"/>
                  <a:pt x="734" y="76"/>
                  <a:pt x="501" y="209"/>
                </a:cubicBezTo>
                <a:cubicBezTo>
                  <a:pt x="367" y="309"/>
                  <a:pt x="234" y="443"/>
                  <a:pt x="134" y="576"/>
                </a:cubicBezTo>
                <a:cubicBezTo>
                  <a:pt x="34" y="676"/>
                  <a:pt x="0" y="776"/>
                  <a:pt x="67" y="910"/>
                </a:cubicBezTo>
                <a:cubicBezTo>
                  <a:pt x="100" y="960"/>
                  <a:pt x="167" y="977"/>
                  <a:pt x="242" y="977"/>
                </a:cubicBezTo>
                <a:cubicBezTo>
                  <a:pt x="317" y="977"/>
                  <a:pt x="401" y="960"/>
                  <a:pt x="467" y="943"/>
                </a:cubicBezTo>
                <a:cubicBezTo>
                  <a:pt x="1001" y="843"/>
                  <a:pt x="1535" y="776"/>
                  <a:pt x="2035" y="776"/>
                </a:cubicBezTo>
                <a:cubicBezTo>
                  <a:pt x="2169" y="776"/>
                  <a:pt x="2269" y="776"/>
                  <a:pt x="2369" y="710"/>
                </a:cubicBezTo>
                <a:cubicBezTo>
                  <a:pt x="2469" y="643"/>
                  <a:pt x="2469" y="510"/>
                  <a:pt x="2402" y="410"/>
                </a:cubicBezTo>
                <a:cubicBezTo>
                  <a:pt x="2335" y="309"/>
                  <a:pt x="2235" y="243"/>
                  <a:pt x="2102" y="176"/>
                </a:cubicBezTo>
                <a:cubicBezTo>
                  <a:pt x="1908" y="65"/>
                  <a:pt x="1646" y="1"/>
                  <a:pt x="1410" y="1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7" name="Google Shape;637;p41"/>
          <p:cNvSpPr/>
          <p:nvPr/>
        </p:nvSpPr>
        <p:spPr>
          <a:xfrm>
            <a:off x="1398567" y="2794758"/>
            <a:ext cx="267682" cy="280151"/>
          </a:xfrm>
          <a:custGeom>
            <a:avLst/>
            <a:gdLst/>
            <a:ahLst/>
            <a:cxnLst/>
            <a:rect l="l" t="t" r="r" b="b"/>
            <a:pathLst>
              <a:path w="17346" h="18154" extrusionOk="0">
                <a:moveTo>
                  <a:pt x="7524" y="1"/>
                </a:moveTo>
                <a:cubicBezTo>
                  <a:pt x="6874" y="1"/>
                  <a:pt x="6285" y="156"/>
                  <a:pt x="5771" y="462"/>
                </a:cubicBezTo>
                <a:cubicBezTo>
                  <a:pt x="1401" y="3197"/>
                  <a:pt x="0" y="8901"/>
                  <a:pt x="2569" y="13371"/>
                </a:cubicBezTo>
                <a:cubicBezTo>
                  <a:pt x="4331" y="16437"/>
                  <a:pt x="7553" y="18154"/>
                  <a:pt x="10867" y="18154"/>
                </a:cubicBezTo>
                <a:cubicBezTo>
                  <a:pt x="12384" y="18154"/>
                  <a:pt x="13920" y="17794"/>
                  <a:pt x="15344" y="17040"/>
                </a:cubicBezTo>
                <a:cubicBezTo>
                  <a:pt x="16579" y="16340"/>
                  <a:pt x="17346" y="14805"/>
                  <a:pt x="17346" y="12670"/>
                </a:cubicBezTo>
                <a:cubicBezTo>
                  <a:pt x="17346" y="8334"/>
                  <a:pt x="14310" y="3063"/>
                  <a:pt x="10574" y="929"/>
                </a:cubicBezTo>
                <a:cubicBezTo>
                  <a:pt x="9465" y="306"/>
                  <a:pt x="8435" y="1"/>
                  <a:pt x="7524" y="1"/>
                </a:cubicBez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8" name="Google Shape;638;p41"/>
          <p:cNvSpPr/>
          <p:nvPr/>
        </p:nvSpPr>
        <p:spPr>
          <a:xfrm>
            <a:off x="1403088" y="2911006"/>
            <a:ext cx="263161" cy="166711"/>
          </a:xfrm>
          <a:custGeom>
            <a:avLst/>
            <a:gdLst/>
            <a:ahLst/>
            <a:cxnLst/>
            <a:rect l="l" t="t" r="r" b="b"/>
            <a:pathLst>
              <a:path w="17053" h="10803" extrusionOk="0">
                <a:moveTo>
                  <a:pt x="775" y="0"/>
                </a:moveTo>
                <a:cubicBezTo>
                  <a:pt x="0" y="6090"/>
                  <a:pt x="4855" y="10802"/>
                  <a:pt x="10274" y="10802"/>
                </a:cubicBezTo>
                <a:cubicBezTo>
                  <a:pt x="11861" y="10802"/>
                  <a:pt x="13495" y="10398"/>
                  <a:pt x="15051" y="9507"/>
                </a:cubicBezTo>
                <a:cubicBezTo>
                  <a:pt x="16286" y="8807"/>
                  <a:pt x="17053" y="7272"/>
                  <a:pt x="17053" y="5137"/>
                </a:cubicBezTo>
                <a:cubicBezTo>
                  <a:pt x="17020" y="4203"/>
                  <a:pt x="16919" y="3303"/>
                  <a:pt x="16686" y="2402"/>
                </a:cubicBezTo>
                <a:cubicBezTo>
                  <a:pt x="16653" y="5137"/>
                  <a:pt x="15018" y="7906"/>
                  <a:pt x="9781" y="8406"/>
                </a:cubicBezTo>
                <a:cubicBezTo>
                  <a:pt x="9531" y="8428"/>
                  <a:pt x="9285" y="8439"/>
                  <a:pt x="9043" y="8439"/>
                </a:cubicBezTo>
                <a:cubicBezTo>
                  <a:pt x="4497" y="8439"/>
                  <a:pt x="1313" y="4656"/>
                  <a:pt x="775" y="0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9" name="Google Shape;639;p41"/>
          <p:cNvSpPr/>
          <p:nvPr/>
        </p:nvSpPr>
        <p:spPr>
          <a:xfrm>
            <a:off x="1433566" y="2925343"/>
            <a:ext cx="83919" cy="108270"/>
          </a:xfrm>
          <a:custGeom>
            <a:avLst/>
            <a:gdLst/>
            <a:ahLst/>
            <a:cxnLst/>
            <a:rect l="l" t="t" r="r" b="b"/>
            <a:pathLst>
              <a:path w="5438" h="7016" extrusionOk="0">
                <a:moveTo>
                  <a:pt x="1517" y="0"/>
                </a:moveTo>
                <a:cubicBezTo>
                  <a:pt x="621" y="0"/>
                  <a:pt x="0" y="710"/>
                  <a:pt x="0" y="1940"/>
                </a:cubicBezTo>
                <a:cubicBezTo>
                  <a:pt x="101" y="3841"/>
                  <a:pt x="1101" y="5576"/>
                  <a:pt x="2736" y="6643"/>
                </a:cubicBezTo>
                <a:cubicBezTo>
                  <a:pt x="3163" y="6896"/>
                  <a:pt x="3570" y="7015"/>
                  <a:pt x="3933" y="7015"/>
                </a:cubicBezTo>
                <a:cubicBezTo>
                  <a:pt x="4817" y="7015"/>
                  <a:pt x="5438" y="6305"/>
                  <a:pt x="5438" y="5076"/>
                </a:cubicBezTo>
                <a:cubicBezTo>
                  <a:pt x="5338" y="3174"/>
                  <a:pt x="4304" y="1406"/>
                  <a:pt x="2736" y="372"/>
                </a:cubicBezTo>
                <a:cubicBezTo>
                  <a:pt x="2299" y="120"/>
                  <a:pt x="1885" y="0"/>
                  <a:pt x="1517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0" name="Google Shape;640;p41"/>
          <p:cNvSpPr/>
          <p:nvPr/>
        </p:nvSpPr>
        <p:spPr>
          <a:xfrm>
            <a:off x="1448489" y="2925343"/>
            <a:ext cx="68996" cy="99443"/>
          </a:xfrm>
          <a:custGeom>
            <a:avLst/>
            <a:gdLst/>
            <a:ahLst/>
            <a:cxnLst/>
            <a:rect l="l" t="t" r="r" b="b"/>
            <a:pathLst>
              <a:path w="4471" h="6444" extrusionOk="0">
                <a:moveTo>
                  <a:pt x="543" y="0"/>
                </a:moveTo>
                <a:cubicBezTo>
                  <a:pt x="495" y="0"/>
                  <a:pt x="448" y="2"/>
                  <a:pt x="401" y="5"/>
                </a:cubicBezTo>
                <a:cubicBezTo>
                  <a:pt x="134" y="406"/>
                  <a:pt x="1" y="873"/>
                  <a:pt x="1" y="1373"/>
                </a:cubicBezTo>
                <a:cubicBezTo>
                  <a:pt x="134" y="3274"/>
                  <a:pt x="1135" y="5009"/>
                  <a:pt x="2736" y="6076"/>
                </a:cubicBezTo>
                <a:cubicBezTo>
                  <a:pt x="3136" y="6343"/>
                  <a:pt x="3603" y="6443"/>
                  <a:pt x="4104" y="6443"/>
                </a:cubicBezTo>
                <a:cubicBezTo>
                  <a:pt x="4371" y="6010"/>
                  <a:pt x="4471" y="5543"/>
                  <a:pt x="4471" y="5076"/>
                </a:cubicBezTo>
                <a:cubicBezTo>
                  <a:pt x="4371" y="3174"/>
                  <a:pt x="3337" y="1406"/>
                  <a:pt x="1769" y="372"/>
                </a:cubicBezTo>
                <a:cubicBezTo>
                  <a:pt x="1379" y="132"/>
                  <a:pt x="962" y="0"/>
                  <a:pt x="543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p41"/>
          <p:cNvSpPr/>
          <p:nvPr/>
        </p:nvSpPr>
        <p:spPr>
          <a:xfrm>
            <a:off x="1450557" y="2961453"/>
            <a:ext cx="66928" cy="63333"/>
          </a:xfrm>
          <a:custGeom>
            <a:avLst/>
            <a:gdLst/>
            <a:ahLst/>
            <a:cxnLst/>
            <a:rect l="l" t="t" r="r" b="b"/>
            <a:pathLst>
              <a:path w="4337" h="4104" extrusionOk="0">
                <a:moveTo>
                  <a:pt x="0" y="0"/>
                </a:moveTo>
                <a:cubicBezTo>
                  <a:pt x="367" y="1535"/>
                  <a:pt x="1268" y="2869"/>
                  <a:pt x="2602" y="3736"/>
                </a:cubicBezTo>
                <a:cubicBezTo>
                  <a:pt x="3002" y="4003"/>
                  <a:pt x="3469" y="4103"/>
                  <a:pt x="3970" y="4103"/>
                </a:cubicBezTo>
                <a:cubicBezTo>
                  <a:pt x="4237" y="3670"/>
                  <a:pt x="4337" y="3203"/>
                  <a:pt x="4337" y="2736"/>
                </a:cubicBezTo>
                <a:cubicBezTo>
                  <a:pt x="4337" y="2269"/>
                  <a:pt x="4237" y="1802"/>
                  <a:pt x="4103" y="1368"/>
                </a:cubicBezTo>
                <a:cubicBezTo>
                  <a:pt x="3848" y="1828"/>
                  <a:pt x="3404" y="2018"/>
                  <a:pt x="2900" y="2018"/>
                </a:cubicBezTo>
                <a:cubicBezTo>
                  <a:pt x="1757" y="2018"/>
                  <a:pt x="301" y="1041"/>
                  <a:pt x="0" y="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2" name="Google Shape;642;p41"/>
          <p:cNvSpPr/>
          <p:nvPr/>
        </p:nvSpPr>
        <p:spPr>
          <a:xfrm>
            <a:off x="1517470" y="2417987"/>
            <a:ext cx="496245" cy="402310"/>
          </a:xfrm>
          <a:custGeom>
            <a:avLst/>
            <a:gdLst/>
            <a:ahLst/>
            <a:cxnLst/>
            <a:rect l="l" t="t" r="r" b="b"/>
            <a:pathLst>
              <a:path w="32157" h="26070" extrusionOk="0">
                <a:moveTo>
                  <a:pt x="22337" y="0"/>
                </a:moveTo>
                <a:cubicBezTo>
                  <a:pt x="20640" y="0"/>
                  <a:pt x="18948" y="442"/>
                  <a:pt x="17446" y="1326"/>
                </a:cubicBezTo>
                <a:lnTo>
                  <a:pt x="12276" y="4328"/>
                </a:lnTo>
                <a:cubicBezTo>
                  <a:pt x="4671" y="8732"/>
                  <a:pt x="1" y="16837"/>
                  <a:pt x="1" y="25610"/>
                </a:cubicBezTo>
                <a:cubicBezTo>
                  <a:pt x="1" y="25744"/>
                  <a:pt x="101" y="25877"/>
                  <a:pt x="234" y="25944"/>
                </a:cubicBezTo>
                <a:cubicBezTo>
                  <a:pt x="418" y="26027"/>
                  <a:pt x="618" y="26069"/>
                  <a:pt x="822" y="26069"/>
                </a:cubicBezTo>
                <a:cubicBezTo>
                  <a:pt x="1026" y="26069"/>
                  <a:pt x="1235" y="26027"/>
                  <a:pt x="1435" y="25944"/>
                </a:cubicBezTo>
                <a:cubicBezTo>
                  <a:pt x="1568" y="25877"/>
                  <a:pt x="1635" y="25744"/>
                  <a:pt x="1669" y="25610"/>
                </a:cubicBezTo>
                <a:cubicBezTo>
                  <a:pt x="1669" y="17438"/>
                  <a:pt x="6038" y="9866"/>
                  <a:pt x="13110" y="5796"/>
                </a:cubicBezTo>
                <a:lnTo>
                  <a:pt x="18280" y="2794"/>
                </a:lnTo>
                <a:cubicBezTo>
                  <a:pt x="19583" y="2047"/>
                  <a:pt x="20968" y="1705"/>
                  <a:pt x="22319" y="1705"/>
                </a:cubicBezTo>
                <a:cubicBezTo>
                  <a:pt x="26402" y="1705"/>
                  <a:pt x="30180" y="4829"/>
                  <a:pt x="30456" y="9365"/>
                </a:cubicBezTo>
                <a:lnTo>
                  <a:pt x="30456" y="9766"/>
                </a:lnTo>
                <a:cubicBezTo>
                  <a:pt x="31256" y="10166"/>
                  <a:pt x="32124" y="10700"/>
                  <a:pt x="32124" y="10700"/>
                </a:cubicBezTo>
                <a:lnTo>
                  <a:pt x="32124" y="9866"/>
                </a:lnTo>
                <a:cubicBezTo>
                  <a:pt x="32157" y="6330"/>
                  <a:pt x="30289" y="3094"/>
                  <a:pt x="27253" y="1326"/>
                </a:cubicBezTo>
                <a:cubicBezTo>
                  <a:pt x="25736" y="442"/>
                  <a:pt x="24034" y="0"/>
                  <a:pt x="22337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3" name="Google Shape;643;p41"/>
          <p:cNvSpPr/>
          <p:nvPr/>
        </p:nvSpPr>
        <p:spPr>
          <a:xfrm>
            <a:off x="1457239" y="2816655"/>
            <a:ext cx="170924" cy="255491"/>
          </a:xfrm>
          <a:custGeom>
            <a:avLst/>
            <a:gdLst/>
            <a:ahLst/>
            <a:cxnLst/>
            <a:rect l="l" t="t" r="r" b="b"/>
            <a:pathLst>
              <a:path w="11076" h="16556" extrusionOk="0">
                <a:moveTo>
                  <a:pt x="938" y="1"/>
                </a:moveTo>
                <a:cubicBezTo>
                  <a:pt x="826" y="1"/>
                  <a:pt x="714" y="4"/>
                  <a:pt x="601" y="10"/>
                </a:cubicBezTo>
                <a:cubicBezTo>
                  <a:pt x="401" y="177"/>
                  <a:pt x="168" y="343"/>
                  <a:pt x="1" y="510"/>
                </a:cubicBezTo>
                <a:cubicBezTo>
                  <a:pt x="334" y="444"/>
                  <a:pt x="668" y="377"/>
                  <a:pt x="1002" y="377"/>
                </a:cubicBezTo>
                <a:cubicBezTo>
                  <a:pt x="2036" y="410"/>
                  <a:pt x="3036" y="744"/>
                  <a:pt x="3904" y="1277"/>
                </a:cubicBezTo>
                <a:cubicBezTo>
                  <a:pt x="7606" y="3412"/>
                  <a:pt x="10575" y="8583"/>
                  <a:pt x="10575" y="12819"/>
                </a:cubicBezTo>
                <a:cubicBezTo>
                  <a:pt x="10575" y="14487"/>
                  <a:pt x="10141" y="15755"/>
                  <a:pt x="9341" y="16555"/>
                </a:cubicBezTo>
                <a:cubicBezTo>
                  <a:pt x="9574" y="16488"/>
                  <a:pt x="9841" y="16422"/>
                  <a:pt x="10108" y="16322"/>
                </a:cubicBezTo>
                <a:cubicBezTo>
                  <a:pt x="10742" y="15288"/>
                  <a:pt x="11075" y="14053"/>
                  <a:pt x="11009" y="12819"/>
                </a:cubicBezTo>
                <a:cubicBezTo>
                  <a:pt x="11009" y="8449"/>
                  <a:pt x="7907" y="3112"/>
                  <a:pt x="4137" y="911"/>
                </a:cubicBezTo>
                <a:cubicBezTo>
                  <a:pt x="3167" y="304"/>
                  <a:pt x="2059" y="1"/>
                  <a:pt x="938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4" name="Google Shape;644;p41"/>
          <p:cNvSpPr/>
          <p:nvPr/>
        </p:nvSpPr>
        <p:spPr>
          <a:xfrm>
            <a:off x="1457239" y="2816655"/>
            <a:ext cx="170924" cy="255491"/>
          </a:xfrm>
          <a:custGeom>
            <a:avLst/>
            <a:gdLst/>
            <a:ahLst/>
            <a:cxnLst/>
            <a:rect l="l" t="t" r="r" b="b"/>
            <a:pathLst>
              <a:path w="11076" h="16556" extrusionOk="0">
                <a:moveTo>
                  <a:pt x="938" y="1"/>
                </a:moveTo>
                <a:cubicBezTo>
                  <a:pt x="826" y="1"/>
                  <a:pt x="714" y="4"/>
                  <a:pt x="601" y="10"/>
                </a:cubicBezTo>
                <a:cubicBezTo>
                  <a:pt x="401" y="177"/>
                  <a:pt x="168" y="343"/>
                  <a:pt x="1" y="510"/>
                </a:cubicBezTo>
                <a:cubicBezTo>
                  <a:pt x="334" y="444"/>
                  <a:pt x="668" y="377"/>
                  <a:pt x="1002" y="377"/>
                </a:cubicBezTo>
                <a:cubicBezTo>
                  <a:pt x="2036" y="410"/>
                  <a:pt x="3036" y="744"/>
                  <a:pt x="3904" y="1277"/>
                </a:cubicBezTo>
                <a:cubicBezTo>
                  <a:pt x="7606" y="3412"/>
                  <a:pt x="10575" y="8583"/>
                  <a:pt x="10575" y="12819"/>
                </a:cubicBezTo>
                <a:cubicBezTo>
                  <a:pt x="10575" y="14487"/>
                  <a:pt x="10141" y="15755"/>
                  <a:pt x="9341" y="16555"/>
                </a:cubicBezTo>
                <a:cubicBezTo>
                  <a:pt x="9574" y="16488"/>
                  <a:pt x="9841" y="16422"/>
                  <a:pt x="10108" y="16322"/>
                </a:cubicBezTo>
                <a:cubicBezTo>
                  <a:pt x="10742" y="15288"/>
                  <a:pt x="11075" y="14053"/>
                  <a:pt x="11009" y="12819"/>
                </a:cubicBezTo>
                <a:cubicBezTo>
                  <a:pt x="11009" y="8449"/>
                  <a:pt x="7907" y="3112"/>
                  <a:pt x="4137" y="911"/>
                </a:cubicBezTo>
                <a:cubicBezTo>
                  <a:pt x="3167" y="304"/>
                  <a:pt x="2059" y="1"/>
                  <a:pt x="93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5" name="Google Shape;645;p41"/>
          <p:cNvSpPr/>
          <p:nvPr/>
        </p:nvSpPr>
        <p:spPr>
          <a:xfrm>
            <a:off x="3190970" y="3392019"/>
            <a:ext cx="631629" cy="601953"/>
          </a:xfrm>
          <a:custGeom>
            <a:avLst/>
            <a:gdLst/>
            <a:ahLst/>
            <a:cxnLst/>
            <a:rect l="l" t="t" r="r" b="b"/>
            <a:pathLst>
              <a:path w="40930" h="39007" extrusionOk="0">
                <a:moveTo>
                  <a:pt x="11858" y="0"/>
                </a:moveTo>
                <a:cubicBezTo>
                  <a:pt x="11543" y="0"/>
                  <a:pt x="11239" y="47"/>
                  <a:pt x="10942" y="153"/>
                </a:cubicBezTo>
                <a:cubicBezTo>
                  <a:pt x="8940" y="887"/>
                  <a:pt x="9307" y="3355"/>
                  <a:pt x="8040" y="4889"/>
                </a:cubicBezTo>
                <a:cubicBezTo>
                  <a:pt x="5171" y="8492"/>
                  <a:pt x="2803" y="14563"/>
                  <a:pt x="1935" y="20634"/>
                </a:cubicBezTo>
                <a:cubicBezTo>
                  <a:pt x="1402" y="24303"/>
                  <a:pt x="1" y="25237"/>
                  <a:pt x="468" y="26271"/>
                </a:cubicBezTo>
                <a:cubicBezTo>
                  <a:pt x="1335" y="28273"/>
                  <a:pt x="3170" y="27606"/>
                  <a:pt x="5204" y="29407"/>
                </a:cubicBezTo>
                <a:cubicBezTo>
                  <a:pt x="10408" y="34010"/>
                  <a:pt x="14478" y="35978"/>
                  <a:pt x="23417" y="37046"/>
                </a:cubicBezTo>
                <a:cubicBezTo>
                  <a:pt x="26766" y="37457"/>
                  <a:pt x="27425" y="39006"/>
                  <a:pt x="29014" y="39006"/>
                </a:cubicBezTo>
                <a:cubicBezTo>
                  <a:pt x="29230" y="39006"/>
                  <a:pt x="29463" y="38978"/>
                  <a:pt x="29722" y="38914"/>
                </a:cubicBezTo>
                <a:cubicBezTo>
                  <a:pt x="31790" y="38413"/>
                  <a:pt x="30456" y="35978"/>
                  <a:pt x="34025" y="31108"/>
                </a:cubicBezTo>
                <a:cubicBezTo>
                  <a:pt x="36027" y="28306"/>
                  <a:pt x="37628" y="24303"/>
                  <a:pt x="38295" y="18733"/>
                </a:cubicBezTo>
                <a:cubicBezTo>
                  <a:pt x="38728" y="15430"/>
                  <a:pt x="40930" y="13863"/>
                  <a:pt x="39496" y="11995"/>
                </a:cubicBezTo>
                <a:cubicBezTo>
                  <a:pt x="38061" y="10093"/>
                  <a:pt x="37127" y="10960"/>
                  <a:pt x="33325" y="8292"/>
                </a:cubicBezTo>
                <a:cubicBezTo>
                  <a:pt x="29555" y="5657"/>
                  <a:pt x="26019" y="3588"/>
                  <a:pt x="18981" y="2121"/>
                </a:cubicBezTo>
                <a:cubicBezTo>
                  <a:pt x="15752" y="1469"/>
                  <a:pt x="13630" y="0"/>
                  <a:pt x="11858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6" name="Google Shape;646;p41"/>
          <p:cNvSpPr/>
          <p:nvPr/>
        </p:nvSpPr>
        <p:spPr>
          <a:xfrm>
            <a:off x="3618233" y="3592989"/>
            <a:ext cx="171727" cy="384687"/>
          </a:xfrm>
          <a:custGeom>
            <a:avLst/>
            <a:gdLst/>
            <a:ahLst/>
            <a:cxnLst/>
            <a:rect l="l" t="t" r="r" b="b"/>
            <a:pathLst>
              <a:path w="11128" h="24928" extrusionOk="0">
                <a:moveTo>
                  <a:pt x="10021" y="1"/>
                </a:moveTo>
                <a:cubicBezTo>
                  <a:pt x="9626" y="1"/>
                  <a:pt x="9090" y="231"/>
                  <a:pt x="8406" y="773"/>
                </a:cubicBezTo>
                <a:cubicBezTo>
                  <a:pt x="6905" y="1974"/>
                  <a:pt x="4904" y="4642"/>
                  <a:pt x="2335" y="10947"/>
                </a:cubicBezTo>
                <a:cubicBezTo>
                  <a:pt x="100" y="16451"/>
                  <a:pt x="0" y="22188"/>
                  <a:pt x="734" y="23989"/>
                </a:cubicBezTo>
                <a:cubicBezTo>
                  <a:pt x="1015" y="24648"/>
                  <a:pt x="1322" y="24928"/>
                  <a:pt x="1620" y="24928"/>
                </a:cubicBezTo>
                <a:cubicBezTo>
                  <a:pt x="2137" y="24928"/>
                  <a:pt x="2627" y="24086"/>
                  <a:pt x="2902" y="22922"/>
                </a:cubicBezTo>
                <a:cubicBezTo>
                  <a:pt x="3436" y="20754"/>
                  <a:pt x="5571" y="18886"/>
                  <a:pt x="7873" y="13715"/>
                </a:cubicBezTo>
                <a:cubicBezTo>
                  <a:pt x="10274" y="8312"/>
                  <a:pt x="9407" y="5943"/>
                  <a:pt x="10508" y="3074"/>
                </a:cubicBezTo>
                <a:cubicBezTo>
                  <a:pt x="11128" y="1452"/>
                  <a:pt x="11015" y="1"/>
                  <a:pt x="10021" y="1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7" name="Google Shape;647;p41"/>
          <p:cNvSpPr/>
          <p:nvPr/>
        </p:nvSpPr>
        <p:spPr>
          <a:xfrm>
            <a:off x="3201787" y="3804638"/>
            <a:ext cx="411307" cy="180692"/>
          </a:xfrm>
          <a:custGeom>
            <a:avLst/>
            <a:gdLst/>
            <a:ahLst/>
            <a:cxnLst/>
            <a:rect l="l" t="t" r="r" b="b"/>
            <a:pathLst>
              <a:path w="26653" h="11709" extrusionOk="0">
                <a:moveTo>
                  <a:pt x="0" y="0"/>
                </a:moveTo>
                <a:cubicBezTo>
                  <a:pt x="968" y="1435"/>
                  <a:pt x="2635" y="1034"/>
                  <a:pt x="4503" y="2669"/>
                </a:cubicBezTo>
                <a:cubicBezTo>
                  <a:pt x="6105" y="4137"/>
                  <a:pt x="7873" y="5471"/>
                  <a:pt x="9741" y="6605"/>
                </a:cubicBezTo>
                <a:cubicBezTo>
                  <a:pt x="7506" y="4804"/>
                  <a:pt x="7039" y="2502"/>
                  <a:pt x="5337" y="1602"/>
                </a:cubicBezTo>
                <a:cubicBezTo>
                  <a:pt x="3269" y="434"/>
                  <a:pt x="1635" y="1235"/>
                  <a:pt x="0" y="0"/>
                </a:cubicBezTo>
                <a:close/>
                <a:moveTo>
                  <a:pt x="12943" y="8140"/>
                </a:moveTo>
                <a:cubicBezTo>
                  <a:pt x="15578" y="9174"/>
                  <a:pt x="18647" y="9841"/>
                  <a:pt x="22716" y="10341"/>
                </a:cubicBezTo>
                <a:cubicBezTo>
                  <a:pt x="24118" y="10475"/>
                  <a:pt x="25452" y="10975"/>
                  <a:pt x="26653" y="11709"/>
                </a:cubicBezTo>
                <a:cubicBezTo>
                  <a:pt x="25118" y="10475"/>
                  <a:pt x="24518" y="8506"/>
                  <a:pt x="22049" y="8306"/>
                </a:cubicBezTo>
                <a:cubicBezTo>
                  <a:pt x="21867" y="8289"/>
                  <a:pt x="21659" y="8282"/>
                  <a:pt x="21430" y="8282"/>
                </a:cubicBezTo>
                <a:cubicBezTo>
                  <a:pt x="20215" y="8282"/>
                  <a:pt x="18400" y="8487"/>
                  <a:pt x="16502" y="8487"/>
                </a:cubicBezTo>
                <a:cubicBezTo>
                  <a:pt x="15306" y="8487"/>
                  <a:pt x="14076" y="8406"/>
                  <a:pt x="12943" y="814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8" name="Google Shape;648;p41"/>
          <p:cNvSpPr/>
          <p:nvPr/>
        </p:nvSpPr>
        <p:spPr>
          <a:xfrm>
            <a:off x="3240907" y="3457389"/>
            <a:ext cx="436538" cy="295552"/>
          </a:xfrm>
          <a:custGeom>
            <a:avLst/>
            <a:gdLst/>
            <a:ahLst/>
            <a:cxnLst/>
            <a:rect l="l" t="t" r="r" b="b"/>
            <a:pathLst>
              <a:path w="28288" h="19152" extrusionOk="0">
                <a:moveTo>
                  <a:pt x="13353" y="1"/>
                </a:moveTo>
                <a:cubicBezTo>
                  <a:pt x="12824" y="1"/>
                  <a:pt x="12297" y="18"/>
                  <a:pt x="11775" y="53"/>
                </a:cubicBezTo>
                <a:cubicBezTo>
                  <a:pt x="5037" y="1054"/>
                  <a:pt x="1668" y="7358"/>
                  <a:pt x="534" y="13262"/>
                </a:cubicBezTo>
                <a:cubicBezTo>
                  <a:pt x="0" y="15931"/>
                  <a:pt x="768" y="17766"/>
                  <a:pt x="2335" y="18700"/>
                </a:cubicBezTo>
                <a:cubicBezTo>
                  <a:pt x="2861" y="19003"/>
                  <a:pt x="3632" y="19152"/>
                  <a:pt x="4482" y="19152"/>
                </a:cubicBezTo>
                <a:cubicBezTo>
                  <a:pt x="6060" y="19152"/>
                  <a:pt x="7911" y="18641"/>
                  <a:pt x="8973" y="17666"/>
                </a:cubicBezTo>
                <a:cubicBezTo>
                  <a:pt x="10174" y="16565"/>
                  <a:pt x="11108" y="15264"/>
                  <a:pt x="12476" y="13963"/>
                </a:cubicBezTo>
                <a:cubicBezTo>
                  <a:pt x="13377" y="13129"/>
                  <a:pt x="14477" y="12562"/>
                  <a:pt x="15645" y="12228"/>
                </a:cubicBezTo>
                <a:cubicBezTo>
                  <a:pt x="18881" y="11461"/>
                  <a:pt x="20515" y="11728"/>
                  <a:pt x="23084" y="11394"/>
                </a:cubicBezTo>
                <a:cubicBezTo>
                  <a:pt x="24284" y="11261"/>
                  <a:pt x="25952" y="10827"/>
                  <a:pt x="26886" y="9893"/>
                </a:cubicBezTo>
                <a:cubicBezTo>
                  <a:pt x="27854" y="8993"/>
                  <a:pt x="28287" y="7658"/>
                  <a:pt x="28054" y="6391"/>
                </a:cubicBezTo>
                <a:cubicBezTo>
                  <a:pt x="27887" y="5357"/>
                  <a:pt x="27320" y="4423"/>
                  <a:pt x="26486" y="3822"/>
                </a:cubicBezTo>
                <a:cubicBezTo>
                  <a:pt x="22662" y="1283"/>
                  <a:pt x="17900" y="1"/>
                  <a:pt x="13353" y="1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41"/>
          <p:cNvSpPr/>
          <p:nvPr/>
        </p:nvSpPr>
        <p:spPr>
          <a:xfrm>
            <a:off x="2583553" y="3324536"/>
            <a:ext cx="526105" cy="483019"/>
          </a:xfrm>
          <a:custGeom>
            <a:avLst/>
            <a:gdLst/>
            <a:ahLst/>
            <a:cxnLst/>
            <a:rect l="l" t="t" r="r" b="b"/>
            <a:pathLst>
              <a:path w="34092" h="31300" extrusionOk="0">
                <a:moveTo>
                  <a:pt x="24960" y="0"/>
                </a:moveTo>
                <a:cubicBezTo>
                  <a:pt x="23573" y="0"/>
                  <a:pt x="21855" y="1087"/>
                  <a:pt x="19314" y="1557"/>
                </a:cubicBezTo>
                <a:cubicBezTo>
                  <a:pt x="13643" y="2591"/>
                  <a:pt x="9307" y="4492"/>
                  <a:pt x="6205" y="6560"/>
                </a:cubicBezTo>
                <a:cubicBezTo>
                  <a:pt x="3103" y="8629"/>
                  <a:pt x="2369" y="7928"/>
                  <a:pt x="1168" y="9396"/>
                </a:cubicBezTo>
                <a:cubicBezTo>
                  <a:pt x="0" y="10897"/>
                  <a:pt x="1735" y="12164"/>
                  <a:pt x="2002" y="14833"/>
                </a:cubicBezTo>
                <a:cubicBezTo>
                  <a:pt x="2435" y="19303"/>
                  <a:pt x="3636" y="22605"/>
                  <a:pt x="5204" y="24840"/>
                </a:cubicBezTo>
                <a:cubicBezTo>
                  <a:pt x="7973" y="28843"/>
                  <a:pt x="6839" y="30778"/>
                  <a:pt x="8506" y="31211"/>
                </a:cubicBezTo>
                <a:cubicBezTo>
                  <a:pt x="8733" y="31272"/>
                  <a:pt x="8934" y="31299"/>
                  <a:pt x="9121" y="31299"/>
                </a:cubicBezTo>
                <a:cubicBezTo>
                  <a:pt x="10366" y="31299"/>
                  <a:pt x="10941" y="30105"/>
                  <a:pt x="13610" y="29844"/>
                </a:cubicBezTo>
                <a:cubicBezTo>
                  <a:pt x="20815" y="29177"/>
                  <a:pt x="25585" y="27342"/>
                  <a:pt x="29822" y="23739"/>
                </a:cubicBezTo>
                <a:cubicBezTo>
                  <a:pt x="31489" y="22338"/>
                  <a:pt x="32957" y="22906"/>
                  <a:pt x="33724" y="21304"/>
                </a:cubicBezTo>
                <a:cubicBezTo>
                  <a:pt x="34091" y="20504"/>
                  <a:pt x="32991" y="19737"/>
                  <a:pt x="32657" y="16768"/>
                </a:cubicBezTo>
                <a:cubicBezTo>
                  <a:pt x="32057" y="11864"/>
                  <a:pt x="30289" y="6961"/>
                  <a:pt x="28054" y="3992"/>
                </a:cubicBezTo>
                <a:cubicBezTo>
                  <a:pt x="27053" y="2724"/>
                  <a:pt x="27387" y="790"/>
                  <a:pt x="25785" y="156"/>
                </a:cubicBezTo>
                <a:cubicBezTo>
                  <a:pt x="25522" y="47"/>
                  <a:pt x="25248" y="0"/>
                  <a:pt x="24960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0" name="Google Shape;650;p41"/>
          <p:cNvSpPr/>
          <p:nvPr/>
        </p:nvSpPr>
        <p:spPr>
          <a:xfrm>
            <a:off x="2583553" y="3324536"/>
            <a:ext cx="526105" cy="483019"/>
          </a:xfrm>
          <a:custGeom>
            <a:avLst/>
            <a:gdLst/>
            <a:ahLst/>
            <a:cxnLst/>
            <a:rect l="l" t="t" r="r" b="b"/>
            <a:pathLst>
              <a:path w="34092" h="31300" extrusionOk="0">
                <a:moveTo>
                  <a:pt x="24960" y="0"/>
                </a:moveTo>
                <a:cubicBezTo>
                  <a:pt x="23573" y="0"/>
                  <a:pt x="21855" y="1087"/>
                  <a:pt x="19314" y="1557"/>
                </a:cubicBezTo>
                <a:cubicBezTo>
                  <a:pt x="13643" y="2591"/>
                  <a:pt x="9307" y="4492"/>
                  <a:pt x="6205" y="6560"/>
                </a:cubicBezTo>
                <a:cubicBezTo>
                  <a:pt x="3103" y="8629"/>
                  <a:pt x="2369" y="7928"/>
                  <a:pt x="1168" y="9396"/>
                </a:cubicBezTo>
                <a:cubicBezTo>
                  <a:pt x="0" y="10897"/>
                  <a:pt x="1735" y="12164"/>
                  <a:pt x="2002" y="14833"/>
                </a:cubicBezTo>
                <a:cubicBezTo>
                  <a:pt x="2435" y="19303"/>
                  <a:pt x="3636" y="22605"/>
                  <a:pt x="5204" y="24840"/>
                </a:cubicBezTo>
                <a:cubicBezTo>
                  <a:pt x="7973" y="28843"/>
                  <a:pt x="6839" y="30778"/>
                  <a:pt x="8506" y="31211"/>
                </a:cubicBezTo>
                <a:cubicBezTo>
                  <a:pt x="8733" y="31272"/>
                  <a:pt x="8934" y="31299"/>
                  <a:pt x="9121" y="31299"/>
                </a:cubicBezTo>
                <a:cubicBezTo>
                  <a:pt x="10366" y="31299"/>
                  <a:pt x="10941" y="30105"/>
                  <a:pt x="13610" y="29844"/>
                </a:cubicBezTo>
                <a:cubicBezTo>
                  <a:pt x="20815" y="29177"/>
                  <a:pt x="25585" y="27342"/>
                  <a:pt x="29822" y="23739"/>
                </a:cubicBezTo>
                <a:cubicBezTo>
                  <a:pt x="31489" y="22338"/>
                  <a:pt x="32957" y="22906"/>
                  <a:pt x="33724" y="21304"/>
                </a:cubicBezTo>
                <a:cubicBezTo>
                  <a:pt x="34091" y="20504"/>
                  <a:pt x="32991" y="19737"/>
                  <a:pt x="32657" y="16768"/>
                </a:cubicBezTo>
                <a:cubicBezTo>
                  <a:pt x="32057" y="11864"/>
                  <a:pt x="30289" y="6961"/>
                  <a:pt x="28054" y="3992"/>
                </a:cubicBezTo>
                <a:cubicBezTo>
                  <a:pt x="27053" y="2724"/>
                  <a:pt x="27387" y="790"/>
                  <a:pt x="25785" y="156"/>
                </a:cubicBezTo>
                <a:cubicBezTo>
                  <a:pt x="25522" y="47"/>
                  <a:pt x="25248" y="0"/>
                  <a:pt x="24960" y="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1" name="Google Shape;651;p41"/>
          <p:cNvSpPr/>
          <p:nvPr/>
        </p:nvSpPr>
        <p:spPr>
          <a:xfrm>
            <a:off x="2609525" y="3482775"/>
            <a:ext cx="132591" cy="312095"/>
          </a:xfrm>
          <a:custGeom>
            <a:avLst/>
            <a:gdLst/>
            <a:ahLst/>
            <a:cxnLst/>
            <a:rect l="l" t="t" r="r" b="b"/>
            <a:pathLst>
              <a:path w="8592" h="20224" extrusionOk="0">
                <a:moveTo>
                  <a:pt x="908" y="0"/>
                </a:moveTo>
                <a:cubicBezTo>
                  <a:pt x="125" y="0"/>
                  <a:pt x="1" y="1171"/>
                  <a:pt x="452" y="2478"/>
                </a:cubicBezTo>
                <a:cubicBezTo>
                  <a:pt x="1286" y="4813"/>
                  <a:pt x="552" y="6714"/>
                  <a:pt x="2387" y="11084"/>
                </a:cubicBezTo>
                <a:cubicBezTo>
                  <a:pt x="4121" y="15287"/>
                  <a:pt x="5823" y="16821"/>
                  <a:pt x="6190" y="18589"/>
                </a:cubicBezTo>
                <a:cubicBezTo>
                  <a:pt x="6382" y="19529"/>
                  <a:pt x="6766" y="20223"/>
                  <a:pt x="7184" y="20223"/>
                </a:cubicBezTo>
                <a:cubicBezTo>
                  <a:pt x="7418" y="20223"/>
                  <a:pt x="7663" y="20005"/>
                  <a:pt x="7891" y="19490"/>
                </a:cubicBezTo>
                <a:cubicBezTo>
                  <a:pt x="8558" y="18055"/>
                  <a:pt x="8591" y="13419"/>
                  <a:pt x="6890" y="8982"/>
                </a:cubicBezTo>
                <a:cubicBezTo>
                  <a:pt x="4922" y="3845"/>
                  <a:pt x="3354" y="1677"/>
                  <a:pt x="2187" y="643"/>
                </a:cubicBezTo>
                <a:cubicBezTo>
                  <a:pt x="1649" y="192"/>
                  <a:pt x="1224" y="0"/>
                  <a:pt x="908" y="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2" name="Google Shape;652;p41"/>
          <p:cNvSpPr/>
          <p:nvPr/>
        </p:nvSpPr>
        <p:spPr>
          <a:xfrm>
            <a:off x="2744154" y="3658961"/>
            <a:ext cx="356231" cy="142606"/>
          </a:xfrm>
          <a:custGeom>
            <a:avLst/>
            <a:gdLst/>
            <a:ahLst/>
            <a:cxnLst/>
            <a:rect l="l" t="t" r="r" b="b"/>
            <a:pathLst>
              <a:path w="23084" h="9241" extrusionOk="0">
                <a:moveTo>
                  <a:pt x="23084" y="0"/>
                </a:moveTo>
                <a:lnTo>
                  <a:pt x="23084" y="0"/>
                </a:lnTo>
                <a:cubicBezTo>
                  <a:pt x="21750" y="1001"/>
                  <a:pt x="20482" y="334"/>
                  <a:pt x="18781" y="1201"/>
                </a:cubicBezTo>
                <a:cubicBezTo>
                  <a:pt x="17380" y="1902"/>
                  <a:pt x="16980" y="3736"/>
                  <a:pt x="15145" y="5137"/>
                </a:cubicBezTo>
                <a:cubicBezTo>
                  <a:pt x="16646" y="4270"/>
                  <a:pt x="18080" y="3236"/>
                  <a:pt x="19415" y="2102"/>
                </a:cubicBezTo>
                <a:cubicBezTo>
                  <a:pt x="20949" y="801"/>
                  <a:pt x="22283" y="1168"/>
                  <a:pt x="23084" y="0"/>
                </a:cubicBezTo>
                <a:close/>
                <a:moveTo>
                  <a:pt x="3981" y="6567"/>
                </a:moveTo>
                <a:cubicBezTo>
                  <a:pt x="3907" y="6567"/>
                  <a:pt x="3837" y="6569"/>
                  <a:pt x="3770" y="6572"/>
                </a:cubicBezTo>
                <a:cubicBezTo>
                  <a:pt x="1802" y="6705"/>
                  <a:pt x="1268" y="8240"/>
                  <a:pt x="1" y="9240"/>
                </a:cubicBezTo>
                <a:cubicBezTo>
                  <a:pt x="968" y="8640"/>
                  <a:pt x="2069" y="8306"/>
                  <a:pt x="3203" y="8206"/>
                </a:cubicBezTo>
                <a:cubicBezTo>
                  <a:pt x="6472" y="7873"/>
                  <a:pt x="8940" y="7406"/>
                  <a:pt x="11075" y="6638"/>
                </a:cubicBezTo>
                <a:lnTo>
                  <a:pt x="11075" y="6638"/>
                </a:lnTo>
                <a:cubicBezTo>
                  <a:pt x="10305" y="6804"/>
                  <a:pt x="9484" y="6862"/>
                  <a:pt x="8671" y="6862"/>
                </a:cubicBezTo>
                <a:cubicBezTo>
                  <a:pt x="6832" y="6862"/>
                  <a:pt x="5037" y="6567"/>
                  <a:pt x="3981" y="6567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3" name="Google Shape;653;p41"/>
          <p:cNvSpPr/>
          <p:nvPr/>
        </p:nvSpPr>
        <p:spPr>
          <a:xfrm>
            <a:off x="2700404" y="3375584"/>
            <a:ext cx="370644" cy="239936"/>
          </a:xfrm>
          <a:custGeom>
            <a:avLst/>
            <a:gdLst/>
            <a:ahLst/>
            <a:cxnLst/>
            <a:rect l="l" t="t" r="r" b="b"/>
            <a:pathLst>
              <a:path w="24018" h="15548" extrusionOk="0">
                <a:moveTo>
                  <a:pt x="12977" y="0"/>
                </a:moveTo>
                <a:cubicBezTo>
                  <a:pt x="9308" y="0"/>
                  <a:pt x="5113" y="883"/>
                  <a:pt x="2169" y="2752"/>
                </a:cubicBezTo>
                <a:cubicBezTo>
                  <a:pt x="1535" y="3186"/>
                  <a:pt x="367" y="4320"/>
                  <a:pt x="234" y="5154"/>
                </a:cubicBezTo>
                <a:cubicBezTo>
                  <a:pt x="0" y="6188"/>
                  <a:pt x="334" y="7255"/>
                  <a:pt x="1068" y="8023"/>
                </a:cubicBezTo>
                <a:cubicBezTo>
                  <a:pt x="1835" y="8756"/>
                  <a:pt x="3169" y="9157"/>
                  <a:pt x="4137" y="9290"/>
                </a:cubicBezTo>
                <a:cubicBezTo>
                  <a:pt x="4693" y="9371"/>
                  <a:pt x="5239" y="9394"/>
                  <a:pt x="5793" y="9394"/>
                </a:cubicBezTo>
                <a:cubicBezTo>
                  <a:pt x="6519" y="9394"/>
                  <a:pt x="7258" y="9355"/>
                  <a:pt x="8053" y="9355"/>
                </a:cubicBezTo>
                <a:cubicBezTo>
                  <a:pt x="8912" y="9355"/>
                  <a:pt x="9836" y="9400"/>
                  <a:pt x="10875" y="9590"/>
                </a:cubicBezTo>
                <a:cubicBezTo>
                  <a:pt x="12042" y="9891"/>
                  <a:pt x="13110" y="10458"/>
                  <a:pt x="14044" y="11225"/>
                </a:cubicBezTo>
                <a:cubicBezTo>
                  <a:pt x="15111" y="12292"/>
                  <a:pt x="15812" y="13360"/>
                  <a:pt x="16779" y="14260"/>
                </a:cubicBezTo>
                <a:cubicBezTo>
                  <a:pt x="17636" y="15095"/>
                  <a:pt x="19209" y="15548"/>
                  <a:pt x="20510" y="15548"/>
                </a:cubicBezTo>
                <a:cubicBezTo>
                  <a:pt x="21133" y="15548"/>
                  <a:pt x="21694" y="15444"/>
                  <a:pt x="22083" y="15228"/>
                </a:cubicBezTo>
                <a:cubicBezTo>
                  <a:pt x="23384" y="14494"/>
                  <a:pt x="24018" y="13060"/>
                  <a:pt x="23651" y="10891"/>
                </a:cubicBezTo>
                <a:cubicBezTo>
                  <a:pt x="22850" y="6155"/>
                  <a:pt x="20282" y="984"/>
                  <a:pt x="14878" y="84"/>
                </a:cubicBezTo>
                <a:cubicBezTo>
                  <a:pt x="14267" y="28"/>
                  <a:pt x="13631" y="0"/>
                  <a:pt x="12977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4" name="Google Shape;654;p41"/>
          <p:cNvSpPr/>
          <p:nvPr/>
        </p:nvSpPr>
        <p:spPr>
          <a:xfrm>
            <a:off x="2797687" y="3994065"/>
            <a:ext cx="246078" cy="243500"/>
          </a:xfrm>
          <a:custGeom>
            <a:avLst/>
            <a:gdLst/>
            <a:ahLst/>
            <a:cxnLst/>
            <a:rect l="l" t="t" r="r" b="b"/>
            <a:pathLst>
              <a:path w="15946" h="15779" extrusionOk="0">
                <a:moveTo>
                  <a:pt x="8474" y="1"/>
                </a:moveTo>
                <a:lnTo>
                  <a:pt x="1" y="5071"/>
                </a:lnTo>
                <a:lnTo>
                  <a:pt x="9141" y="15779"/>
                </a:lnTo>
                <a:cubicBezTo>
                  <a:pt x="9141" y="15779"/>
                  <a:pt x="14211" y="15512"/>
                  <a:pt x="15078" y="13077"/>
                </a:cubicBezTo>
                <a:cubicBezTo>
                  <a:pt x="15946" y="10675"/>
                  <a:pt x="13777" y="8173"/>
                  <a:pt x="12510" y="7306"/>
                </a:cubicBezTo>
                <a:lnTo>
                  <a:pt x="8474" y="1"/>
                </a:lnTo>
                <a:close/>
              </a:path>
            </a:pathLst>
          </a:custGeom>
          <a:solidFill>
            <a:srgbClr val="F28F8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5" name="Google Shape;655;p41"/>
          <p:cNvSpPr/>
          <p:nvPr/>
        </p:nvSpPr>
        <p:spPr>
          <a:xfrm>
            <a:off x="2965509" y="4161888"/>
            <a:ext cx="153933" cy="316154"/>
          </a:xfrm>
          <a:custGeom>
            <a:avLst/>
            <a:gdLst/>
            <a:ahLst/>
            <a:cxnLst/>
            <a:rect l="l" t="t" r="r" b="b"/>
            <a:pathLst>
              <a:path w="9975" h="20487" extrusionOk="0">
                <a:moveTo>
                  <a:pt x="6305" y="0"/>
                </a:moveTo>
                <a:cubicBezTo>
                  <a:pt x="6305" y="0"/>
                  <a:pt x="734" y="17279"/>
                  <a:pt x="367" y="18447"/>
                </a:cubicBezTo>
                <a:cubicBezTo>
                  <a:pt x="0" y="19614"/>
                  <a:pt x="1968" y="20482"/>
                  <a:pt x="1968" y="20482"/>
                </a:cubicBezTo>
                <a:cubicBezTo>
                  <a:pt x="2036" y="20485"/>
                  <a:pt x="2103" y="20487"/>
                  <a:pt x="2170" y="20487"/>
                </a:cubicBezTo>
                <a:cubicBezTo>
                  <a:pt x="2763" y="20487"/>
                  <a:pt x="3330" y="20355"/>
                  <a:pt x="3870" y="20115"/>
                </a:cubicBezTo>
                <a:cubicBezTo>
                  <a:pt x="5438" y="19281"/>
                  <a:pt x="7339" y="17613"/>
                  <a:pt x="8673" y="14010"/>
                </a:cubicBezTo>
                <a:cubicBezTo>
                  <a:pt x="9974" y="10374"/>
                  <a:pt x="9007" y="9040"/>
                  <a:pt x="8540" y="7572"/>
                </a:cubicBezTo>
                <a:cubicBezTo>
                  <a:pt x="8106" y="6271"/>
                  <a:pt x="7906" y="5971"/>
                  <a:pt x="7639" y="4937"/>
                </a:cubicBezTo>
                <a:cubicBezTo>
                  <a:pt x="7406" y="3903"/>
                  <a:pt x="7606" y="1668"/>
                  <a:pt x="7306" y="1201"/>
                </a:cubicBezTo>
                <a:cubicBezTo>
                  <a:pt x="7072" y="734"/>
                  <a:pt x="6705" y="334"/>
                  <a:pt x="6305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6" name="Google Shape;656;p41"/>
          <p:cNvSpPr/>
          <p:nvPr/>
        </p:nvSpPr>
        <p:spPr>
          <a:xfrm>
            <a:off x="2922778" y="4104311"/>
            <a:ext cx="181726" cy="366231"/>
          </a:xfrm>
          <a:custGeom>
            <a:avLst/>
            <a:gdLst/>
            <a:ahLst/>
            <a:cxnLst/>
            <a:rect l="l" t="t" r="r" b="b"/>
            <a:pathLst>
              <a:path w="11776" h="23732" extrusionOk="0">
                <a:moveTo>
                  <a:pt x="4745" y="1"/>
                </a:moveTo>
                <a:cubicBezTo>
                  <a:pt x="4643" y="1"/>
                  <a:pt x="4543" y="47"/>
                  <a:pt x="4437" y="162"/>
                </a:cubicBezTo>
                <a:lnTo>
                  <a:pt x="5038" y="996"/>
                </a:lnTo>
                <a:cubicBezTo>
                  <a:pt x="6005" y="2464"/>
                  <a:pt x="5104" y="3031"/>
                  <a:pt x="5038" y="3765"/>
                </a:cubicBezTo>
                <a:cubicBezTo>
                  <a:pt x="5038" y="4599"/>
                  <a:pt x="5138" y="5399"/>
                  <a:pt x="5304" y="6200"/>
                </a:cubicBezTo>
                <a:cubicBezTo>
                  <a:pt x="4675" y="5287"/>
                  <a:pt x="4402" y="4523"/>
                  <a:pt x="3702" y="4523"/>
                </a:cubicBezTo>
                <a:cubicBezTo>
                  <a:pt x="3659" y="4523"/>
                  <a:pt x="3615" y="4526"/>
                  <a:pt x="3570" y="4532"/>
                </a:cubicBezTo>
                <a:cubicBezTo>
                  <a:pt x="2769" y="4599"/>
                  <a:pt x="2669" y="4565"/>
                  <a:pt x="1468" y="5599"/>
                </a:cubicBezTo>
                <a:cubicBezTo>
                  <a:pt x="301" y="6600"/>
                  <a:pt x="1" y="7000"/>
                  <a:pt x="34" y="7334"/>
                </a:cubicBezTo>
                <a:cubicBezTo>
                  <a:pt x="67" y="7734"/>
                  <a:pt x="568" y="8335"/>
                  <a:pt x="768" y="8668"/>
                </a:cubicBezTo>
                <a:cubicBezTo>
                  <a:pt x="1468" y="9736"/>
                  <a:pt x="1702" y="11170"/>
                  <a:pt x="1902" y="12404"/>
                </a:cubicBezTo>
                <a:cubicBezTo>
                  <a:pt x="2836" y="18242"/>
                  <a:pt x="401" y="21110"/>
                  <a:pt x="3403" y="23445"/>
                </a:cubicBezTo>
                <a:cubicBezTo>
                  <a:pt x="3658" y="23615"/>
                  <a:pt x="3989" y="23731"/>
                  <a:pt x="4402" y="23731"/>
                </a:cubicBezTo>
                <a:cubicBezTo>
                  <a:pt x="5452" y="23731"/>
                  <a:pt x="7029" y="22980"/>
                  <a:pt x="9207" y="20443"/>
                </a:cubicBezTo>
                <a:cubicBezTo>
                  <a:pt x="10742" y="18642"/>
                  <a:pt x="11776" y="14839"/>
                  <a:pt x="11309" y="13071"/>
                </a:cubicBezTo>
                <a:cubicBezTo>
                  <a:pt x="10808" y="11303"/>
                  <a:pt x="10075" y="10136"/>
                  <a:pt x="9774" y="8768"/>
                </a:cubicBezTo>
                <a:cubicBezTo>
                  <a:pt x="9474" y="7401"/>
                  <a:pt x="9774" y="4899"/>
                  <a:pt x="9107" y="3731"/>
                </a:cubicBezTo>
                <a:cubicBezTo>
                  <a:pt x="8640" y="3064"/>
                  <a:pt x="8040" y="2497"/>
                  <a:pt x="7339" y="2097"/>
                </a:cubicBezTo>
                <a:cubicBezTo>
                  <a:pt x="6806" y="1730"/>
                  <a:pt x="6205" y="829"/>
                  <a:pt x="5638" y="496"/>
                </a:cubicBezTo>
                <a:cubicBezTo>
                  <a:pt x="5258" y="282"/>
                  <a:pt x="4997" y="1"/>
                  <a:pt x="4745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7" name="Google Shape;657;p41"/>
          <p:cNvSpPr/>
          <p:nvPr/>
        </p:nvSpPr>
        <p:spPr>
          <a:xfrm>
            <a:off x="2922778" y="4104311"/>
            <a:ext cx="181726" cy="366231"/>
          </a:xfrm>
          <a:custGeom>
            <a:avLst/>
            <a:gdLst/>
            <a:ahLst/>
            <a:cxnLst/>
            <a:rect l="l" t="t" r="r" b="b"/>
            <a:pathLst>
              <a:path w="11776" h="23732" extrusionOk="0">
                <a:moveTo>
                  <a:pt x="4745" y="1"/>
                </a:moveTo>
                <a:cubicBezTo>
                  <a:pt x="4643" y="1"/>
                  <a:pt x="4543" y="47"/>
                  <a:pt x="4437" y="162"/>
                </a:cubicBezTo>
                <a:lnTo>
                  <a:pt x="5038" y="996"/>
                </a:lnTo>
                <a:cubicBezTo>
                  <a:pt x="6005" y="2464"/>
                  <a:pt x="5104" y="3031"/>
                  <a:pt x="5038" y="3765"/>
                </a:cubicBezTo>
                <a:cubicBezTo>
                  <a:pt x="5038" y="4599"/>
                  <a:pt x="5138" y="5399"/>
                  <a:pt x="5304" y="6200"/>
                </a:cubicBezTo>
                <a:cubicBezTo>
                  <a:pt x="4675" y="5287"/>
                  <a:pt x="4402" y="4523"/>
                  <a:pt x="3702" y="4523"/>
                </a:cubicBezTo>
                <a:cubicBezTo>
                  <a:pt x="3659" y="4523"/>
                  <a:pt x="3615" y="4526"/>
                  <a:pt x="3570" y="4532"/>
                </a:cubicBezTo>
                <a:cubicBezTo>
                  <a:pt x="2769" y="4599"/>
                  <a:pt x="2669" y="4565"/>
                  <a:pt x="1468" y="5599"/>
                </a:cubicBezTo>
                <a:cubicBezTo>
                  <a:pt x="301" y="6600"/>
                  <a:pt x="1" y="7000"/>
                  <a:pt x="34" y="7334"/>
                </a:cubicBezTo>
                <a:cubicBezTo>
                  <a:pt x="67" y="7734"/>
                  <a:pt x="568" y="8335"/>
                  <a:pt x="768" y="8668"/>
                </a:cubicBezTo>
                <a:cubicBezTo>
                  <a:pt x="1468" y="9736"/>
                  <a:pt x="1702" y="11170"/>
                  <a:pt x="1902" y="12404"/>
                </a:cubicBezTo>
                <a:cubicBezTo>
                  <a:pt x="2836" y="18242"/>
                  <a:pt x="401" y="21110"/>
                  <a:pt x="3403" y="23445"/>
                </a:cubicBezTo>
                <a:cubicBezTo>
                  <a:pt x="3658" y="23615"/>
                  <a:pt x="3989" y="23731"/>
                  <a:pt x="4402" y="23731"/>
                </a:cubicBezTo>
                <a:cubicBezTo>
                  <a:pt x="5452" y="23731"/>
                  <a:pt x="7029" y="22980"/>
                  <a:pt x="9207" y="20443"/>
                </a:cubicBezTo>
                <a:cubicBezTo>
                  <a:pt x="10742" y="18642"/>
                  <a:pt x="11776" y="14839"/>
                  <a:pt x="11309" y="13071"/>
                </a:cubicBezTo>
                <a:cubicBezTo>
                  <a:pt x="10808" y="11303"/>
                  <a:pt x="10075" y="10136"/>
                  <a:pt x="9774" y="8768"/>
                </a:cubicBezTo>
                <a:cubicBezTo>
                  <a:pt x="9474" y="7401"/>
                  <a:pt x="9774" y="4899"/>
                  <a:pt x="9107" y="3731"/>
                </a:cubicBezTo>
                <a:cubicBezTo>
                  <a:pt x="8640" y="3064"/>
                  <a:pt x="8040" y="2497"/>
                  <a:pt x="7339" y="2097"/>
                </a:cubicBezTo>
                <a:cubicBezTo>
                  <a:pt x="6806" y="1730"/>
                  <a:pt x="6205" y="829"/>
                  <a:pt x="5638" y="496"/>
                </a:cubicBezTo>
                <a:cubicBezTo>
                  <a:pt x="5258" y="282"/>
                  <a:pt x="4997" y="1"/>
                  <a:pt x="4745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8" name="Google Shape;658;p41"/>
          <p:cNvSpPr/>
          <p:nvPr/>
        </p:nvSpPr>
        <p:spPr>
          <a:xfrm>
            <a:off x="2951605" y="4279247"/>
            <a:ext cx="152900" cy="191294"/>
          </a:xfrm>
          <a:custGeom>
            <a:avLst/>
            <a:gdLst/>
            <a:ahLst/>
            <a:cxnLst/>
            <a:rect l="l" t="t" r="r" b="b"/>
            <a:pathLst>
              <a:path w="9908" h="12396" extrusionOk="0">
                <a:moveTo>
                  <a:pt x="8840" y="1"/>
                </a:moveTo>
                <a:cubicBezTo>
                  <a:pt x="8840" y="134"/>
                  <a:pt x="8874" y="234"/>
                  <a:pt x="8907" y="334"/>
                </a:cubicBezTo>
                <a:cubicBezTo>
                  <a:pt x="8907" y="568"/>
                  <a:pt x="8940" y="801"/>
                  <a:pt x="8940" y="1035"/>
                </a:cubicBezTo>
                <a:cubicBezTo>
                  <a:pt x="9040" y="1935"/>
                  <a:pt x="8907" y="2836"/>
                  <a:pt x="8540" y="3670"/>
                </a:cubicBezTo>
                <a:cubicBezTo>
                  <a:pt x="8173" y="4371"/>
                  <a:pt x="7339" y="6172"/>
                  <a:pt x="6339" y="6172"/>
                </a:cubicBezTo>
                <a:cubicBezTo>
                  <a:pt x="5805" y="6172"/>
                  <a:pt x="5338" y="5605"/>
                  <a:pt x="5171" y="4971"/>
                </a:cubicBezTo>
                <a:cubicBezTo>
                  <a:pt x="5104" y="4704"/>
                  <a:pt x="4971" y="3970"/>
                  <a:pt x="4971" y="3970"/>
                </a:cubicBezTo>
                <a:cubicBezTo>
                  <a:pt x="4070" y="4137"/>
                  <a:pt x="3203" y="4471"/>
                  <a:pt x="2369" y="4904"/>
                </a:cubicBezTo>
                <a:cubicBezTo>
                  <a:pt x="935" y="5772"/>
                  <a:pt x="968" y="5972"/>
                  <a:pt x="968" y="5972"/>
                </a:cubicBezTo>
                <a:cubicBezTo>
                  <a:pt x="1035" y="6405"/>
                  <a:pt x="1035" y="6806"/>
                  <a:pt x="968" y="7239"/>
                </a:cubicBezTo>
                <a:cubicBezTo>
                  <a:pt x="868" y="7673"/>
                  <a:pt x="668" y="8107"/>
                  <a:pt x="368" y="8440"/>
                </a:cubicBezTo>
                <a:cubicBezTo>
                  <a:pt x="268" y="8574"/>
                  <a:pt x="134" y="8640"/>
                  <a:pt x="1" y="8740"/>
                </a:cubicBezTo>
                <a:cubicBezTo>
                  <a:pt x="1" y="10075"/>
                  <a:pt x="301" y="11142"/>
                  <a:pt x="1568" y="12109"/>
                </a:cubicBezTo>
                <a:cubicBezTo>
                  <a:pt x="1813" y="12279"/>
                  <a:pt x="2138" y="12395"/>
                  <a:pt x="2547" y="12395"/>
                </a:cubicBezTo>
                <a:cubicBezTo>
                  <a:pt x="3584" y="12395"/>
                  <a:pt x="5161" y="11644"/>
                  <a:pt x="7339" y="9107"/>
                </a:cubicBezTo>
                <a:cubicBezTo>
                  <a:pt x="8874" y="7306"/>
                  <a:pt x="9908" y="3503"/>
                  <a:pt x="9441" y="1735"/>
                </a:cubicBezTo>
                <a:cubicBezTo>
                  <a:pt x="9274" y="1135"/>
                  <a:pt x="9074" y="568"/>
                  <a:pt x="8840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9" name="Google Shape;659;p41"/>
          <p:cNvSpPr/>
          <p:nvPr/>
        </p:nvSpPr>
        <p:spPr>
          <a:xfrm>
            <a:off x="2948519" y="4275127"/>
            <a:ext cx="23688" cy="111465"/>
          </a:xfrm>
          <a:custGeom>
            <a:avLst/>
            <a:gdLst/>
            <a:ahLst/>
            <a:cxnLst/>
            <a:rect l="l" t="t" r="r" b="b"/>
            <a:pathLst>
              <a:path w="1535" h="7223" extrusionOk="0">
                <a:moveTo>
                  <a:pt x="1" y="1"/>
                </a:moveTo>
                <a:cubicBezTo>
                  <a:pt x="101" y="468"/>
                  <a:pt x="167" y="902"/>
                  <a:pt x="234" y="1335"/>
                </a:cubicBezTo>
                <a:cubicBezTo>
                  <a:pt x="468" y="2870"/>
                  <a:pt x="534" y="4437"/>
                  <a:pt x="401" y="5972"/>
                </a:cubicBezTo>
                <a:cubicBezTo>
                  <a:pt x="671" y="6859"/>
                  <a:pt x="941" y="7222"/>
                  <a:pt x="1140" y="7222"/>
                </a:cubicBezTo>
                <a:cubicBezTo>
                  <a:pt x="1285" y="7222"/>
                  <a:pt x="1393" y="7029"/>
                  <a:pt x="1435" y="6706"/>
                </a:cubicBezTo>
                <a:cubicBezTo>
                  <a:pt x="1535" y="5938"/>
                  <a:pt x="634" y="2703"/>
                  <a:pt x="1" y="1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0" name="Google Shape;660;p41"/>
          <p:cNvSpPr/>
          <p:nvPr/>
        </p:nvSpPr>
        <p:spPr>
          <a:xfrm>
            <a:off x="2990725" y="4104126"/>
            <a:ext cx="53549" cy="249750"/>
          </a:xfrm>
          <a:custGeom>
            <a:avLst/>
            <a:gdLst/>
            <a:ahLst/>
            <a:cxnLst/>
            <a:rect l="l" t="t" r="r" b="b"/>
            <a:pathLst>
              <a:path w="3470" h="16184" extrusionOk="0">
                <a:moveTo>
                  <a:pt x="339" y="0"/>
                </a:moveTo>
                <a:cubicBezTo>
                  <a:pt x="232" y="0"/>
                  <a:pt x="124" y="51"/>
                  <a:pt x="1" y="174"/>
                </a:cubicBezTo>
                <a:lnTo>
                  <a:pt x="635" y="1008"/>
                </a:lnTo>
                <a:cubicBezTo>
                  <a:pt x="1569" y="2476"/>
                  <a:pt x="701" y="3043"/>
                  <a:pt x="635" y="3777"/>
                </a:cubicBezTo>
                <a:cubicBezTo>
                  <a:pt x="635" y="4611"/>
                  <a:pt x="701" y="5411"/>
                  <a:pt x="901" y="6178"/>
                </a:cubicBezTo>
                <a:cubicBezTo>
                  <a:pt x="1368" y="8747"/>
                  <a:pt x="1869" y="9614"/>
                  <a:pt x="2036" y="12016"/>
                </a:cubicBezTo>
                <a:cubicBezTo>
                  <a:pt x="2202" y="14418"/>
                  <a:pt x="1635" y="15985"/>
                  <a:pt x="1969" y="16152"/>
                </a:cubicBezTo>
                <a:cubicBezTo>
                  <a:pt x="2017" y="16171"/>
                  <a:pt x="2073" y="16183"/>
                  <a:pt x="2134" y="16183"/>
                </a:cubicBezTo>
                <a:cubicBezTo>
                  <a:pt x="2495" y="16183"/>
                  <a:pt x="3037" y="15777"/>
                  <a:pt x="3236" y="14151"/>
                </a:cubicBezTo>
                <a:cubicBezTo>
                  <a:pt x="3470" y="12249"/>
                  <a:pt x="2736" y="8980"/>
                  <a:pt x="2236" y="7446"/>
                </a:cubicBezTo>
                <a:cubicBezTo>
                  <a:pt x="1702" y="5878"/>
                  <a:pt x="1302" y="4244"/>
                  <a:pt x="1469" y="3243"/>
                </a:cubicBezTo>
                <a:cubicBezTo>
                  <a:pt x="1602" y="2509"/>
                  <a:pt x="2002" y="1408"/>
                  <a:pt x="1602" y="708"/>
                </a:cubicBezTo>
                <a:cubicBezTo>
                  <a:pt x="1469" y="641"/>
                  <a:pt x="1335" y="574"/>
                  <a:pt x="1235" y="508"/>
                </a:cubicBezTo>
                <a:cubicBezTo>
                  <a:pt x="820" y="254"/>
                  <a:pt x="580" y="0"/>
                  <a:pt x="339" y="0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1" name="Google Shape;661;p41"/>
          <p:cNvSpPr/>
          <p:nvPr/>
        </p:nvSpPr>
        <p:spPr>
          <a:xfrm>
            <a:off x="2961898" y="4336392"/>
            <a:ext cx="70030" cy="40416"/>
          </a:xfrm>
          <a:custGeom>
            <a:avLst/>
            <a:gdLst/>
            <a:ahLst/>
            <a:cxnLst/>
            <a:rect l="l" t="t" r="r" b="b"/>
            <a:pathLst>
              <a:path w="4538" h="2619" extrusionOk="0">
                <a:moveTo>
                  <a:pt x="4271" y="0"/>
                </a:moveTo>
                <a:cubicBezTo>
                  <a:pt x="2469" y="301"/>
                  <a:pt x="1469" y="734"/>
                  <a:pt x="68" y="2202"/>
                </a:cubicBezTo>
                <a:cubicBezTo>
                  <a:pt x="1" y="2302"/>
                  <a:pt x="1" y="2469"/>
                  <a:pt x="68" y="2569"/>
                </a:cubicBezTo>
                <a:cubicBezTo>
                  <a:pt x="118" y="2602"/>
                  <a:pt x="184" y="2619"/>
                  <a:pt x="247" y="2619"/>
                </a:cubicBezTo>
                <a:cubicBezTo>
                  <a:pt x="309" y="2619"/>
                  <a:pt x="368" y="2602"/>
                  <a:pt x="401" y="2569"/>
                </a:cubicBezTo>
                <a:cubicBezTo>
                  <a:pt x="1735" y="1135"/>
                  <a:pt x="2636" y="768"/>
                  <a:pt x="4337" y="501"/>
                </a:cubicBezTo>
                <a:cubicBezTo>
                  <a:pt x="4371" y="501"/>
                  <a:pt x="4404" y="467"/>
                  <a:pt x="4471" y="434"/>
                </a:cubicBezTo>
                <a:cubicBezTo>
                  <a:pt x="4504" y="367"/>
                  <a:pt x="4537" y="301"/>
                  <a:pt x="4537" y="201"/>
                </a:cubicBezTo>
                <a:cubicBezTo>
                  <a:pt x="4504" y="67"/>
                  <a:pt x="4404" y="0"/>
                  <a:pt x="4271" y="0"/>
                </a:cubicBezTo>
                <a:close/>
              </a:path>
            </a:pathLst>
          </a:custGeom>
          <a:solidFill>
            <a:srgbClr val="EBEB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2" name="Google Shape;662;p41"/>
          <p:cNvSpPr/>
          <p:nvPr/>
        </p:nvSpPr>
        <p:spPr>
          <a:xfrm>
            <a:off x="2955216" y="4305466"/>
            <a:ext cx="75030" cy="43425"/>
          </a:xfrm>
          <a:custGeom>
            <a:avLst/>
            <a:gdLst/>
            <a:ahLst/>
            <a:cxnLst/>
            <a:rect l="l" t="t" r="r" b="b"/>
            <a:pathLst>
              <a:path w="4862" h="2814" extrusionOk="0">
                <a:moveTo>
                  <a:pt x="4506" y="0"/>
                </a:moveTo>
                <a:cubicBezTo>
                  <a:pt x="4494" y="0"/>
                  <a:pt x="4482" y="1"/>
                  <a:pt x="4470" y="3"/>
                </a:cubicBezTo>
                <a:cubicBezTo>
                  <a:pt x="2635" y="337"/>
                  <a:pt x="1568" y="837"/>
                  <a:pt x="67" y="2405"/>
                </a:cubicBezTo>
                <a:cubicBezTo>
                  <a:pt x="0" y="2505"/>
                  <a:pt x="0" y="2672"/>
                  <a:pt x="67" y="2738"/>
                </a:cubicBezTo>
                <a:cubicBezTo>
                  <a:pt x="117" y="2788"/>
                  <a:pt x="184" y="2813"/>
                  <a:pt x="250" y="2813"/>
                </a:cubicBezTo>
                <a:cubicBezTo>
                  <a:pt x="317" y="2813"/>
                  <a:pt x="384" y="2788"/>
                  <a:pt x="434" y="2738"/>
                </a:cubicBezTo>
                <a:cubicBezTo>
                  <a:pt x="1468" y="1504"/>
                  <a:pt x="2936" y="703"/>
                  <a:pt x="4570" y="503"/>
                </a:cubicBezTo>
                <a:cubicBezTo>
                  <a:pt x="4603" y="503"/>
                  <a:pt x="4637" y="470"/>
                  <a:pt x="4670" y="437"/>
                </a:cubicBezTo>
                <a:lnTo>
                  <a:pt x="4704" y="437"/>
                </a:lnTo>
                <a:cubicBezTo>
                  <a:pt x="4862" y="278"/>
                  <a:pt x="4720" y="0"/>
                  <a:pt x="4506" y="0"/>
                </a:cubicBezTo>
                <a:close/>
              </a:path>
            </a:pathLst>
          </a:custGeom>
          <a:solidFill>
            <a:srgbClr val="EBEB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3" name="Google Shape;663;p41"/>
          <p:cNvSpPr/>
          <p:nvPr/>
        </p:nvSpPr>
        <p:spPr>
          <a:xfrm>
            <a:off x="2949028" y="4270976"/>
            <a:ext cx="84274" cy="48564"/>
          </a:xfrm>
          <a:custGeom>
            <a:avLst/>
            <a:gdLst/>
            <a:ahLst/>
            <a:cxnLst/>
            <a:rect l="l" t="t" r="r" b="b"/>
            <a:pathLst>
              <a:path w="5461" h="3147" extrusionOk="0">
                <a:moveTo>
                  <a:pt x="5046" y="1"/>
                </a:moveTo>
                <a:cubicBezTo>
                  <a:pt x="5032" y="1"/>
                  <a:pt x="5019" y="1"/>
                  <a:pt x="5004" y="3"/>
                </a:cubicBezTo>
                <a:cubicBezTo>
                  <a:pt x="2970" y="403"/>
                  <a:pt x="1735" y="970"/>
                  <a:pt x="101" y="2705"/>
                </a:cubicBezTo>
                <a:cubicBezTo>
                  <a:pt x="1" y="2805"/>
                  <a:pt x="1" y="2972"/>
                  <a:pt x="101" y="3072"/>
                </a:cubicBezTo>
                <a:cubicBezTo>
                  <a:pt x="151" y="3122"/>
                  <a:pt x="218" y="3147"/>
                  <a:pt x="289" y="3147"/>
                </a:cubicBezTo>
                <a:cubicBezTo>
                  <a:pt x="360" y="3147"/>
                  <a:pt x="435" y="3122"/>
                  <a:pt x="501" y="3072"/>
                </a:cubicBezTo>
                <a:cubicBezTo>
                  <a:pt x="2036" y="1437"/>
                  <a:pt x="3170" y="904"/>
                  <a:pt x="5105" y="570"/>
                </a:cubicBezTo>
                <a:cubicBezTo>
                  <a:pt x="5138" y="537"/>
                  <a:pt x="5205" y="537"/>
                  <a:pt x="5238" y="503"/>
                </a:cubicBezTo>
                <a:lnTo>
                  <a:pt x="5238" y="470"/>
                </a:lnTo>
                <a:cubicBezTo>
                  <a:pt x="5460" y="311"/>
                  <a:pt x="5320" y="1"/>
                  <a:pt x="5046" y="1"/>
                </a:cubicBezTo>
                <a:close/>
              </a:path>
            </a:pathLst>
          </a:custGeom>
          <a:solidFill>
            <a:srgbClr val="EBEB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4" name="Google Shape;664;p41"/>
          <p:cNvSpPr/>
          <p:nvPr/>
        </p:nvSpPr>
        <p:spPr>
          <a:xfrm>
            <a:off x="2946975" y="4242087"/>
            <a:ext cx="80832" cy="47608"/>
          </a:xfrm>
          <a:custGeom>
            <a:avLst/>
            <a:gdLst/>
            <a:ahLst/>
            <a:cxnLst/>
            <a:rect l="l" t="t" r="r" b="b"/>
            <a:pathLst>
              <a:path w="5238" h="3085" extrusionOk="0">
                <a:moveTo>
                  <a:pt x="4958" y="1"/>
                </a:moveTo>
                <a:cubicBezTo>
                  <a:pt x="4940" y="1"/>
                  <a:pt x="4922" y="3"/>
                  <a:pt x="4904" y="7"/>
                </a:cubicBezTo>
                <a:cubicBezTo>
                  <a:pt x="2903" y="374"/>
                  <a:pt x="1702" y="974"/>
                  <a:pt x="101" y="2642"/>
                </a:cubicBezTo>
                <a:cubicBezTo>
                  <a:pt x="0" y="2742"/>
                  <a:pt x="0" y="2909"/>
                  <a:pt x="101" y="3009"/>
                </a:cubicBezTo>
                <a:cubicBezTo>
                  <a:pt x="151" y="3059"/>
                  <a:pt x="217" y="3084"/>
                  <a:pt x="284" y="3084"/>
                </a:cubicBezTo>
                <a:cubicBezTo>
                  <a:pt x="351" y="3084"/>
                  <a:pt x="417" y="3059"/>
                  <a:pt x="467" y="3009"/>
                </a:cubicBezTo>
                <a:cubicBezTo>
                  <a:pt x="2002" y="1408"/>
                  <a:pt x="3103" y="874"/>
                  <a:pt x="5004" y="541"/>
                </a:cubicBezTo>
                <a:cubicBezTo>
                  <a:pt x="5037" y="541"/>
                  <a:pt x="5071" y="507"/>
                  <a:pt x="5137" y="474"/>
                </a:cubicBezTo>
                <a:cubicBezTo>
                  <a:pt x="5204" y="407"/>
                  <a:pt x="5238" y="307"/>
                  <a:pt x="5204" y="207"/>
                </a:cubicBezTo>
                <a:cubicBezTo>
                  <a:pt x="5204" y="91"/>
                  <a:pt x="5078" y="1"/>
                  <a:pt x="4958" y="1"/>
                </a:cubicBezTo>
                <a:close/>
              </a:path>
            </a:pathLst>
          </a:custGeom>
          <a:solidFill>
            <a:srgbClr val="EBEB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5" name="Google Shape;665;p41"/>
          <p:cNvSpPr/>
          <p:nvPr/>
        </p:nvSpPr>
        <p:spPr>
          <a:xfrm>
            <a:off x="2937716" y="4213739"/>
            <a:ext cx="82098" cy="47638"/>
          </a:xfrm>
          <a:custGeom>
            <a:avLst/>
            <a:gdLst/>
            <a:ahLst/>
            <a:cxnLst/>
            <a:rect l="l" t="t" r="r" b="b"/>
            <a:pathLst>
              <a:path w="5320" h="3087" extrusionOk="0">
                <a:moveTo>
                  <a:pt x="4972" y="1"/>
                </a:moveTo>
                <a:cubicBezTo>
                  <a:pt x="4950" y="1"/>
                  <a:pt x="4927" y="3"/>
                  <a:pt x="4904" y="9"/>
                </a:cubicBezTo>
                <a:cubicBezTo>
                  <a:pt x="2902" y="376"/>
                  <a:pt x="1701" y="943"/>
                  <a:pt x="133" y="2611"/>
                </a:cubicBezTo>
                <a:cubicBezTo>
                  <a:pt x="0" y="2711"/>
                  <a:pt x="0" y="2878"/>
                  <a:pt x="133" y="3012"/>
                </a:cubicBezTo>
                <a:cubicBezTo>
                  <a:pt x="184" y="3062"/>
                  <a:pt x="250" y="3087"/>
                  <a:pt x="317" y="3087"/>
                </a:cubicBezTo>
                <a:cubicBezTo>
                  <a:pt x="384" y="3087"/>
                  <a:pt x="450" y="3062"/>
                  <a:pt x="500" y="3012"/>
                </a:cubicBezTo>
                <a:cubicBezTo>
                  <a:pt x="2001" y="1377"/>
                  <a:pt x="3102" y="877"/>
                  <a:pt x="5004" y="510"/>
                </a:cubicBezTo>
                <a:cubicBezTo>
                  <a:pt x="5037" y="510"/>
                  <a:pt x="5104" y="476"/>
                  <a:pt x="5137" y="443"/>
                </a:cubicBezTo>
                <a:cubicBezTo>
                  <a:pt x="5319" y="291"/>
                  <a:pt x="5197" y="1"/>
                  <a:pt x="4972" y="1"/>
                </a:cubicBezTo>
                <a:close/>
              </a:path>
            </a:pathLst>
          </a:custGeom>
          <a:solidFill>
            <a:srgbClr val="EBEB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6" name="Google Shape;666;p41"/>
          <p:cNvSpPr/>
          <p:nvPr/>
        </p:nvSpPr>
        <p:spPr>
          <a:xfrm>
            <a:off x="2609294" y="3686090"/>
            <a:ext cx="494701" cy="493312"/>
          </a:xfrm>
          <a:custGeom>
            <a:avLst/>
            <a:gdLst/>
            <a:ahLst/>
            <a:cxnLst/>
            <a:rect l="l" t="t" r="r" b="b"/>
            <a:pathLst>
              <a:path w="32057" h="31967" extrusionOk="0">
                <a:moveTo>
                  <a:pt x="16236" y="0"/>
                </a:moveTo>
                <a:cubicBezTo>
                  <a:pt x="13415" y="0"/>
                  <a:pt x="10503" y="175"/>
                  <a:pt x="7772" y="644"/>
                </a:cubicBezTo>
                <a:cubicBezTo>
                  <a:pt x="0" y="2012"/>
                  <a:pt x="701" y="8316"/>
                  <a:pt x="2102" y="12186"/>
                </a:cubicBezTo>
                <a:cubicBezTo>
                  <a:pt x="4837" y="19858"/>
                  <a:pt x="17479" y="31966"/>
                  <a:pt x="17479" y="31966"/>
                </a:cubicBezTo>
                <a:cubicBezTo>
                  <a:pt x="17479" y="31966"/>
                  <a:pt x="23317" y="29431"/>
                  <a:pt x="24584" y="25562"/>
                </a:cubicBezTo>
                <a:lnTo>
                  <a:pt x="21382" y="18790"/>
                </a:lnTo>
                <a:lnTo>
                  <a:pt x="31022" y="21559"/>
                </a:lnTo>
                <a:lnTo>
                  <a:pt x="32056" y="20158"/>
                </a:lnTo>
                <a:lnTo>
                  <a:pt x="31890" y="1478"/>
                </a:lnTo>
                <a:cubicBezTo>
                  <a:pt x="31890" y="1478"/>
                  <a:pt x="24445" y="0"/>
                  <a:pt x="16236" y="0"/>
                </a:cubicBez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7" name="Google Shape;667;p41"/>
          <p:cNvSpPr/>
          <p:nvPr/>
        </p:nvSpPr>
        <p:spPr>
          <a:xfrm>
            <a:off x="2843504" y="4037830"/>
            <a:ext cx="145184" cy="141573"/>
          </a:xfrm>
          <a:custGeom>
            <a:avLst/>
            <a:gdLst/>
            <a:ahLst/>
            <a:cxnLst/>
            <a:rect l="l" t="t" r="r" b="b"/>
            <a:pathLst>
              <a:path w="9408" h="9174" extrusionOk="0">
                <a:moveTo>
                  <a:pt x="8106" y="0"/>
                </a:moveTo>
                <a:lnTo>
                  <a:pt x="1" y="6872"/>
                </a:lnTo>
                <a:cubicBezTo>
                  <a:pt x="1402" y="8273"/>
                  <a:pt x="2302" y="9173"/>
                  <a:pt x="2302" y="9173"/>
                </a:cubicBezTo>
                <a:cubicBezTo>
                  <a:pt x="2302" y="9173"/>
                  <a:pt x="8140" y="6638"/>
                  <a:pt x="9407" y="2769"/>
                </a:cubicBezTo>
                <a:lnTo>
                  <a:pt x="8106" y="0"/>
                </a:ln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8" name="Google Shape;668;p41"/>
          <p:cNvSpPr/>
          <p:nvPr/>
        </p:nvSpPr>
        <p:spPr>
          <a:xfrm>
            <a:off x="2816221" y="3804129"/>
            <a:ext cx="160106" cy="182745"/>
          </a:xfrm>
          <a:custGeom>
            <a:avLst/>
            <a:gdLst/>
            <a:ahLst/>
            <a:cxnLst/>
            <a:rect l="l" t="t" r="r" b="b"/>
            <a:pathLst>
              <a:path w="10375" h="11842" extrusionOk="0">
                <a:moveTo>
                  <a:pt x="1" y="0"/>
                </a:moveTo>
                <a:lnTo>
                  <a:pt x="1" y="0"/>
                </a:lnTo>
                <a:cubicBezTo>
                  <a:pt x="4404" y="2902"/>
                  <a:pt x="5038" y="4770"/>
                  <a:pt x="7940" y="11141"/>
                </a:cubicBezTo>
                <a:lnTo>
                  <a:pt x="10375" y="11842"/>
                </a:lnTo>
                <a:cubicBezTo>
                  <a:pt x="9107" y="9607"/>
                  <a:pt x="7706" y="7439"/>
                  <a:pt x="6205" y="5337"/>
                </a:cubicBezTo>
                <a:cubicBezTo>
                  <a:pt x="3137" y="1101"/>
                  <a:pt x="1" y="0"/>
                  <a:pt x="1" y="0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9" name="Google Shape;669;p41"/>
          <p:cNvSpPr/>
          <p:nvPr/>
        </p:nvSpPr>
        <p:spPr>
          <a:xfrm>
            <a:off x="2812625" y="4124311"/>
            <a:ext cx="188933" cy="185322"/>
          </a:xfrm>
          <a:custGeom>
            <a:avLst/>
            <a:gdLst/>
            <a:ahLst/>
            <a:cxnLst/>
            <a:rect l="l" t="t" r="r" b="b"/>
            <a:pathLst>
              <a:path w="12243" h="12009" extrusionOk="0">
                <a:moveTo>
                  <a:pt x="7772" y="0"/>
                </a:moveTo>
                <a:lnTo>
                  <a:pt x="2802" y="4036"/>
                </a:lnTo>
                <a:lnTo>
                  <a:pt x="0" y="5804"/>
                </a:lnTo>
                <a:lnTo>
                  <a:pt x="2936" y="12009"/>
                </a:lnTo>
                <a:lnTo>
                  <a:pt x="12242" y="7539"/>
                </a:lnTo>
                <a:lnTo>
                  <a:pt x="7772" y="0"/>
                </a:lnTo>
                <a:close/>
              </a:path>
            </a:pathLst>
          </a:custGeom>
          <a:solidFill>
            <a:srgbClr val="F28F8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0" name="Google Shape;670;p41"/>
          <p:cNvSpPr/>
          <p:nvPr/>
        </p:nvSpPr>
        <p:spPr>
          <a:xfrm>
            <a:off x="2549572" y="4262257"/>
            <a:ext cx="166294" cy="160183"/>
          </a:xfrm>
          <a:custGeom>
            <a:avLst/>
            <a:gdLst/>
            <a:ahLst/>
            <a:cxnLst/>
            <a:rect l="l" t="t" r="r" b="b"/>
            <a:pathLst>
              <a:path w="10776" h="10380" extrusionOk="0">
                <a:moveTo>
                  <a:pt x="5705" y="1"/>
                </a:moveTo>
                <a:cubicBezTo>
                  <a:pt x="3570" y="835"/>
                  <a:pt x="2269" y="1669"/>
                  <a:pt x="1268" y="2970"/>
                </a:cubicBezTo>
                <a:cubicBezTo>
                  <a:pt x="301" y="4271"/>
                  <a:pt x="1" y="5572"/>
                  <a:pt x="935" y="7106"/>
                </a:cubicBezTo>
                <a:cubicBezTo>
                  <a:pt x="1844" y="8632"/>
                  <a:pt x="3480" y="10379"/>
                  <a:pt x="5442" y="10379"/>
                </a:cubicBezTo>
                <a:cubicBezTo>
                  <a:pt x="5496" y="10379"/>
                  <a:pt x="5550" y="10378"/>
                  <a:pt x="5605" y="10375"/>
                </a:cubicBezTo>
                <a:cubicBezTo>
                  <a:pt x="7640" y="10242"/>
                  <a:pt x="8874" y="9741"/>
                  <a:pt x="10775" y="8707"/>
                </a:cubicBezTo>
                <a:lnTo>
                  <a:pt x="5705" y="1"/>
                </a:ln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1" name="Google Shape;671;p41"/>
          <p:cNvSpPr/>
          <p:nvPr/>
        </p:nvSpPr>
        <p:spPr>
          <a:xfrm>
            <a:off x="2553183" y="4184542"/>
            <a:ext cx="346447" cy="228979"/>
          </a:xfrm>
          <a:custGeom>
            <a:avLst/>
            <a:gdLst/>
            <a:ahLst/>
            <a:cxnLst/>
            <a:rect l="l" t="t" r="r" b="b"/>
            <a:pathLst>
              <a:path w="22450" h="14838" extrusionOk="0">
                <a:moveTo>
                  <a:pt x="19395" y="0"/>
                </a:moveTo>
                <a:cubicBezTo>
                  <a:pt x="18720" y="0"/>
                  <a:pt x="17148" y="1216"/>
                  <a:pt x="15278" y="1935"/>
                </a:cubicBezTo>
                <a:cubicBezTo>
                  <a:pt x="13010" y="2835"/>
                  <a:pt x="10675" y="3569"/>
                  <a:pt x="8306" y="4170"/>
                </a:cubicBezTo>
                <a:cubicBezTo>
                  <a:pt x="5337" y="4970"/>
                  <a:pt x="3369" y="5604"/>
                  <a:pt x="1868" y="7939"/>
                </a:cubicBezTo>
                <a:cubicBezTo>
                  <a:pt x="0" y="10774"/>
                  <a:pt x="2669" y="13843"/>
                  <a:pt x="4837" y="14477"/>
                </a:cubicBezTo>
                <a:cubicBezTo>
                  <a:pt x="5663" y="14706"/>
                  <a:pt x="6325" y="14838"/>
                  <a:pt x="6982" y="14838"/>
                </a:cubicBezTo>
                <a:cubicBezTo>
                  <a:pt x="8050" y="14838"/>
                  <a:pt x="9107" y="14490"/>
                  <a:pt x="10841" y="13643"/>
                </a:cubicBezTo>
                <a:cubicBezTo>
                  <a:pt x="13276" y="12442"/>
                  <a:pt x="14010" y="11508"/>
                  <a:pt x="17012" y="10074"/>
                </a:cubicBezTo>
                <a:cubicBezTo>
                  <a:pt x="19781" y="8740"/>
                  <a:pt x="22450" y="7472"/>
                  <a:pt x="22416" y="6838"/>
                </a:cubicBezTo>
                <a:lnTo>
                  <a:pt x="22416" y="6838"/>
                </a:lnTo>
                <a:cubicBezTo>
                  <a:pt x="21916" y="7072"/>
                  <a:pt x="21482" y="7272"/>
                  <a:pt x="21282" y="7339"/>
                </a:cubicBezTo>
                <a:cubicBezTo>
                  <a:pt x="21049" y="7405"/>
                  <a:pt x="20848" y="7472"/>
                  <a:pt x="20648" y="7539"/>
                </a:cubicBezTo>
                <a:cubicBezTo>
                  <a:pt x="20448" y="7614"/>
                  <a:pt x="20229" y="7651"/>
                  <a:pt x="20020" y="7651"/>
                </a:cubicBezTo>
                <a:cubicBezTo>
                  <a:pt x="19950" y="7651"/>
                  <a:pt x="19881" y="7647"/>
                  <a:pt x="19814" y="7639"/>
                </a:cubicBezTo>
                <a:cubicBezTo>
                  <a:pt x="19548" y="7505"/>
                  <a:pt x="20348" y="6905"/>
                  <a:pt x="20482" y="6671"/>
                </a:cubicBezTo>
                <a:cubicBezTo>
                  <a:pt x="20782" y="6138"/>
                  <a:pt x="20215" y="4837"/>
                  <a:pt x="20048" y="4437"/>
                </a:cubicBezTo>
                <a:cubicBezTo>
                  <a:pt x="19781" y="3769"/>
                  <a:pt x="18880" y="2435"/>
                  <a:pt x="18647" y="2302"/>
                </a:cubicBezTo>
                <a:cubicBezTo>
                  <a:pt x="18528" y="2262"/>
                  <a:pt x="18405" y="2243"/>
                  <a:pt x="18282" y="2243"/>
                </a:cubicBezTo>
                <a:cubicBezTo>
                  <a:pt x="18094" y="2243"/>
                  <a:pt x="17908" y="2288"/>
                  <a:pt x="17746" y="2368"/>
                </a:cubicBezTo>
                <a:cubicBezTo>
                  <a:pt x="17624" y="2419"/>
                  <a:pt x="17538" y="2440"/>
                  <a:pt x="17481" y="2440"/>
                </a:cubicBezTo>
                <a:cubicBezTo>
                  <a:pt x="17274" y="2440"/>
                  <a:pt x="17434" y="2166"/>
                  <a:pt x="17513" y="2035"/>
                </a:cubicBezTo>
                <a:cubicBezTo>
                  <a:pt x="18180" y="1334"/>
                  <a:pt x="18880" y="667"/>
                  <a:pt x="19648" y="100"/>
                </a:cubicBezTo>
                <a:cubicBezTo>
                  <a:pt x="19588" y="31"/>
                  <a:pt x="19503" y="0"/>
                  <a:pt x="19395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2" name="Google Shape;672;p41"/>
          <p:cNvSpPr/>
          <p:nvPr/>
        </p:nvSpPr>
        <p:spPr>
          <a:xfrm>
            <a:off x="2553183" y="4184542"/>
            <a:ext cx="346447" cy="228979"/>
          </a:xfrm>
          <a:custGeom>
            <a:avLst/>
            <a:gdLst/>
            <a:ahLst/>
            <a:cxnLst/>
            <a:rect l="l" t="t" r="r" b="b"/>
            <a:pathLst>
              <a:path w="22450" h="14838" extrusionOk="0">
                <a:moveTo>
                  <a:pt x="19395" y="0"/>
                </a:moveTo>
                <a:cubicBezTo>
                  <a:pt x="18720" y="0"/>
                  <a:pt x="17148" y="1216"/>
                  <a:pt x="15278" y="1935"/>
                </a:cubicBezTo>
                <a:cubicBezTo>
                  <a:pt x="13010" y="2835"/>
                  <a:pt x="10675" y="3569"/>
                  <a:pt x="8306" y="4170"/>
                </a:cubicBezTo>
                <a:cubicBezTo>
                  <a:pt x="5337" y="4970"/>
                  <a:pt x="3369" y="5604"/>
                  <a:pt x="1868" y="7939"/>
                </a:cubicBezTo>
                <a:cubicBezTo>
                  <a:pt x="0" y="10774"/>
                  <a:pt x="2669" y="13843"/>
                  <a:pt x="4837" y="14477"/>
                </a:cubicBezTo>
                <a:cubicBezTo>
                  <a:pt x="5663" y="14706"/>
                  <a:pt x="6325" y="14838"/>
                  <a:pt x="6982" y="14838"/>
                </a:cubicBezTo>
                <a:cubicBezTo>
                  <a:pt x="8050" y="14838"/>
                  <a:pt x="9107" y="14490"/>
                  <a:pt x="10841" y="13643"/>
                </a:cubicBezTo>
                <a:cubicBezTo>
                  <a:pt x="13276" y="12442"/>
                  <a:pt x="14010" y="11508"/>
                  <a:pt x="17012" y="10074"/>
                </a:cubicBezTo>
                <a:cubicBezTo>
                  <a:pt x="19781" y="8740"/>
                  <a:pt x="22450" y="7472"/>
                  <a:pt x="22416" y="6838"/>
                </a:cubicBezTo>
                <a:lnTo>
                  <a:pt x="22416" y="6838"/>
                </a:lnTo>
                <a:cubicBezTo>
                  <a:pt x="21916" y="7072"/>
                  <a:pt x="21482" y="7272"/>
                  <a:pt x="21282" y="7339"/>
                </a:cubicBezTo>
                <a:cubicBezTo>
                  <a:pt x="21049" y="7405"/>
                  <a:pt x="20848" y="7472"/>
                  <a:pt x="20648" y="7539"/>
                </a:cubicBezTo>
                <a:cubicBezTo>
                  <a:pt x="20448" y="7614"/>
                  <a:pt x="20229" y="7651"/>
                  <a:pt x="20020" y="7651"/>
                </a:cubicBezTo>
                <a:cubicBezTo>
                  <a:pt x="19950" y="7651"/>
                  <a:pt x="19881" y="7647"/>
                  <a:pt x="19814" y="7639"/>
                </a:cubicBezTo>
                <a:cubicBezTo>
                  <a:pt x="19548" y="7505"/>
                  <a:pt x="20348" y="6905"/>
                  <a:pt x="20482" y="6671"/>
                </a:cubicBezTo>
                <a:cubicBezTo>
                  <a:pt x="20782" y="6138"/>
                  <a:pt x="20215" y="4837"/>
                  <a:pt x="20048" y="4437"/>
                </a:cubicBezTo>
                <a:cubicBezTo>
                  <a:pt x="19781" y="3769"/>
                  <a:pt x="18880" y="2435"/>
                  <a:pt x="18647" y="2302"/>
                </a:cubicBezTo>
                <a:cubicBezTo>
                  <a:pt x="18528" y="2262"/>
                  <a:pt x="18405" y="2243"/>
                  <a:pt x="18282" y="2243"/>
                </a:cubicBezTo>
                <a:cubicBezTo>
                  <a:pt x="18094" y="2243"/>
                  <a:pt x="17908" y="2288"/>
                  <a:pt x="17746" y="2368"/>
                </a:cubicBezTo>
                <a:cubicBezTo>
                  <a:pt x="17624" y="2419"/>
                  <a:pt x="17538" y="2440"/>
                  <a:pt x="17481" y="2440"/>
                </a:cubicBezTo>
                <a:cubicBezTo>
                  <a:pt x="17274" y="2440"/>
                  <a:pt x="17434" y="2166"/>
                  <a:pt x="17513" y="2035"/>
                </a:cubicBezTo>
                <a:cubicBezTo>
                  <a:pt x="18180" y="1334"/>
                  <a:pt x="18880" y="667"/>
                  <a:pt x="19648" y="100"/>
                </a:cubicBezTo>
                <a:cubicBezTo>
                  <a:pt x="19588" y="31"/>
                  <a:pt x="19503" y="0"/>
                  <a:pt x="19395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3" name="Google Shape;673;p41"/>
          <p:cNvSpPr/>
          <p:nvPr/>
        </p:nvSpPr>
        <p:spPr>
          <a:xfrm>
            <a:off x="2553183" y="4250421"/>
            <a:ext cx="181726" cy="163100"/>
          </a:xfrm>
          <a:custGeom>
            <a:avLst/>
            <a:gdLst/>
            <a:ahLst/>
            <a:cxnLst/>
            <a:rect l="l" t="t" r="r" b="b"/>
            <a:pathLst>
              <a:path w="11776" h="10569" extrusionOk="0">
                <a:moveTo>
                  <a:pt x="8039" y="1"/>
                </a:moveTo>
                <a:lnTo>
                  <a:pt x="8039" y="1"/>
                </a:lnTo>
                <a:cubicBezTo>
                  <a:pt x="5204" y="768"/>
                  <a:pt x="3303" y="1435"/>
                  <a:pt x="1835" y="3670"/>
                </a:cubicBezTo>
                <a:cubicBezTo>
                  <a:pt x="0" y="6505"/>
                  <a:pt x="2669" y="9608"/>
                  <a:pt x="4804" y="10208"/>
                </a:cubicBezTo>
                <a:cubicBezTo>
                  <a:pt x="5630" y="10437"/>
                  <a:pt x="6296" y="10569"/>
                  <a:pt x="6958" y="10569"/>
                </a:cubicBezTo>
                <a:cubicBezTo>
                  <a:pt x="8032" y="10569"/>
                  <a:pt x="9094" y="10221"/>
                  <a:pt x="10808" y="9374"/>
                </a:cubicBezTo>
                <a:cubicBezTo>
                  <a:pt x="11108" y="9241"/>
                  <a:pt x="11542" y="9041"/>
                  <a:pt x="11775" y="8907"/>
                </a:cubicBezTo>
                <a:lnTo>
                  <a:pt x="11775" y="8907"/>
                </a:lnTo>
                <a:cubicBezTo>
                  <a:pt x="11466" y="9062"/>
                  <a:pt x="9898" y="9796"/>
                  <a:pt x="8834" y="9796"/>
                </a:cubicBezTo>
                <a:cubicBezTo>
                  <a:pt x="8522" y="9796"/>
                  <a:pt x="8254" y="9733"/>
                  <a:pt x="8073" y="9574"/>
                </a:cubicBezTo>
                <a:cubicBezTo>
                  <a:pt x="7205" y="8807"/>
                  <a:pt x="9240" y="7606"/>
                  <a:pt x="9240" y="7606"/>
                </a:cubicBezTo>
                <a:cubicBezTo>
                  <a:pt x="9240" y="7606"/>
                  <a:pt x="9540" y="5705"/>
                  <a:pt x="7239" y="2869"/>
                </a:cubicBezTo>
                <a:cubicBezTo>
                  <a:pt x="7084" y="2988"/>
                  <a:pt x="6777" y="3061"/>
                  <a:pt x="6447" y="3061"/>
                </a:cubicBezTo>
                <a:cubicBezTo>
                  <a:pt x="5852" y="3061"/>
                  <a:pt x="5183" y="2825"/>
                  <a:pt x="5204" y="2202"/>
                </a:cubicBezTo>
                <a:cubicBezTo>
                  <a:pt x="5204" y="1202"/>
                  <a:pt x="8006" y="34"/>
                  <a:pt x="8039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4" name="Google Shape;674;p41"/>
          <p:cNvSpPr/>
          <p:nvPr/>
        </p:nvSpPr>
        <p:spPr>
          <a:xfrm>
            <a:off x="2677333" y="4289540"/>
            <a:ext cx="224874" cy="91527"/>
          </a:xfrm>
          <a:custGeom>
            <a:avLst/>
            <a:gdLst/>
            <a:ahLst/>
            <a:cxnLst/>
            <a:rect l="l" t="t" r="r" b="b"/>
            <a:pathLst>
              <a:path w="14572" h="5931" extrusionOk="0">
                <a:moveTo>
                  <a:pt x="14371" y="1"/>
                </a:moveTo>
                <a:lnTo>
                  <a:pt x="14371" y="1"/>
                </a:lnTo>
                <a:cubicBezTo>
                  <a:pt x="13871" y="201"/>
                  <a:pt x="12803" y="635"/>
                  <a:pt x="12803" y="635"/>
                </a:cubicBezTo>
                <a:cubicBezTo>
                  <a:pt x="12603" y="735"/>
                  <a:pt x="12070" y="935"/>
                  <a:pt x="12070" y="935"/>
                </a:cubicBezTo>
                <a:cubicBezTo>
                  <a:pt x="9968" y="1836"/>
                  <a:pt x="7600" y="3303"/>
                  <a:pt x="5331" y="3904"/>
                </a:cubicBezTo>
                <a:cubicBezTo>
                  <a:pt x="3330" y="4471"/>
                  <a:pt x="1962" y="4504"/>
                  <a:pt x="895" y="4871"/>
                </a:cubicBezTo>
                <a:cubicBezTo>
                  <a:pt x="0" y="5188"/>
                  <a:pt x="404" y="5930"/>
                  <a:pt x="1544" y="5930"/>
                </a:cubicBezTo>
                <a:cubicBezTo>
                  <a:pt x="1722" y="5930"/>
                  <a:pt x="1918" y="5912"/>
                  <a:pt x="2129" y="5872"/>
                </a:cubicBezTo>
                <a:cubicBezTo>
                  <a:pt x="4431" y="5405"/>
                  <a:pt x="6366" y="4104"/>
                  <a:pt x="8934" y="3270"/>
                </a:cubicBezTo>
                <a:cubicBezTo>
                  <a:pt x="11736" y="1936"/>
                  <a:pt x="14571" y="701"/>
                  <a:pt x="14371" y="1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5" name="Google Shape;675;p41"/>
          <p:cNvSpPr/>
          <p:nvPr/>
        </p:nvSpPr>
        <p:spPr>
          <a:xfrm>
            <a:off x="2651300" y="4184295"/>
            <a:ext cx="204581" cy="118224"/>
          </a:xfrm>
          <a:custGeom>
            <a:avLst/>
            <a:gdLst/>
            <a:ahLst/>
            <a:cxnLst/>
            <a:rect l="l" t="t" r="r" b="b"/>
            <a:pathLst>
              <a:path w="13257" h="7661" extrusionOk="0">
                <a:moveTo>
                  <a:pt x="12799" y="0"/>
                </a:moveTo>
                <a:cubicBezTo>
                  <a:pt x="12259" y="0"/>
                  <a:pt x="11390" y="328"/>
                  <a:pt x="10521" y="883"/>
                </a:cubicBezTo>
                <a:cubicBezTo>
                  <a:pt x="9320" y="1651"/>
                  <a:pt x="8586" y="2151"/>
                  <a:pt x="7385" y="2751"/>
                </a:cubicBezTo>
                <a:cubicBezTo>
                  <a:pt x="5084" y="4152"/>
                  <a:pt x="2415" y="5086"/>
                  <a:pt x="1081" y="5954"/>
                </a:cubicBezTo>
                <a:cubicBezTo>
                  <a:pt x="1" y="6646"/>
                  <a:pt x="1" y="7660"/>
                  <a:pt x="586" y="7660"/>
                </a:cubicBezTo>
                <a:cubicBezTo>
                  <a:pt x="706" y="7660"/>
                  <a:pt x="850" y="7618"/>
                  <a:pt x="1014" y="7521"/>
                </a:cubicBezTo>
                <a:cubicBezTo>
                  <a:pt x="1982" y="6954"/>
                  <a:pt x="2148" y="6487"/>
                  <a:pt x="4050" y="5620"/>
                </a:cubicBezTo>
                <a:cubicBezTo>
                  <a:pt x="5951" y="4753"/>
                  <a:pt x="9153" y="2885"/>
                  <a:pt x="11121" y="1751"/>
                </a:cubicBezTo>
                <a:cubicBezTo>
                  <a:pt x="11855" y="1250"/>
                  <a:pt x="12589" y="717"/>
                  <a:pt x="13256" y="149"/>
                </a:cubicBezTo>
                <a:cubicBezTo>
                  <a:pt x="13164" y="48"/>
                  <a:pt x="13006" y="0"/>
                  <a:pt x="12799" y="0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6" name="Google Shape;676;p41"/>
          <p:cNvSpPr/>
          <p:nvPr/>
        </p:nvSpPr>
        <p:spPr>
          <a:xfrm>
            <a:off x="2664370" y="4290960"/>
            <a:ext cx="37083" cy="83024"/>
          </a:xfrm>
          <a:custGeom>
            <a:avLst/>
            <a:gdLst/>
            <a:ahLst/>
            <a:cxnLst/>
            <a:rect l="l" t="t" r="r" b="b"/>
            <a:pathLst>
              <a:path w="2403" h="5380" extrusionOk="0">
                <a:moveTo>
                  <a:pt x="246" y="1"/>
                </a:moveTo>
                <a:cubicBezTo>
                  <a:pt x="184" y="1"/>
                  <a:pt x="117" y="26"/>
                  <a:pt x="67" y="76"/>
                </a:cubicBezTo>
                <a:cubicBezTo>
                  <a:pt x="0" y="176"/>
                  <a:pt x="0" y="276"/>
                  <a:pt x="34" y="376"/>
                </a:cubicBezTo>
                <a:cubicBezTo>
                  <a:pt x="67" y="376"/>
                  <a:pt x="67" y="409"/>
                  <a:pt x="100" y="443"/>
                </a:cubicBezTo>
                <a:cubicBezTo>
                  <a:pt x="1168" y="1777"/>
                  <a:pt x="1768" y="3411"/>
                  <a:pt x="1902" y="5113"/>
                </a:cubicBezTo>
                <a:cubicBezTo>
                  <a:pt x="1902" y="5246"/>
                  <a:pt x="2035" y="5379"/>
                  <a:pt x="2169" y="5379"/>
                </a:cubicBezTo>
                <a:cubicBezTo>
                  <a:pt x="2302" y="5379"/>
                  <a:pt x="2402" y="5246"/>
                  <a:pt x="2369" y="5113"/>
                </a:cubicBezTo>
                <a:cubicBezTo>
                  <a:pt x="2069" y="1910"/>
                  <a:pt x="501" y="176"/>
                  <a:pt x="401" y="76"/>
                </a:cubicBezTo>
                <a:cubicBezTo>
                  <a:pt x="367" y="26"/>
                  <a:pt x="309" y="1"/>
                  <a:pt x="246" y="1"/>
                </a:cubicBezTo>
                <a:close/>
              </a:path>
            </a:pathLst>
          </a:custGeom>
          <a:solidFill>
            <a:srgbClr val="F0F0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7" name="Google Shape;677;p41"/>
          <p:cNvSpPr/>
          <p:nvPr/>
        </p:nvSpPr>
        <p:spPr>
          <a:xfrm>
            <a:off x="2693197" y="4269849"/>
            <a:ext cx="43765" cy="95894"/>
          </a:xfrm>
          <a:custGeom>
            <a:avLst/>
            <a:gdLst/>
            <a:ahLst/>
            <a:cxnLst/>
            <a:rect l="l" t="t" r="r" b="b"/>
            <a:pathLst>
              <a:path w="2836" h="6214" extrusionOk="0">
                <a:moveTo>
                  <a:pt x="251" y="1"/>
                </a:moveTo>
                <a:cubicBezTo>
                  <a:pt x="184" y="1"/>
                  <a:pt x="117" y="26"/>
                  <a:pt x="67" y="76"/>
                </a:cubicBezTo>
                <a:cubicBezTo>
                  <a:pt x="0" y="143"/>
                  <a:pt x="0" y="276"/>
                  <a:pt x="34" y="376"/>
                </a:cubicBezTo>
                <a:cubicBezTo>
                  <a:pt x="67" y="376"/>
                  <a:pt x="67" y="410"/>
                  <a:pt x="100" y="443"/>
                </a:cubicBezTo>
                <a:cubicBezTo>
                  <a:pt x="1301" y="2044"/>
                  <a:pt x="2069" y="3945"/>
                  <a:pt x="2335" y="5947"/>
                </a:cubicBezTo>
                <a:cubicBezTo>
                  <a:pt x="2335" y="6080"/>
                  <a:pt x="2469" y="6214"/>
                  <a:pt x="2602" y="6214"/>
                </a:cubicBezTo>
                <a:cubicBezTo>
                  <a:pt x="2736" y="6180"/>
                  <a:pt x="2836" y="6047"/>
                  <a:pt x="2802" y="5914"/>
                </a:cubicBezTo>
                <a:cubicBezTo>
                  <a:pt x="2536" y="3812"/>
                  <a:pt x="1735" y="1777"/>
                  <a:pt x="434" y="76"/>
                </a:cubicBezTo>
                <a:cubicBezTo>
                  <a:pt x="384" y="26"/>
                  <a:pt x="317" y="1"/>
                  <a:pt x="251" y="1"/>
                </a:cubicBezTo>
                <a:close/>
              </a:path>
            </a:pathLst>
          </a:custGeom>
          <a:solidFill>
            <a:srgbClr val="F0F0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8" name="Google Shape;678;p41"/>
          <p:cNvSpPr/>
          <p:nvPr/>
        </p:nvSpPr>
        <p:spPr>
          <a:xfrm>
            <a:off x="2720990" y="4253383"/>
            <a:ext cx="43780" cy="107730"/>
          </a:xfrm>
          <a:custGeom>
            <a:avLst/>
            <a:gdLst/>
            <a:ahLst/>
            <a:cxnLst/>
            <a:rect l="l" t="t" r="r" b="b"/>
            <a:pathLst>
              <a:path w="2837" h="6981" extrusionOk="0">
                <a:moveTo>
                  <a:pt x="255" y="1"/>
                </a:moveTo>
                <a:cubicBezTo>
                  <a:pt x="192" y="1"/>
                  <a:pt x="134" y="26"/>
                  <a:pt x="101" y="76"/>
                </a:cubicBezTo>
                <a:cubicBezTo>
                  <a:pt x="1" y="176"/>
                  <a:pt x="1" y="342"/>
                  <a:pt x="101" y="443"/>
                </a:cubicBezTo>
                <a:cubicBezTo>
                  <a:pt x="134" y="476"/>
                  <a:pt x="2236" y="3578"/>
                  <a:pt x="2336" y="6714"/>
                </a:cubicBezTo>
                <a:cubicBezTo>
                  <a:pt x="2336" y="6747"/>
                  <a:pt x="2336" y="6780"/>
                  <a:pt x="2369" y="6814"/>
                </a:cubicBezTo>
                <a:cubicBezTo>
                  <a:pt x="2402" y="6914"/>
                  <a:pt x="2502" y="6981"/>
                  <a:pt x="2603" y="6981"/>
                </a:cubicBezTo>
                <a:cubicBezTo>
                  <a:pt x="2736" y="6981"/>
                  <a:pt x="2836" y="6880"/>
                  <a:pt x="2836" y="6747"/>
                </a:cubicBezTo>
                <a:cubicBezTo>
                  <a:pt x="2703" y="3345"/>
                  <a:pt x="534" y="176"/>
                  <a:pt x="434" y="76"/>
                </a:cubicBezTo>
                <a:cubicBezTo>
                  <a:pt x="384" y="26"/>
                  <a:pt x="318" y="1"/>
                  <a:pt x="255" y="1"/>
                </a:cubicBezTo>
                <a:close/>
              </a:path>
            </a:pathLst>
          </a:custGeom>
          <a:solidFill>
            <a:srgbClr val="F0F0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9" name="Google Shape;679;p41"/>
          <p:cNvSpPr/>
          <p:nvPr/>
        </p:nvSpPr>
        <p:spPr>
          <a:xfrm>
            <a:off x="2745697" y="4241547"/>
            <a:ext cx="45833" cy="102576"/>
          </a:xfrm>
          <a:custGeom>
            <a:avLst/>
            <a:gdLst/>
            <a:ahLst/>
            <a:cxnLst/>
            <a:rect l="l" t="t" r="r" b="b"/>
            <a:pathLst>
              <a:path w="2970" h="6647" extrusionOk="0">
                <a:moveTo>
                  <a:pt x="255" y="0"/>
                </a:moveTo>
                <a:cubicBezTo>
                  <a:pt x="193" y="0"/>
                  <a:pt x="134" y="25"/>
                  <a:pt x="101" y="75"/>
                </a:cubicBezTo>
                <a:cubicBezTo>
                  <a:pt x="1" y="209"/>
                  <a:pt x="34" y="342"/>
                  <a:pt x="134" y="442"/>
                </a:cubicBezTo>
                <a:cubicBezTo>
                  <a:pt x="1569" y="2110"/>
                  <a:pt x="2369" y="4178"/>
                  <a:pt x="2469" y="6347"/>
                </a:cubicBezTo>
                <a:cubicBezTo>
                  <a:pt x="2469" y="6413"/>
                  <a:pt x="2469" y="6447"/>
                  <a:pt x="2503" y="6480"/>
                </a:cubicBezTo>
                <a:cubicBezTo>
                  <a:pt x="2536" y="6580"/>
                  <a:pt x="2603" y="6647"/>
                  <a:pt x="2703" y="6647"/>
                </a:cubicBezTo>
                <a:cubicBezTo>
                  <a:pt x="2836" y="6647"/>
                  <a:pt x="2970" y="6547"/>
                  <a:pt x="2936" y="6413"/>
                </a:cubicBezTo>
                <a:cubicBezTo>
                  <a:pt x="2870" y="4078"/>
                  <a:pt x="1969" y="1810"/>
                  <a:pt x="434" y="75"/>
                </a:cubicBezTo>
                <a:cubicBezTo>
                  <a:pt x="384" y="25"/>
                  <a:pt x="318" y="0"/>
                  <a:pt x="255" y="0"/>
                </a:cubicBezTo>
                <a:close/>
              </a:path>
            </a:pathLst>
          </a:custGeom>
          <a:solidFill>
            <a:srgbClr val="F0F0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0" name="Google Shape;680;p41"/>
          <p:cNvSpPr/>
          <p:nvPr/>
        </p:nvSpPr>
        <p:spPr>
          <a:xfrm>
            <a:off x="2779169" y="4226609"/>
            <a:ext cx="46851" cy="103101"/>
          </a:xfrm>
          <a:custGeom>
            <a:avLst/>
            <a:gdLst/>
            <a:ahLst/>
            <a:cxnLst/>
            <a:rect l="l" t="t" r="r" b="b"/>
            <a:pathLst>
              <a:path w="3036" h="6681" extrusionOk="0">
                <a:moveTo>
                  <a:pt x="254" y="1"/>
                </a:moveTo>
                <a:cubicBezTo>
                  <a:pt x="192" y="1"/>
                  <a:pt x="133" y="26"/>
                  <a:pt x="100" y="76"/>
                </a:cubicBezTo>
                <a:cubicBezTo>
                  <a:pt x="0" y="209"/>
                  <a:pt x="0" y="343"/>
                  <a:pt x="133" y="443"/>
                </a:cubicBezTo>
                <a:cubicBezTo>
                  <a:pt x="133" y="476"/>
                  <a:pt x="2535" y="3112"/>
                  <a:pt x="2535" y="6381"/>
                </a:cubicBezTo>
                <a:cubicBezTo>
                  <a:pt x="2535" y="6414"/>
                  <a:pt x="2535" y="6481"/>
                  <a:pt x="2569" y="6514"/>
                </a:cubicBezTo>
                <a:cubicBezTo>
                  <a:pt x="2602" y="6581"/>
                  <a:pt x="2702" y="6647"/>
                  <a:pt x="2802" y="6681"/>
                </a:cubicBezTo>
                <a:cubicBezTo>
                  <a:pt x="2935" y="6681"/>
                  <a:pt x="3036" y="6581"/>
                  <a:pt x="3036" y="6447"/>
                </a:cubicBezTo>
                <a:cubicBezTo>
                  <a:pt x="3036" y="2911"/>
                  <a:pt x="534" y="176"/>
                  <a:pt x="434" y="76"/>
                </a:cubicBezTo>
                <a:cubicBezTo>
                  <a:pt x="384" y="26"/>
                  <a:pt x="317" y="1"/>
                  <a:pt x="254" y="1"/>
                </a:cubicBezTo>
                <a:close/>
              </a:path>
            </a:pathLst>
          </a:custGeom>
          <a:solidFill>
            <a:srgbClr val="EBEB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1" name="Google Shape;681;p41"/>
          <p:cNvSpPr/>
          <p:nvPr/>
        </p:nvSpPr>
        <p:spPr>
          <a:xfrm>
            <a:off x="2853288" y="3706322"/>
            <a:ext cx="707307" cy="579129"/>
          </a:xfrm>
          <a:custGeom>
            <a:avLst/>
            <a:gdLst/>
            <a:ahLst/>
            <a:cxnLst/>
            <a:rect l="l" t="t" r="r" b="b"/>
            <a:pathLst>
              <a:path w="45834" h="37528" extrusionOk="0">
                <a:moveTo>
                  <a:pt x="15245" y="0"/>
                </a:moveTo>
                <a:lnTo>
                  <a:pt x="13177" y="17279"/>
                </a:lnTo>
                <a:lnTo>
                  <a:pt x="334" y="30689"/>
                </a:lnTo>
                <a:cubicBezTo>
                  <a:pt x="0" y="36093"/>
                  <a:pt x="4437" y="37527"/>
                  <a:pt x="4437" y="37527"/>
                </a:cubicBezTo>
                <a:cubicBezTo>
                  <a:pt x="4437" y="37527"/>
                  <a:pt x="15311" y="32957"/>
                  <a:pt x="17813" y="31956"/>
                </a:cubicBezTo>
                <a:cubicBezTo>
                  <a:pt x="19548" y="31189"/>
                  <a:pt x="21216" y="30222"/>
                  <a:pt x="22750" y="29054"/>
                </a:cubicBezTo>
                <a:cubicBezTo>
                  <a:pt x="22750" y="29054"/>
                  <a:pt x="26602" y="30076"/>
                  <a:pt x="30451" y="30076"/>
                </a:cubicBezTo>
                <a:cubicBezTo>
                  <a:pt x="30945" y="30076"/>
                  <a:pt x="31438" y="30060"/>
                  <a:pt x="31923" y="30022"/>
                </a:cubicBezTo>
                <a:cubicBezTo>
                  <a:pt x="34892" y="29822"/>
                  <a:pt x="41096" y="27887"/>
                  <a:pt x="43465" y="21682"/>
                </a:cubicBezTo>
                <a:cubicBezTo>
                  <a:pt x="45833" y="15511"/>
                  <a:pt x="43065" y="5104"/>
                  <a:pt x="43065" y="5104"/>
                </a:cubicBezTo>
                <a:lnTo>
                  <a:pt x="15245" y="0"/>
                </a:ln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2" name="Google Shape;682;p41"/>
          <p:cNvSpPr/>
          <p:nvPr/>
        </p:nvSpPr>
        <p:spPr>
          <a:xfrm>
            <a:off x="2896528" y="4099080"/>
            <a:ext cx="343360" cy="186371"/>
          </a:xfrm>
          <a:custGeom>
            <a:avLst/>
            <a:gdLst/>
            <a:ahLst/>
            <a:cxnLst/>
            <a:rect l="l" t="t" r="r" b="b"/>
            <a:pathLst>
              <a:path w="22250" h="12077" extrusionOk="0">
                <a:moveTo>
                  <a:pt x="22216" y="1"/>
                </a:moveTo>
                <a:cubicBezTo>
                  <a:pt x="22216" y="1"/>
                  <a:pt x="20582" y="2369"/>
                  <a:pt x="15245" y="4637"/>
                </a:cubicBezTo>
                <a:cubicBezTo>
                  <a:pt x="12409" y="5838"/>
                  <a:pt x="3370" y="10141"/>
                  <a:pt x="0" y="11175"/>
                </a:cubicBezTo>
                <a:cubicBezTo>
                  <a:pt x="501" y="11542"/>
                  <a:pt x="1035" y="11843"/>
                  <a:pt x="1602" y="12076"/>
                </a:cubicBezTo>
                <a:cubicBezTo>
                  <a:pt x="1602" y="12076"/>
                  <a:pt x="12476" y="7506"/>
                  <a:pt x="14978" y="6539"/>
                </a:cubicBezTo>
                <a:cubicBezTo>
                  <a:pt x="16746" y="5772"/>
                  <a:pt x="18380" y="4771"/>
                  <a:pt x="19915" y="3603"/>
                </a:cubicBezTo>
                <a:cubicBezTo>
                  <a:pt x="22250" y="1569"/>
                  <a:pt x="22216" y="1"/>
                  <a:pt x="22216" y="1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3" name="Google Shape;683;p41"/>
          <p:cNvSpPr/>
          <p:nvPr/>
        </p:nvSpPr>
        <p:spPr>
          <a:xfrm>
            <a:off x="3204365" y="3801552"/>
            <a:ext cx="347990" cy="368916"/>
          </a:xfrm>
          <a:custGeom>
            <a:avLst/>
            <a:gdLst/>
            <a:ahLst/>
            <a:cxnLst/>
            <a:rect l="l" t="t" r="r" b="b"/>
            <a:pathLst>
              <a:path w="22550" h="23906" extrusionOk="0">
                <a:moveTo>
                  <a:pt x="18813" y="0"/>
                </a:moveTo>
                <a:cubicBezTo>
                  <a:pt x="19347" y="5104"/>
                  <a:pt x="20114" y="10975"/>
                  <a:pt x="17813" y="15945"/>
                </a:cubicBezTo>
                <a:cubicBezTo>
                  <a:pt x="15765" y="20426"/>
                  <a:pt x="9863" y="21950"/>
                  <a:pt x="6706" y="21950"/>
                </a:cubicBezTo>
                <a:cubicBezTo>
                  <a:pt x="6315" y="21950"/>
                  <a:pt x="5965" y="21927"/>
                  <a:pt x="5671" y="21883"/>
                </a:cubicBezTo>
                <a:cubicBezTo>
                  <a:pt x="4203" y="21649"/>
                  <a:pt x="2769" y="21249"/>
                  <a:pt x="1401" y="20682"/>
                </a:cubicBezTo>
                <a:lnTo>
                  <a:pt x="0" y="22883"/>
                </a:lnTo>
                <a:cubicBezTo>
                  <a:pt x="0" y="22883"/>
                  <a:pt x="3852" y="23905"/>
                  <a:pt x="7701" y="23905"/>
                </a:cubicBezTo>
                <a:cubicBezTo>
                  <a:pt x="8195" y="23905"/>
                  <a:pt x="8688" y="23889"/>
                  <a:pt x="9173" y="23851"/>
                </a:cubicBezTo>
                <a:cubicBezTo>
                  <a:pt x="12142" y="23651"/>
                  <a:pt x="18346" y="21682"/>
                  <a:pt x="20715" y="15511"/>
                </a:cubicBezTo>
                <a:cubicBezTo>
                  <a:pt x="22549" y="10808"/>
                  <a:pt x="21349" y="3569"/>
                  <a:pt x="20681" y="434"/>
                </a:cubicBezTo>
                <a:lnTo>
                  <a:pt x="19681" y="200"/>
                </a:lnTo>
                <a:lnTo>
                  <a:pt x="18813" y="0"/>
                </a:ln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4" name="Google Shape;684;p41"/>
          <p:cNvSpPr/>
          <p:nvPr/>
        </p:nvSpPr>
        <p:spPr>
          <a:xfrm>
            <a:off x="3007715" y="3892924"/>
            <a:ext cx="360351" cy="108888"/>
          </a:xfrm>
          <a:custGeom>
            <a:avLst/>
            <a:gdLst/>
            <a:ahLst/>
            <a:cxnLst/>
            <a:rect l="l" t="t" r="r" b="b"/>
            <a:pathLst>
              <a:path w="23351" h="7056" extrusionOk="0">
                <a:moveTo>
                  <a:pt x="9234" y="1"/>
                </a:moveTo>
                <a:cubicBezTo>
                  <a:pt x="7431" y="1"/>
                  <a:pt x="6049" y="484"/>
                  <a:pt x="4804" y="1585"/>
                </a:cubicBezTo>
                <a:cubicBezTo>
                  <a:pt x="3069" y="3119"/>
                  <a:pt x="1" y="6655"/>
                  <a:pt x="1" y="6655"/>
                </a:cubicBezTo>
                <a:lnTo>
                  <a:pt x="1368" y="7055"/>
                </a:lnTo>
                <a:cubicBezTo>
                  <a:pt x="1368" y="7055"/>
                  <a:pt x="2436" y="5921"/>
                  <a:pt x="3470" y="4687"/>
                </a:cubicBezTo>
                <a:cubicBezTo>
                  <a:pt x="4469" y="3495"/>
                  <a:pt x="6090" y="1276"/>
                  <a:pt x="10136" y="1276"/>
                </a:cubicBezTo>
                <a:cubicBezTo>
                  <a:pt x="10279" y="1276"/>
                  <a:pt x="10426" y="1279"/>
                  <a:pt x="10575" y="1284"/>
                </a:cubicBezTo>
                <a:cubicBezTo>
                  <a:pt x="14945" y="1451"/>
                  <a:pt x="23351" y="2218"/>
                  <a:pt x="23351" y="2218"/>
                </a:cubicBezTo>
                <a:cubicBezTo>
                  <a:pt x="23351" y="2218"/>
                  <a:pt x="14611" y="717"/>
                  <a:pt x="11576" y="217"/>
                </a:cubicBezTo>
                <a:cubicBezTo>
                  <a:pt x="10718" y="76"/>
                  <a:pt x="9943" y="1"/>
                  <a:pt x="9234" y="1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5" name="Google Shape;685;p41"/>
          <p:cNvSpPr/>
          <p:nvPr/>
        </p:nvSpPr>
        <p:spPr>
          <a:xfrm>
            <a:off x="3080307" y="3813388"/>
            <a:ext cx="47361" cy="106573"/>
          </a:xfrm>
          <a:custGeom>
            <a:avLst/>
            <a:gdLst/>
            <a:ahLst/>
            <a:cxnLst/>
            <a:rect l="l" t="t" r="r" b="b"/>
            <a:pathLst>
              <a:path w="3069" h="6906" extrusionOk="0">
                <a:moveTo>
                  <a:pt x="1034" y="0"/>
                </a:moveTo>
                <a:cubicBezTo>
                  <a:pt x="1034" y="1"/>
                  <a:pt x="0" y="4004"/>
                  <a:pt x="1668" y="6905"/>
                </a:cubicBezTo>
                <a:lnTo>
                  <a:pt x="3069" y="6071"/>
                </a:lnTo>
                <a:cubicBezTo>
                  <a:pt x="1634" y="4370"/>
                  <a:pt x="901" y="2202"/>
                  <a:pt x="1034" y="0"/>
                </a:cubicBezTo>
                <a:close/>
              </a:path>
            </a:pathLst>
          </a:custGeom>
          <a:solidFill>
            <a:srgbClr val="3747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6" name="Google Shape;686;p41"/>
          <p:cNvSpPr/>
          <p:nvPr/>
        </p:nvSpPr>
        <p:spPr>
          <a:xfrm>
            <a:off x="2885201" y="3245601"/>
            <a:ext cx="276957" cy="416461"/>
          </a:xfrm>
          <a:custGeom>
            <a:avLst/>
            <a:gdLst/>
            <a:ahLst/>
            <a:cxnLst/>
            <a:rect l="l" t="t" r="r" b="b"/>
            <a:pathLst>
              <a:path w="17947" h="26987" extrusionOk="0">
                <a:moveTo>
                  <a:pt x="17947" y="0"/>
                </a:moveTo>
                <a:cubicBezTo>
                  <a:pt x="14611" y="601"/>
                  <a:pt x="11876" y="1468"/>
                  <a:pt x="9874" y="4937"/>
                </a:cubicBezTo>
                <a:cubicBezTo>
                  <a:pt x="7973" y="8240"/>
                  <a:pt x="1" y="22116"/>
                  <a:pt x="1" y="22116"/>
                </a:cubicBezTo>
                <a:lnTo>
                  <a:pt x="9241" y="26986"/>
                </a:lnTo>
                <a:lnTo>
                  <a:pt x="15979" y="15378"/>
                </a:lnTo>
                <a:lnTo>
                  <a:pt x="17947" y="0"/>
                </a:ln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7" name="Google Shape;687;p41"/>
          <p:cNvSpPr/>
          <p:nvPr/>
        </p:nvSpPr>
        <p:spPr>
          <a:xfrm>
            <a:off x="2885201" y="3245601"/>
            <a:ext cx="276957" cy="416461"/>
          </a:xfrm>
          <a:custGeom>
            <a:avLst/>
            <a:gdLst/>
            <a:ahLst/>
            <a:cxnLst/>
            <a:rect l="l" t="t" r="r" b="b"/>
            <a:pathLst>
              <a:path w="17947" h="26987" extrusionOk="0">
                <a:moveTo>
                  <a:pt x="17947" y="0"/>
                </a:moveTo>
                <a:cubicBezTo>
                  <a:pt x="14611" y="601"/>
                  <a:pt x="11876" y="1468"/>
                  <a:pt x="9874" y="4937"/>
                </a:cubicBezTo>
                <a:cubicBezTo>
                  <a:pt x="7973" y="8240"/>
                  <a:pt x="1" y="22116"/>
                  <a:pt x="1" y="22116"/>
                </a:cubicBezTo>
                <a:lnTo>
                  <a:pt x="9241" y="26986"/>
                </a:lnTo>
                <a:lnTo>
                  <a:pt x="15979" y="15378"/>
                </a:lnTo>
                <a:lnTo>
                  <a:pt x="17947" y="0"/>
                </a:ln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8" name="Google Shape;688;p41"/>
          <p:cNvSpPr/>
          <p:nvPr/>
        </p:nvSpPr>
        <p:spPr>
          <a:xfrm>
            <a:off x="3065878" y="3230679"/>
            <a:ext cx="471029" cy="682122"/>
          </a:xfrm>
          <a:custGeom>
            <a:avLst/>
            <a:gdLst/>
            <a:ahLst/>
            <a:cxnLst/>
            <a:rect l="l" t="t" r="r" b="b"/>
            <a:pathLst>
              <a:path w="30523" h="44202" extrusionOk="0">
                <a:moveTo>
                  <a:pt x="14778" y="0"/>
                </a:moveTo>
                <a:lnTo>
                  <a:pt x="7873" y="734"/>
                </a:lnTo>
                <a:cubicBezTo>
                  <a:pt x="6139" y="1268"/>
                  <a:pt x="2703" y="3703"/>
                  <a:pt x="1569" y="13210"/>
                </a:cubicBezTo>
                <a:cubicBezTo>
                  <a:pt x="1235" y="15778"/>
                  <a:pt x="902" y="20648"/>
                  <a:pt x="668" y="23917"/>
                </a:cubicBezTo>
                <a:cubicBezTo>
                  <a:pt x="435" y="27186"/>
                  <a:pt x="301" y="28854"/>
                  <a:pt x="1" y="30155"/>
                </a:cubicBezTo>
                <a:cubicBezTo>
                  <a:pt x="4660" y="39221"/>
                  <a:pt x="14020" y="44201"/>
                  <a:pt x="23428" y="44201"/>
                </a:cubicBezTo>
                <a:cubicBezTo>
                  <a:pt x="25201" y="44201"/>
                  <a:pt x="26976" y="44024"/>
                  <a:pt x="28721" y="43665"/>
                </a:cubicBezTo>
                <a:cubicBezTo>
                  <a:pt x="30156" y="37027"/>
                  <a:pt x="30289" y="31589"/>
                  <a:pt x="30389" y="26819"/>
                </a:cubicBezTo>
                <a:cubicBezTo>
                  <a:pt x="30523" y="21115"/>
                  <a:pt x="30489" y="17679"/>
                  <a:pt x="30223" y="13543"/>
                </a:cubicBezTo>
                <a:cubicBezTo>
                  <a:pt x="29922" y="8439"/>
                  <a:pt x="29255" y="5237"/>
                  <a:pt x="27721" y="4703"/>
                </a:cubicBezTo>
                <a:cubicBezTo>
                  <a:pt x="25352" y="3870"/>
                  <a:pt x="16813" y="434"/>
                  <a:pt x="14778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9" name="Google Shape;689;p41"/>
          <p:cNvSpPr/>
          <p:nvPr/>
        </p:nvSpPr>
        <p:spPr>
          <a:xfrm>
            <a:off x="3300613" y="3255385"/>
            <a:ext cx="262034" cy="702029"/>
          </a:xfrm>
          <a:custGeom>
            <a:avLst/>
            <a:gdLst/>
            <a:ahLst/>
            <a:cxnLst/>
            <a:rect l="l" t="t" r="r" b="b"/>
            <a:pathLst>
              <a:path w="16980" h="45492" extrusionOk="0">
                <a:moveTo>
                  <a:pt x="6005" y="0"/>
                </a:moveTo>
                <a:cubicBezTo>
                  <a:pt x="6005" y="0"/>
                  <a:pt x="5071" y="2135"/>
                  <a:pt x="3103" y="6305"/>
                </a:cubicBezTo>
                <a:cubicBezTo>
                  <a:pt x="1102" y="10441"/>
                  <a:pt x="1002" y="12309"/>
                  <a:pt x="835" y="19548"/>
                </a:cubicBezTo>
                <a:cubicBezTo>
                  <a:pt x="668" y="26786"/>
                  <a:pt x="835" y="42431"/>
                  <a:pt x="1" y="45366"/>
                </a:cubicBezTo>
                <a:cubicBezTo>
                  <a:pt x="633" y="45452"/>
                  <a:pt x="1552" y="45492"/>
                  <a:pt x="2636" y="45492"/>
                </a:cubicBezTo>
                <a:cubicBezTo>
                  <a:pt x="7040" y="45492"/>
                  <a:pt x="14153" y="44829"/>
                  <a:pt x="15679" y="43865"/>
                </a:cubicBezTo>
                <a:cubicBezTo>
                  <a:pt x="15679" y="43865"/>
                  <a:pt x="15879" y="32023"/>
                  <a:pt x="16146" y="24651"/>
                </a:cubicBezTo>
                <a:cubicBezTo>
                  <a:pt x="16413" y="17246"/>
                  <a:pt x="16980" y="5404"/>
                  <a:pt x="13377" y="3336"/>
                </a:cubicBezTo>
                <a:lnTo>
                  <a:pt x="6005" y="0"/>
                </a:ln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0" name="Google Shape;690;p41"/>
          <p:cNvSpPr/>
          <p:nvPr/>
        </p:nvSpPr>
        <p:spPr>
          <a:xfrm>
            <a:off x="3300613" y="3255385"/>
            <a:ext cx="262034" cy="702029"/>
          </a:xfrm>
          <a:custGeom>
            <a:avLst/>
            <a:gdLst/>
            <a:ahLst/>
            <a:cxnLst/>
            <a:rect l="l" t="t" r="r" b="b"/>
            <a:pathLst>
              <a:path w="16980" h="45492" extrusionOk="0">
                <a:moveTo>
                  <a:pt x="6005" y="0"/>
                </a:moveTo>
                <a:cubicBezTo>
                  <a:pt x="6005" y="0"/>
                  <a:pt x="5071" y="2135"/>
                  <a:pt x="3103" y="6305"/>
                </a:cubicBezTo>
                <a:cubicBezTo>
                  <a:pt x="1102" y="10441"/>
                  <a:pt x="1002" y="12309"/>
                  <a:pt x="835" y="19548"/>
                </a:cubicBezTo>
                <a:cubicBezTo>
                  <a:pt x="668" y="26786"/>
                  <a:pt x="835" y="42431"/>
                  <a:pt x="1" y="45366"/>
                </a:cubicBezTo>
                <a:cubicBezTo>
                  <a:pt x="633" y="45452"/>
                  <a:pt x="1552" y="45492"/>
                  <a:pt x="2636" y="45492"/>
                </a:cubicBezTo>
                <a:cubicBezTo>
                  <a:pt x="7040" y="45492"/>
                  <a:pt x="14153" y="44829"/>
                  <a:pt x="15679" y="43865"/>
                </a:cubicBezTo>
                <a:cubicBezTo>
                  <a:pt x="15679" y="43865"/>
                  <a:pt x="15879" y="32023"/>
                  <a:pt x="16146" y="24651"/>
                </a:cubicBezTo>
                <a:cubicBezTo>
                  <a:pt x="16413" y="17246"/>
                  <a:pt x="16980" y="5404"/>
                  <a:pt x="13377" y="3336"/>
                </a:cubicBezTo>
                <a:lnTo>
                  <a:pt x="6005" y="0"/>
                </a:ln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1" name="Google Shape;691;p41"/>
          <p:cNvSpPr/>
          <p:nvPr/>
        </p:nvSpPr>
        <p:spPr>
          <a:xfrm>
            <a:off x="3048379" y="3233240"/>
            <a:ext cx="197174" cy="542587"/>
          </a:xfrm>
          <a:custGeom>
            <a:avLst/>
            <a:gdLst/>
            <a:ahLst/>
            <a:cxnLst/>
            <a:rect l="l" t="t" r="r" b="b"/>
            <a:pathLst>
              <a:path w="12777" h="35160" extrusionOk="0">
                <a:moveTo>
                  <a:pt x="12743" y="1"/>
                </a:moveTo>
                <a:cubicBezTo>
                  <a:pt x="10942" y="101"/>
                  <a:pt x="9141" y="368"/>
                  <a:pt x="7373" y="768"/>
                </a:cubicBezTo>
                <a:cubicBezTo>
                  <a:pt x="4271" y="2870"/>
                  <a:pt x="3036" y="7139"/>
                  <a:pt x="2603" y="10608"/>
                </a:cubicBezTo>
                <a:cubicBezTo>
                  <a:pt x="2169" y="14044"/>
                  <a:pt x="1435" y="20582"/>
                  <a:pt x="1135" y="23418"/>
                </a:cubicBezTo>
                <a:cubicBezTo>
                  <a:pt x="835" y="26253"/>
                  <a:pt x="701" y="27254"/>
                  <a:pt x="1" y="29322"/>
                </a:cubicBezTo>
                <a:cubicBezTo>
                  <a:pt x="68" y="31423"/>
                  <a:pt x="1469" y="34325"/>
                  <a:pt x="2803" y="35159"/>
                </a:cubicBezTo>
                <a:cubicBezTo>
                  <a:pt x="2803" y="35159"/>
                  <a:pt x="4671" y="30156"/>
                  <a:pt x="5138" y="26753"/>
                </a:cubicBezTo>
                <a:cubicBezTo>
                  <a:pt x="5638" y="23351"/>
                  <a:pt x="6305" y="14178"/>
                  <a:pt x="7006" y="9674"/>
                </a:cubicBezTo>
                <a:cubicBezTo>
                  <a:pt x="7706" y="5205"/>
                  <a:pt x="9875" y="1936"/>
                  <a:pt x="12777" y="801"/>
                </a:cubicBezTo>
                <a:lnTo>
                  <a:pt x="12743" y="1"/>
                </a:ln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p41"/>
          <p:cNvSpPr/>
          <p:nvPr/>
        </p:nvSpPr>
        <p:spPr>
          <a:xfrm>
            <a:off x="3048379" y="3233240"/>
            <a:ext cx="197174" cy="542587"/>
          </a:xfrm>
          <a:custGeom>
            <a:avLst/>
            <a:gdLst/>
            <a:ahLst/>
            <a:cxnLst/>
            <a:rect l="l" t="t" r="r" b="b"/>
            <a:pathLst>
              <a:path w="12777" h="35160" extrusionOk="0">
                <a:moveTo>
                  <a:pt x="12743" y="1"/>
                </a:moveTo>
                <a:cubicBezTo>
                  <a:pt x="10942" y="101"/>
                  <a:pt x="9141" y="368"/>
                  <a:pt x="7373" y="768"/>
                </a:cubicBezTo>
                <a:cubicBezTo>
                  <a:pt x="4271" y="2870"/>
                  <a:pt x="3036" y="7139"/>
                  <a:pt x="2603" y="10608"/>
                </a:cubicBezTo>
                <a:cubicBezTo>
                  <a:pt x="2169" y="14044"/>
                  <a:pt x="1435" y="20582"/>
                  <a:pt x="1135" y="23418"/>
                </a:cubicBezTo>
                <a:cubicBezTo>
                  <a:pt x="835" y="26253"/>
                  <a:pt x="701" y="27254"/>
                  <a:pt x="1" y="29322"/>
                </a:cubicBezTo>
                <a:cubicBezTo>
                  <a:pt x="68" y="31423"/>
                  <a:pt x="1469" y="34325"/>
                  <a:pt x="2803" y="35159"/>
                </a:cubicBezTo>
                <a:cubicBezTo>
                  <a:pt x="2803" y="35159"/>
                  <a:pt x="4671" y="30156"/>
                  <a:pt x="5138" y="26753"/>
                </a:cubicBezTo>
                <a:cubicBezTo>
                  <a:pt x="5638" y="23351"/>
                  <a:pt x="6305" y="14178"/>
                  <a:pt x="7006" y="9674"/>
                </a:cubicBezTo>
                <a:cubicBezTo>
                  <a:pt x="7706" y="5205"/>
                  <a:pt x="9875" y="1936"/>
                  <a:pt x="12777" y="801"/>
                </a:cubicBezTo>
                <a:lnTo>
                  <a:pt x="12743" y="1"/>
                </a:ln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3" name="Google Shape;693;p41"/>
          <p:cNvSpPr/>
          <p:nvPr/>
        </p:nvSpPr>
        <p:spPr>
          <a:xfrm>
            <a:off x="3121989" y="3219352"/>
            <a:ext cx="123563" cy="203347"/>
          </a:xfrm>
          <a:custGeom>
            <a:avLst/>
            <a:gdLst/>
            <a:ahLst/>
            <a:cxnLst/>
            <a:rect l="l" t="t" r="r" b="b"/>
            <a:pathLst>
              <a:path w="8007" h="13177" extrusionOk="0">
                <a:moveTo>
                  <a:pt x="7973" y="0"/>
                </a:moveTo>
                <a:cubicBezTo>
                  <a:pt x="6906" y="367"/>
                  <a:pt x="5872" y="868"/>
                  <a:pt x="4904" y="1501"/>
                </a:cubicBezTo>
                <a:cubicBezTo>
                  <a:pt x="3370" y="2502"/>
                  <a:pt x="701" y="5671"/>
                  <a:pt x="1" y="8273"/>
                </a:cubicBezTo>
                <a:cubicBezTo>
                  <a:pt x="316" y="8005"/>
                  <a:pt x="592" y="7877"/>
                  <a:pt x="830" y="7877"/>
                </a:cubicBezTo>
                <a:cubicBezTo>
                  <a:pt x="1776" y="7877"/>
                  <a:pt x="2122" y="9898"/>
                  <a:pt x="1936" y="13176"/>
                </a:cubicBezTo>
                <a:cubicBezTo>
                  <a:pt x="2336" y="9874"/>
                  <a:pt x="4204" y="3970"/>
                  <a:pt x="7806" y="2769"/>
                </a:cubicBezTo>
                <a:cubicBezTo>
                  <a:pt x="7940" y="2435"/>
                  <a:pt x="8007" y="2068"/>
                  <a:pt x="8007" y="1701"/>
                </a:cubicBezTo>
                <a:lnTo>
                  <a:pt x="7973" y="0"/>
                </a:ln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4" name="Google Shape;694;p41"/>
          <p:cNvSpPr/>
          <p:nvPr/>
        </p:nvSpPr>
        <p:spPr>
          <a:xfrm>
            <a:off x="3121989" y="3219352"/>
            <a:ext cx="123563" cy="203347"/>
          </a:xfrm>
          <a:custGeom>
            <a:avLst/>
            <a:gdLst/>
            <a:ahLst/>
            <a:cxnLst/>
            <a:rect l="l" t="t" r="r" b="b"/>
            <a:pathLst>
              <a:path w="8007" h="13177" extrusionOk="0">
                <a:moveTo>
                  <a:pt x="7973" y="0"/>
                </a:moveTo>
                <a:cubicBezTo>
                  <a:pt x="6906" y="367"/>
                  <a:pt x="5872" y="868"/>
                  <a:pt x="4904" y="1501"/>
                </a:cubicBezTo>
                <a:cubicBezTo>
                  <a:pt x="3370" y="2502"/>
                  <a:pt x="701" y="5671"/>
                  <a:pt x="1" y="8273"/>
                </a:cubicBezTo>
                <a:cubicBezTo>
                  <a:pt x="316" y="8005"/>
                  <a:pt x="592" y="7877"/>
                  <a:pt x="830" y="7877"/>
                </a:cubicBezTo>
                <a:cubicBezTo>
                  <a:pt x="1776" y="7877"/>
                  <a:pt x="2122" y="9898"/>
                  <a:pt x="1936" y="13176"/>
                </a:cubicBezTo>
                <a:cubicBezTo>
                  <a:pt x="2336" y="9874"/>
                  <a:pt x="4204" y="3970"/>
                  <a:pt x="7806" y="2769"/>
                </a:cubicBezTo>
                <a:cubicBezTo>
                  <a:pt x="7940" y="2435"/>
                  <a:pt x="8007" y="2068"/>
                  <a:pt x="8007" y="1701"/>
                </a:cubicBezTo>
                <a:lnTo>
                  <a:pt x="7973" y="0"/>
                </a:ln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5" name="Google Shape;695;p41"/>
          <p:cNvSpPr/>
          <p:nvPr/>
        </p:nvSpPr>
        <p:spPr>
          <a:xfrm>
            <a:off x="3123532" y="2812952"/>
            <a:ext cx="361910" cy="381184"/>
          </a:xfrm>
          <a:custGeom>
            <a:avLst/>
            <a:gdLst/>
            <a:ahLst/>
            <a:cxnLst/>
            <a:rect l="l" t="t" r="r" b="b"/>
            <a:pathLst>
              <a:path w="23452" h="24701" extrusionOk="0">
                <a:moveTo>
                  <a:pt x="9098" y="0"/>
                </a:moveTo>
                <a:cubicBezTo>
                  <a:pt x="8794" y="0"/>
                  <a:pt x="8474" y="32"/>
                  <a:pt x="8140" y="83"/>
                </a:cubicBezTo>
                <a:cubicBezTo>
                  <a:pt x="7039" y="250"/>
                  <a:pt x="6205" y="1217"/>
                  <a:pt x="6272" y="2351"/>
                </a:cubicBezTo>
                <a:cubicBezTo>
                  <a:pt x="5790" y="2020"/>
                  <a:pt x="5304" y="1885"/>
                  <a:pt x="4854" y="1885"/>
                </a:cubicBezTo>
                <a:cubicBezTo>
                  <a:pt x="3810" y="1885"/>
                  <a:pt x="2956" y="2610"/>
                  <a:pt x="2770" y="3285"/>
                </a:cubicBezTo>
                <a:cubicBezTo>
                  <a:pt x="2603" y="3986"/>
                  <a:pt x="2703" y="4620"/>
                  <a:pt x="2136" y="5253"/>
                </a:cubicBezTo>
                <a:cubicBezTo>
                  <a:pt x="1855" y="5566"/>
                  <a:pt x="1486" y="5710"/>
                  <a:pt x="1146" y="5710"/>
                </a:cubicBezTo>
                <a:cubicBezTo>
                  <a:pt x="759" y="5710"/>
                  <a:pt x="410" y="5524"/>
                  <a:pt x="268" y="5187"/>
                </a:cubicBezTo>
                <a:lnTo>
                  <a:pt x="268" y="5187"/>
                </a:lnTo>
                <a:cubicBezTo>
                  <a:pt x="1" y="6221"/>
                  <a:pt x="335" y="7055"/>
                  <a:pt x="1469" y="7088"/>
                </a:cubicBezTo>
                <a:cubicBezTo>
                  <a:pt x="1002" y="7622"/>
                  <a:pt x="835" y="8356"/>
                  <a:pt x="968" y="9056"/>
                </a:cubicBezTo>
                <a:cubicBezTo>
                  <a:pt x="1168" y="9923"/>
                  <a:pt x="1902" y="10591"/>
                  <a:pt x="2770" y="10724"/>
                </a:cubicBezTo>
                <a:cubicBezTo>
                  <a:pt x="2770" y="11258"/>
                  <a:pt x="2903" y="11825"/>
                  <a:pt x="3137" y="12325"/>
                </a:cubicBezTo>
                <a:cubicBezTo>
                  <a:pt x="3437" y="12859"/>
                  <a:pt x="3837" y="13326"/>
                  <a:pt x="4337" y="13659"/>
                </a:cubicBezTo>
                <a:cubicBezTo>
                  <a:pt x="5972" y="14627"/>
                  <a:pt x="7840" y="15061"/>
                  <a:pt x="9641" y="15628"/>
                </a:cubicBezTo>
                <a:lnTo>
                  <a:pt x="11776" y="16295"/>
                </a:lnTo>
                <a:cubicBezTo>
                  <a:pt x="11876" y="16328"/>
                  <a:pt x="12543" y="16428"/>
                  <a:pt x="12610" y="16528"/>
                </a:cubicBezTo>
                <a:lnTo>
                  <a:pt x="17113" y="24701"/>
                </a:lnTo>
                <a:cubicBezTo>
                  <a:pt x="17714" y="22432"/>
                  <a:pt x="20215" y="20264"/>
                  <a:pt x="21450" y="18330"/>
                </a:cubicBezTo>
                <a:cubicBezTo>
                  <a:pt x="22650" y="16495"/>
                  <a:pt x="23384" y="15061"/>
                  <a:pt x="23418" y="13226"/>
                </a:cubicBezTo>
                <a:cubicBezTo>
                  <a:pt x="23451" y="12125"/>
                  <a:pt x="22917" y="10591"/>
                  <a:pt x="22150" y="10224"/>
                </a:cubicBezTo>
                <a:cubicBezTo>
                  <a:pt x="23451" y="6288"/>
                  <a:pt x="20616" y="4153"/>
                  <a:pt x="19048" y="3619"/>
                </a:cubicBezTo>
                <a:cubicBezTo>
                  <a:pt x="18314" y="3385"/>
                  <a:pt x="17614" y="3119"/>
                  <a:pt x="16913" y="2785"/>
                </a:cubicBezTo>
                <a:cubicBezTo>
                  <a:pt x="16079" y="2351"/>
                  <a:pt x="15946" y="1618"/>
                  <a:pt x="15279" y="950"/>
                </a:cubicBezTo>
                <a:cubicBezTo>
                  <a:pt x="14721" y="376"/>
                  <a:pt x="13924" y="41"/>
                  <a:pt x="13156" y="41"/>
                </a:cubicBezTo>
                <a:cubicBezTo>
                  <a:pt x="12408" y="41"/>
                  <a:pt x="11687" y="359"/>
                  <a:pt x="11242" y="1084"/>
                </a:cubicBezTo>
                <a:cubicBezTo>
                  <a:pt x="10722" y="265"/>
                  <a:pt x="9980" y="0"/>
                  <a:pt x="9098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6" name="Google Shape;696;p41"/>
          <p:cNvSpPr/>
          <p:nvPr/>
        </p:nvSpPr>
        <p:spPr>
          <a:xfrm>
            <a:off x="3140013" y="2920605"/>
            <a:ext cx="338731" cy="428684"/>
          </a:xfrm>
          <a:custGeom>
            <a:avLst/>
            <a:gdLst/>
            <a:ahLst/>
            <a:cxnLst/>
            <a:rect l="l" t="t" r="r" b="b"/>
            <a:pathLst>
              <a:path w="21950" h="27779" extrusionOk="0">
                <a:moveTo>
                  <a:pt x="5857" y="1"/>
                </a:moveTo>
                <a:cubicBezTo>
                  <a:pt x="4296" y="1"/>
                  <a:pt x="2949" y="354"/>
                  <a:pt x="2069" y="946"/>
                </a:cubicBezTo>
                <a:cubicBezTo>
                  <a:pt x="1501" y="2314"/>
                  <a:pt x="1135" y="3248"/>
                  <a:pt x="1135" y="4949"/>
                </a:cubicBezTo>
                <a:cubicBezTo>
                  <a:pt x="1135" y="5583"/>
                  <a:pt x="1034" y="6250"/>
                  <a:pt x="868" y="6850"/>
                </a:cubicBezTo>
                <a:cubicBezTo>
                  <a:pt x="201" y="9419"/>
                  <a:pt x="0" y="12087"/>
                  <a:pt x="367" y="14723"/>
                </a:cubicBezTo>
                <a:cubicBezTo>
                  <a:pt x="601" y="16624"/>
                  <a:pt x="2002" y="18225"/>
                  <a:pt x="3870" y="18725"/>
                </a:cubicBezTo>
                <a:cubicBezTo>
                  <a:pt x="4770" y="18892"/>
                  <a:pt x="5671" y="19026"/>
                  <a:pt x="6605" y="19092"/>
                </a:cubicBezTo>
                <a:lnTo>
                  <a:pt x="6438" y="22695"/>
                </a:lnTo>
                <a:cubicBezTo>
                  <a:pt x="5438" y="23896"/>
                  <a:pt x="4971" y="26364"/>
                  <a:pt x="5304" y="27765"/>
                </a:cubicBezTo>
                <a:cubicBezTo>
                  <a:pt x="5489" y="27774"/>
                  <a:pt x="5673" y="27779"/>
                  <a:pt x="5856" y="27779"/>
                </a:cubicBezTo>
                <a:cubicBezTo>
                  <a:pt x="11811" y="27779"/>
                  <a:pt x="16145" y="23162"/>
                  <a:pt x="16145" y="23162"/>
                </a:cubicBezTo>
                <a:lnTo>
                  <a:pt x="16145" y="19359"/>
                </a:lnTo>
                <a:lnTo>
                  <a:pt x="16412" y="14689"/>
                </a:lnTo>
                <a:cubicBezTo>
                  <a:pt x="16412" y="14689"/>
                  <a:pt x="16937" y="15323"/>
                  <a:pt x="17908" y="15323"/>
                </a:cubicBezTo>
                <a:cubicBezTo>
                  <a:pt x="18254" y="15323"/>
                  <a:pt x="18658" y="15242"/>
                  <a:pt x="19114" y="15023"/>
                </a:cubicBezTo>
                <a:cubicBezTo>
                  <a:pt x="20982" y="14156"/>
                  <a:pt x="21949" y="11454"/>
                  <a:pt x="21082" y="9519"/>
                </a:cubicBezTo>
                <a:cubicBezTo>
                  <a:pt x="20750" y="8727"/>
                  <a:pt x="19991" y="8392"/>
                  <a:pt x="19221" y="8392"/>
                </a:cubicBezTo>
                <a:cubicBezTo>
                  <a:pt x="18596" y="8392"/>
                  <a:pt x="17964" y="8612"/>
                  <a:pt x="17546" y="8985"/>
                </a:cubicBezTo>
                <a:cubicBezTo>
                  <a:pt x="16674" y="9793"/>
                  <a:pt x="16490" y="10756"/>
                  <a:pt x="15723" y="10756"/>
                </a:cubicBezTo>
                <a:cubicBezTo>
                  <a:pt x="15697" y="10756"/>
                  <a:pt x="15671" y="10755"/>
                  <a:pt x="15645" y="10753"/>
                </a:cubicBezTo>
                <a:cubicBezTo>
                  <a:pt x="14511" y="10686"/>
                  <a:pt x="14778" y="8952"/>
                  <a:pt x="14911" y="8251"/>
                </a:cubicBezTo>
                <a:cubicBezTo>
                  <a:pt x="13176" y="7117"/>
                  <a:pt x="12376" y="4982"/>
                  <a:pt x="13110" y="2480"/>
                </a:cubicBezTo>
                <a:cubicBezTo>
                  <a:pt x="10739" y="717"/>
                  <a:pt x="8080" y="1"/>
                  <a:pt x="5857" y="1"/>
                </a:cubicBezTo>
                <a:close/>
              </a:path>
            </a:pathLst>
          </a:custGeom>
          <a:solidFill>
            <a:srgbClr val="F28F8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7" name="Google Shape;697;p41"/>
          <p:cNvSpPr/>
          <p:nvPr/>
        </p:nvSpPr>
        <p:spPr>
          <a:xfrm>
            <a:off x="3240907" y="3132871"/>
            <a:ext cx="136943" cy="97314"/>
          </a:xfrm>
          <a:custGeom>
            <a:avLst/>
            <a:gdLst/>
            <a:ahLst/>
            <a:cxnLst/>
            <a:rect l="l" t="t" r="r" b="b"/>
            <a:pathLst>
              <a:path w="8874" h="6306" extrusionOk="0">
                <a:moveTo>
                  <a:pt x="8873" y="0"/>
                </a:moveTo>
                <a:cubicBezTo>
                  <a:pt x="8306" y="1134"/>
                  <a:pt x="7639" y="2235"/>
                  <a:pt x="6839" y="3236"/>
                </a:cubicBezTo>
                <a:cubicBezTo>
                  <a:pt x="5137" y="5171"/>
                  <a:pt x="2936" y="5271"/>
                  <a:pt x="34" y="5337"/>
                </a:cubicBezTo>
                <a:lnTo>
                  <a:pt x="0" y="6305"/>
                </a:lnTo>
                <a:cubicBezTo>
                  <a:pt x="79" y="6305"/>
                  <a:pt x="157" y="6306"/>
                  <a:pt x="234" y="6306"/>
                </a:cubicBezTo>
                <a:cubicBezTo>
                  <a:pt x="4601" y="6306"/>
                  <a:pt x="6419" y="5382"/>
                  <a:pt x="7239" y="4137"/>
                </a:cubicBezTo>
                <a:cubicBezTo>
                  <a:pt x="8340" y="2502"/>
                  <a:pt x="8873" y="1"/>
                  <a:pt x="8873" y="0"/>
                </a:cubicBezTo>
                <a:close/>
              </a:path>
            </a:pathLst>
          </a:custGeom>
          <a:solidFill>
            <a:srgbClr val="B1666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8" name="Google Shape;698;p41"/>
          <p:cNvSpPr/>
          <p:nvPr/>
        </p:nvSpPr>
        <p:spPr>
          <a:xfrm>
            <a:off x="3270012" y="3030295"/>
            <a:ext cx="29598" cy="24953"/>
          </a:xfrm>
          <a:custGeom>
            <a:avLst/>
            <a:gdLst/>
            <a:ahLst/>
            <a:cxnLst/>
            <a:rect l="l" t="t" r="r" b="b"/>
            <a:pathLst>
              <a:path w="1918" h="1617" extrusionOk="0">
                <a:moveTo>
                  <a:pt x="839" y="1"/>
                </a:moveTo>
                <a:cubicBezTo>
                  <a:pt x="450" y="1"/>
                  <a:pt x="110" y="316"/>
                  <a:pt x="49" y="743"/>
                </a:cubicBezTo>
                <a:cubicBezTo>
                  <a:pt x="1" y="1250"/>
                  <a:pt x="424" y="1617"/>
                  <a:pt x="877" y="1617"/>
                </a:cubicBezTo>
                <a:cubicBezTo>
                  <a:pt x="1049" y="1617"/>
                  <a:pt x="1227" y="1563"/>
                  <a:pt x="1383" y="1444"/>
                </a:cubicBezTo>
                <a:cubicBezTo>
                  <a:pt x="1917" y="977"/>
                  <a:pt x="1684" y="76"/>
                  <a:pt x="950" y="9"/>
                </a:cubicBezTo>
                <a:cubicBezTo>
                  <a:pt x="913" y="3"/>
                  <a:pt x="876" y="1"/>
                  <a:pt x="839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9" name="Google Shape;699;p41"/>
          <p:cNvSpPr/>
          <p:nvPr/>
        </p:nvSpPr>
        <p:spPr>
          <a:xfrm>
            <a:off x="3284657" y="2997873"/>
            <a:ext cx="28842" cy="25370"/>
          </a:xfrm>
          <a:custGeom>
            <a:avLst/>
            <a:gdLst/>
            <a:ahLst/>
            <a:cxnLst/>
            <a:rect l="l" t="t" r="r" b="b"/>
            <a:pathLst>
              <a:path w="1869" h="1644" extrusionOk="0">
                <a:moveTo>
                  <a:pt x="785" y="0"/>
                </a:moveTo>
                <a:cubicBezTo>
                  <a:pt x="492" y="0"/>
                  <a:pt x="195" y="137"/>
                  <a:pt x="1" y="409"/>
                </a:cubicBezTo>
                <a:lnTo>
                  <a:pt x="1535" y="1643"/>
                </a:lnTo>
                <a:cubicBezTo>
                  <a:pt x="1869" y="1209"/>
                  <a:pt x="1802" y="576"/>
                  <a:pt x="1368" y="209"/>
                </a:cubicBezTo>
                <a:cubicBezTo>
                  <a:pt x="1202" y="70"/>
                  <a:pt x="994" y="0"/>
                  <a:pt x="785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0" name="Google Shape;700;p41"/>
          <p:cNvSpPr/>
          <p:nvPr/>
        </p:nvSpPr>
        <p:spPr>
          <a:xfrm>
            <a:off x="3168331" y="2978197"/>
            <a:ext cx="30895" cy="17237"/>
          </a:xfrm>
          <a:custGeom>
            <a:avLst/>
            <a:gdLst/>
            <a:ahLst/>
            <a:cxnLst/>
            <a:rect l="l" t="t" r="r" b="b"/>
            <a:pathLst>
              <a:path w="2002" h="1117" extrusionOk="0">
                <a:moveTo>
                  <a:pt x="1098" y="1"/>
                </a:moveTo>
                <a:cubicBezTo>
                  <a:pt x="1044" y="1"/>
                  <a:pt x="989" y="6"/>
                  <a:pt x="934" y="16"/>
                </a:cubicBezTo>
                <a:cubicBezTo>
                  <a:pt x="367" y="83"/>
                  <a:pt x="0" y="583"/>
                  <a:pt x="33" y="1117"/>
                </a:cubicBezTo>
                <a:lnTo>
                  <a:pt x="2001" y="883"/>
                </a:lnTo>
                <a:cubicBezTo>
                  <a:pt x="1972" y="375"/>
                  <a:pt x="1566" y="1"/>
                  <a:pt x="1098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1" name="Google Shape;701;p41"/>
          <p:cNvSpPr/>
          <p:nvPr/>
        </p:nvSpPr>
        <p:spPr>
          <a:xfrm>
            <a:off x="3168609" y="3014431"/>
            <a:ext cx="29583" cy="25092"/>
          </a:xfrm>
          <a:custGeom>
            <a:avLst/>
            <a:gdLst/>
            <a:ahLst/>
            <a:cxnLst/>
            <a:rect l="l" t="t" r="r" b="b"/>
            <a:pathLst>
              <a:path w="1917" h="1626" extrusionOk="0">
                <a:moveTo>
                  <a:pt x="879" y="1"/>
                </a:moveTo>
                <a:cubicBezTo>
                  <a:pt x="443" y="1"/>
                  <a:pt x="80" y="294"/>
                  <a:pt x="49" y="737"/>
                </a:cubicBezTo>
                <a:cubicBezTo>
                  <a:pt x="1" y="1242"/>
                  <a:pt x="420" y="1625"/>
                  <a:pt x="859" y="1625"/>
                </a:cubicBezTo>
                <a:cubicBezTo>
                  <a:pt x="1028" y="1625"/>
                  <a:pt x="1201" y="1568"/>
                  <a:pt x="1350" y="1437"/>
                </a:cubicBezTo>
                <a:cubicBezTo>
                  <a:pt x="1917" y="1004"/>
                  <a:pt x="1650" y="103"/>
                  <a:pt x="949" y="3"/>
                </a:cubicBezTo>
                <a:cubicBezTo>
                  <a:pt x="926" y="1"/>
                  <a:pt x="902" y="1"/>
                  <a:pt x="879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2" name="Google Shape;702;p41"/>
          <p:cNvSpPr/>
          <p:nvPr/>
        </p:nvSpPr>
        <p:spPr>
          <a:xfrm>
            <a:off x="3180167" y="3016360"/>
            <a:ext cx="65894" cy="83579"/>
          </a:xfrm>
          <a:custGeom>
            <a:avLst/>
            <a:gdLst/>
            <a:ahLst/>
            <a:cxnLst/>
            <a:rect l="l" t="t" r="r" b="b"/>
            <a:pathLst>
              <a:path w="4270" h="5416" extrusionOk="0">
                <a:moveTo>
                  <a:pt x="3954" y="1"/>
                </a:moveTo>
                <a:cubicBezTo>
                  <a:pt x="2935" y="1"/>
                  <a:pt x="1413" y="2067"/>
                  <a:pt x="0" y="3781"/>
                </a:cubicBezTo>
                <a:lnTo>
                  <a:pt x="2635" y="5415"/>
                </a:lnTo>
                <a:lnTo>
                  <a:pt x="4270" y="78"/>
                </a:lnTo>
                <a:cubicBezTo>
                  <a:pt x="4171" y="26"/>
                  <a:pt x="4066" y="1"/>
                  <a:pt x="3954" y="1"/>
                </a:cubicBezTo>
                <a:close/>
              </a:path>
            </a:pathLst>
          </a:custGeom>
          <a:solidFill>
            <a:srgbClr val="B1666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3" name="Google Shape;703;p41"/>
          <p:cNvSpPr/>
          <p:nvPr/>
        </p:nvSpPr>
        <p:spPr>
          <a:xfrm>
            <a:off x="3215676" y="3127208"/>
            <a:ext cx="54073" cy="29413"/>
          </a:xfrm>
          <a:custGeom>
            <a:avLst/>
            <a:gdLst/>
            <a:ahLst/>
            <a:cxnLst/>
            <a:rect l="l" t="t" r="r" b="b"/>
            <a:pathLst>
              <a:path w="3504" h="1906" extrusionOk="0">
                <a:moveTo>
                  <a:pt x="3470" y="0"/>
                </a:moveTo>
                <a:lnTo>
                  <a:pt x="1" y="234"/>
                </a:lnTo>
                <a:cubicBezTo>
                  <a:pt x="1" y="1162"/>
                  <a:pt x="768" y="1906"/>
                  <a:pt x="1685" y="1906"/>
                </a:cubicBezTo>
                <a:cubicBezTo>
                  <a:pt x="1724" y="1906"/>
                  <a:pt x="1763" y="1904"/>
                  <a:pt x="1802" y="1902"/>
                </a:cubicBezTo>
                <a:cubicBezTo>
                  <a:pt x="2770" y="1802"/>
                  <a:pt x="3503" y="968"/>
                  <a:pt x="3470" y="0"/>
                </a:cubicBezTo>
                <a:close/>
              </a:path>
            </a:pathLst>
          </a:custGeom>
          <a:solidFill>
            <a:srgbClr val="B1666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4" name="Google Shape;704;p41"/>
          <p:cNvSpPr/>
          <p:nvPr/>
        </p:nvSpPr>
        <p:spPr>
          <a:xfrm>
            <a:off x="3235244" y="3134337"/>
            <a:ext cx="32963" cy="22222"/>
          </a:xfrm>
          <a:custGeom>
            <a:avLst/>
            <a:gdLst/>
            <a:ahLst/>
            <a:cxnLst/>
            <a:rect l="l" t="t" r="r" b="b"/>
            <a:pathLst>
              <a:path w="2136" h="1440" extrusionOk="0">
                <a:moveTo>
                  <a:pt x="1575" y="0"/>
                </a:moveTo>
                <a:cubicBezTo>
                  <a:pt x="791" y="0"/>
                  <a:pt x="95" y="581"/>
                  <a:pt x="0" y="1373"/>
                </a:cubicBezTo>
                <a:cubicBezTo>
                  <a:pt x="167" y="1406"/>
                  <a:pt x="334" y="1440"/>
                  <a:pt x="534" y="1440"/>
                </a:cubicBezTo>
                <a:cubicBezTo>
                  <a:pt x="1301" y="1373"/>
                  <a:pt x="1935" y="839"/>
                  <a:pt x="2135" y="72"/>
                </a:cubicBezTo>
                <a:cubicBezTo>
                  <a:pt x="1969" y="39"/>
                  <a:pt x="1835" y="39"/>
                  <a:pt x="1702" y="5"/>
                </a:cubicBezTo>
                <a:cubicBezTo>
                  <a:pt x="1659" y="2"/>
                  <a:pt x="1617" y="0"/>
                  <a:pt x="1575" y="0"/>
                </a:cubicBezTo>
                <a:close/>
              </a:path>
            </a:pathLst>
          </a:custGeom>
          <a:solidFill>
            <a:srgbClr val="FFA8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5" name="Google Shape;705;p41"/>
          <p:cNvSpPr/>
          <p:nvPr/>
        </p:nvSpPr>
        <p:spPr>
          <a:xfrm>
            <a:off x="3318113" y="3219136"/>
            <a:ext cx="102468" cy="238053"/>
          </a:xfrm>
          <a:custGeom>
            <a:avLst/>
            <a:gdLst/>
            <a:ahLst/>
            <a:cxnLst/>
            <a:rect l="l" t="t" r="r" b="b"/>
            <a:pathLst>
              <a:path w="6640" h="15426" extrusionOk="0">
                <a:moveTo>
                  <a:pt x="4694" y="1"/>
                </a:moveTo>
                <a:cubicBezTo>
                  <a:pt x="4638" y="1"/>
                  <a:pt x="4604" y="14"/>
                  <a:pt x="4604" y="14"/>
                </a:cubicBezTo>
                <a:lnTo>
                  <a:pt x="4604" y="1682"/>
                </a:lnTo>
                <a:cubicBezTo>
                  <a:pt x="4604" y="1682"/>
                  <a:pt x="4237" y="3550"/>
                  <a:pt x="2303" y="5952"/>
                </a:cubicBezTo>
                <a:cubicBezTo>
                  <a:pt x="835" y="7686"/>
                  <a:pt x="335" y="9921"/>
                  <a:pt x="1" y="15425"/>
                </a:cubicBezTo>
                <a:cubicBezTo>
                  <a:pt x="526" y="11157"/>
                  <a:pt x="1870" y="9546"/>
                  <a:pt x="2921" y="9546"/>
                </a:cubicBezTo>
                <a:cubicBezTo>
                  <a:pt x="3471" y="9546"/>
                  <a:pt x="3941" y="9988"/>
                  <a:pt x="4171" y="10722"/>
                </a:cubicBezTo>
                <a:cubicBezTo>
                  <a:pt x="6506" y="7186"/>
                  <a:pt x="6639" y="4151"/>
                  <a:pt x="6572" y="2916"/>
                </a:cubicBezTo>
                <a:cubicBezTo>
                  <a:pt x="5939" y="1816"/>
                  <a:pt x="5438" y="882"/>
                  <a:pt x="5205" y="448"/>
                </a:cubicBezTo>
                <a:cubicBezTo>
                  <a:pt x="5023" y="62"/>
                  <a:pt x="4811" y="1"/>
                  <a:pt x="4694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6" name="Google Shape;706;p41"/>
          <p:cNvSpPr/>
          <p:nvPr/>
        </p:nvSpPr>
        <p:spPr>
          <a:xfrm>
            <a:off x="3318113" y="3219136"/>
            <a:ext cx="102468" cy="238053"/>
          </a:xfrm>
          <a:custGeom>
            <a:avLst/>
            <a:gdLst/>
            <a:ahLst/>
            <a:cxnLst/>
            <a:rect l="l" t="t" r="r" b="b"/>
            <a:pathLst>
              <a:path w="6640" h="15426" extrusionOk="0">
                <a:moveTo>
                  <a:pt x="4694" y="1"/>
                </a:moveTo>
                <a:cubicBezTo>
                  <a:pt x="4638" y="1"/>
                  <a:pt x="4604" y="14"/>
                  <a:pt x="4604" y="14"/>
                </a:cubicBezTo>
                <a:lnTo>
                  <a:pt x="4604" y="1682"/>
                </a:lnTo>
                <a:cubicBezTo>
                  <a:pt x="4604" y="1682"/>
                  <a:pt x="4237" y="3550"/>
                  <a:pt x="2303" y="5952"/>
                </a:cubicBezTo>
                <a:cubicBezTo>
                  <a:pt x="835" y="7686"/>
                  <a:pt x="335" y="9921"/>
                  <a:pt x="1" y="15425"/>
                </a:cubicBezTo>
                <a:cubicBezTo>
                  <a:pt x="526" y="11157"/>
                  <a:pt x="1870" y="9546"/>
                  <a:pt x="2921" y="9546"/>
                </a:cubicBezTo>
                <a:cubicBezTo>
                  <a:pt x="3471" y="9546"/>
                  <a:pt x="3941" y="9988"/>
                  <a:pt x="4171" y="10722"/>
                </a:cubicBezTo>
                <a:cubicBezTo>
                  <a:pt x="6506" y="7186"/>
                  <a:pt x="6639" y="4151"/>
                  <a:pt x="6572" y="2916"/>
                </a:cubicBezTo>
                <a:cubicBezTo>
                  <a:pt x="5939" y="1816"/>
                  <a:pt x="5438" y="882"/>
                  <a:pt x="5205" y="448"/>
                </a:cubicBezTo>
                <a:cubicBezTo>
                  <a:pt x="5023" y="62"/>
                  <a:pt x="4811" y="1"/>
                  <a:pt x="4694" y="1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" name="Google Shape;707;p41"/>
          <p:cNvSpPr/>
          <p:nvPr/>
        </p:nvSpPr>
        <p:spPr>
          <a:xfrm>
            <a:off x="2813644" y="3473145"/>
            <a:ext cx="266154" cy="306632"/>
          </a:xfrm>
          <a:custGeom>
            <a:avLst/>
            <a:gdLst/>
            <a:ahLst/>
            <a:cxnLst/>
            <a:rect l="l" t="t" r="r" b="b"/>
            <a:pathLst>
              <a:path w="17247" h="19870" extrusionOk="0">
                <a:moveTo>
                  <a:pt x="1373" y="0"/>
                </a:moveTo>
                <a:cubicBezTo>
                  <a:pt x="1206" y="0"/>
                  <a:pt x="1038" y="52"/>
                  <a:pt x="902" y="166"/>
                </a:cubicBezTo>
                <a:lnTo>
                  <a:pt x="268" y="767"/>
                </a:lnTo>
                <a:cubicBezTo>
                  <a:pt x="34" y="967"/>
                  <a:pt x="1" y="1300"/>
                  <a:pt x="134" y="1567"/>
                </a:cubicBezTo>
                <a:lnTo>
                  <a:pt x="5972" y="16511"/>
                </a:lnTo>
                <a:cubicBezTo>
                  <a:pt x="6305" y="17212"/>
                  <a:pt x="6939" y="17745"/>
                  <a:pt x="7673" y="17979"/>
                </a:cubicBezTo>
                <a:lnTo>
                  <a:pt x="15679" y="19814"/>
                </a:lnTo>
                <a:cubicBezTo>
                  <a:pt x="15766" y="19851"/>
                  <a:pt x="15859" y="19870"/>
                  <a:pt x="15950" y="19870"/>
                </a:cubicBezTo>
                <a:cubicBezTo>
                  <a:pt x="16103" y="19870"/>
                  <a:pt x="16254" y="19818"/>
                  <a:pt x="16379" y="19713"/>
                </a:cubicBezTo>
                <a:lnTo>
                  <a:pt x="17046" y="19080"/>
                </a:lnTo>
                <a:cubicBezTo>
                  <a:pt x="17213" y="18880"/>
                  <a:pt x="17247" y="18546"/>
                  <a:pt x="17113" y="18312"/>
                </a:cubicBezTo>
                <a:lnTo>
                  <a:pt x="11276" y="3368"/>
                </a:lnTo>
                <a:cubicBezTo>
                  <a:pt x="10942" y="2668"/>
                  <a:pt x="10342" y="2134"/>
                  <a:pt x="9574" y="1901"/>
                </a:cubicBezTo>
                <a:lnTo>
                  <a:pt x="1602" y="33"/>
                </a:lnTo>
                <a:cubicBezTo>
                  <a:pt x="1528" y="12"/>
                  <a:pt x="1451" y="0"/>
                  <a:pt x="1373" y="0"/>
                </a:cubicBez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8" name="Google Shape;708;p41"/>
          <p:cNvSpPr/>
          <p:nvPr/>
        </p:nvSpPr>
        <p:spPr>
          <a:xfrm>
            <a:off x="2963966" y="3509672"/>
            <a:ext cx="116341" cy="267698"/>
          </a:xfrm>
          <a:custGeom>
            <a:avLst/>
            <a:gdLst/>
            <a:ahLst/>
            <a:cxnLst/>
            <a:rect l="l" t="t" r="r" b="b"/>
            <a:pathLst>
              <a:path w="7539" h="17347" extrusionOk="0">
                <a:moveTo>
                  <a:pt x="701" y="1"/>
                </a:moveTo>
                <a:lnTo>
                  <a:pt x="0" y="568"/>
                </a:lnTo>
                <a:cubicBezTo>
                  <a:pt x="401" y="835"/>
                  <a:pt x="701" y="1202"/>
                  <a:pt x="901" y="1635"/>
                </a:cubicBezTo>
                <a:lnTo>
                  <a:pt x="6738" y="16579"/>
                </a:lnTo>
                <a:cubicBezTo>
                  <a:pt x="6872" y="16813"/>
                  <a:pt x="6838" y="17113"/>
                  <a:pt x="6672" y="17346"/>
                </a:cubicBezTo>
                <a:lnTo>
                  <a:pt x="7305" y="16746"/>
                </a:lnTo>
                <a:cubicBezTo>
                  <a:pt x="7506" y="16546"/>
                  <a:pt x="7539" y="16212"/>
                  <a:pt x="7372" y="15979"/>
                </a:cubicBezTo>
                <a:lnTo>
                  <a:pt x="1535" y="1035"/>
                </a:lnTo>
                <a:cubicBezTo>
                  <a:pt x="1368" y="634"/>
                  <a:pt x="1068" y="268"/>
                  <a:pt x="701" y="1"/>
                </a:cubicBez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9" name="Google Shape;709;p41"/>
          <p:cNvSpPr/>
          <p:nvPr/>
        </p:nvSpPr>
        <p:spPr>
          <a:xfrm>
            <a:off x="2813258" y="3482836"/>
            <a:ext cx="258192" cy="296663"/>
          </a:xfrm>
          <a:custGeom>
            <a:avLst/>
            <a:gdLst/>
            <a:ahLst/>
            <a:cxnLst/>
            <a:rect l="l" t="t" r="r" b="b"/>
            <a:pathLst>
              <a:path w="16731" h="19224" extrusionOk="0">
                <a:moveTo>
                  <a:pt x="698" y="1"/>
                </a:moveTo>
                <a:cubicBezTo>
                  <a:pt x="205" y="1"/>
                  <a:pt x="0" y="374"/>
                  <a:pt x="226" y="939"/>
                </a:cubicBezTo>
                <a:lnTo>
                  <a:pt x="6064" y="15883"/>
                </a:lnTo>
                <a:cubicBezTo>
                  <a:pt x="6364" y="16584"/>
                  <a:pt x="6998" y="17117"/>
                  <a:pt x="7731" y="17351"/>
                </a:cubicBezTo>
                <a:lnTo>
                  <a:pt x="15737" y="19186"/>
                </a:lnTo>
                <a:cubicBezTo>
                  <a:pt x="15845" y="19211"/>
                  <a:pt x="15944" y="19223"/>
                  <a:pt x="16034" y="19223"/>
                </a:cubicBezTo>
                <a:cubicBezTo>
                  <a:pt x="16526" y="19223"/>
                  <a:pt x="16730" y="18854"/>
                  <a:pt x="16504" y="18318"/>
                </a:cubicBezTo>
                <a:lnTo>
                  <a:pt x="10667" y="3374"/>
                </a:lnTo>
                <a:cubicBezTo>
                  <a:pt x="10333" y="2640"/>
                  <a:pt x="9733" y="2107"/>
                  <a:pt x="8966" y="1906"/>
                </a:cubicBezTo>
                <a:lnTo>
                  <a:pt x="993" y="38"/>
                </a:lnTo>
                <a:cubicBezTo>
                  <a:pt x="886" y="13"/>
                  <a:pt x="787" y="1"/>
                  <a:pt x="698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0" name="Google Shape;710;p41"/>
          <p:cNvSpPr/>
          <p:nvPr/>
        </p:nvSpPr>
        <p:spPr>
          <a:xfrm>
            <a:off x="2933658" y="3531200"/>
            <a:ext cx="46620" cy="55323"/>
          </a:xfrm>
          <a:custGeom>
            <a:avLst/>
            <a:gdLst/>
            <a:ahLst/>
            <a:cxnLst/>
            <a:rect l="l" t="t" r="r" b="b"/>
            <a:pathLst>
              <a:path w="3021" h="3585" extrusionOk="0">
                <a:moveTo>
                  <a:pt x="146" y="0"/>
                </a:moveTo>
                <a:cubicBezTo>
                  <a:pt x="47" y="0"/>
                  <a:pt x="1" y="87"/>
                  <a:pt x="30" y="173"/>
                </a:cubicBezTo>
                <a:lnTo>
                  <a:pt x="1130" y="2976"/>
                </a:lnTo>
                <a:cubicBezTo>
                  <a:pt x="1197" y="3109"/>
                  <a:pt x="1297" y="3209"/>
                  <a:pt x="1464" y="3242"/>
                </a:cubicBezTo>
                <a:lnTo>
                  <a:pt x="2832" y="3576"/>
                </a:lnTo>
                <a:cubicBezTo>
                  <a:pt x="2854" y="3582"/>
                  <a:pt x="2875" y="3584"/>
                  <a:pt x="2894" y="3584"/>
                </a:cubicBezTo>
                <a:cubicBezTo>
                  <a:pt x="2984" y="3584"/>
                  <a:pt x="3020" y="3520"/>
                  <a:pt x="2965" y="3409"/>
                </a:cubicBezTo>
                <a:lnTo>
                  <a:pt x="1864" y="607"/>
                </a:lnTo>
                <a:cubicBezTo>
                  <a:pt x="1831" y="474"/>
                  <a:pt x="1697" y="374"/>
                  <a:pt x="1564" y="340"/>
                </a:cubicBezTo>
                <a:lnTo>
                  <a:pt x="196" y="7"/>
                </a:lnTo>
                <a:cubicBezTo>
                  <a:pt x="178" y="2"/>
                  <a:pt x="162" y="0"/>
                  <a:pt x="146" y="0"/>
                </a:cubicBezTo>
                <a:close/>
              </a:path>
            </a:pathLst>
          </a:custGeom>
          <a:solidFill>
            <a:srgbClr val="455A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1" name="Google Shape;711;p41"/>
          <p:cNvSpPr/>
          <p:nvPr/>
        </p:nvSpPr>
        <p:spPr>
          <a:xfrm>
            <a:off x="2942053" y="3540336"/>
            <a:ext cx="21651" cy="17423"/>
          </a:xfrm>
          <a:custGeom>
            <a:avLst/>
            <a:gdLst/>
            <a:ahLst/>
            <a:cxnLst/>
            <a:rect l="l" t="t" r="r" b="b"/>
            <a:pathLst>
              <a:path w="1403" h="1129" extrusionOk="0">
                <a:moveTo>
                  <a:pt x="351" y="1"/>
                </a:moveTo>
                <a:cubicBezTo>
                  <a:pt x="110" y="1"/>
                  <a:pt x="1" y="164"/>
                  <a:pt x="86" y="449"/>
                </a:cubicBezTo>
                <a:cubicBezTo>
                  <a:pt x="253" y="782"/>
                  <a:pt x="553" y="1016"/>
                  <a:pt x="920" y="1116"/>
                </a:cubicBezTo>
                <a:cubicBezTo>
                  <a:pt x="964" y="1125"/>
                  <a:pt x="1005" y="1129"/>
                  <a:pt x="1043" y="1129"/>
                </a:cubicBezTo>
                <a:cubicBezTo>
                  <a:pt x="1292" y="1129"/>
                  <a:pt x="1403" y="947"/>
                  <a:pt x="1287" y="716"/>
                </a:cubicBezTo>
                <a:cubicBezTo>
                  <a:pt x="1120" y="382"/>
                  <a:pt x="853" y="115"/>
                  <a:pt x="486" y="15"/>
                </a:cubicBezTo>
                <a:cubicBezTo>
                  <a:pt x="438" y="5"/>
                  <a:pt x="392" y="1"/>
                  <a:pt x="351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2" name="Google Shape;712;p41"/>
          <p:cNvSpPr/>
          <p:nvPr/>
        </p:nvSpPr>
        <p:spPr>
          <a:xfrm>
            <a:off x="2950340" y="3562295"/>
            <a:ext cx="21574" cy="17114"/>
          </a:xfrm>
          <a:custGeom>
            <a:avLst/>
            <a:gdLst/>
            <a:ahLst/>
            <a:cxnLst/>
            <a:rect l="l" t="t" r="r" b="b"/>
            <a:pathLst>
              <a:path w="1398" h="1109" extrusionOk="0">
                <a:moveTo>
                  <a:pt x="322" y="0"/>
                </a:moveTo>
                <a:cubicBezTo>
                  <a:pt x="99" y="0"/>
                  <a:pt x="0" y="180"/>
                  <a:pt x="83" y="427"/>
                </a:cubicBezTo>
                <a:cubicBezTo>
                  <a:pt x="249" y="760"/>
                  <a:pt x="550" y="994"/>
                  <a:pt x="917" y="1094"/>
                </a:cubicBezTo>
                <a:cubicBezTo>
                  <a:pt x="966" y="1104"/>
                  <a:pt x="1011" y="1109"/>
                  <a:pt x="1053" y="1109"/>
                </a:cubicBezTo>
                <a:cubicBezTo>
                  <a:pt x="1293" y="1109"/>
                  <a:pt x="1397" y="950"/>
                  <a:pt x="1284" y="694"/>
                </a:cubicBezTo>
                <a:cubicBezTo>
                  <a:pt x="1150" y="360"/>
                  <a:pt x="850" y="93"/>
                  <a:pt x="483" y="27"/>
                </a:cubicBezTo>
                <a:cubicBezTo>
                  <a:pt x="424" y="9"/>
                  <a:pt x="370" y="0"/>
                  <a:pt x="322" y="0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3" name="Google Shape;713;p41"/>
          <p:cNvSpPr/>
          <p:nvPr/>
        </p:nvSpPr>
        <p:spPr>
          <a:xfrm>
            <a:off x="2833720" y="3583715"/>
            <a:ext cx="145184" cy="151449"/>
          </a:xfrm>
          <a:custGeom>
            <a:avLst/>
            <a:gdLst/>
            <a:ahLst/>
            <a:cxnLst/>
            <a:rect l="l" t="t" r="r" b="b"/>
            <a:pathLst>
              <a:path w="9408" h="9814" extrusionOk="0">
                <a:moveTo>
                  <a:pt x="4066" y="1"/>
                </a:moveTo>
                <a:cubicBezTo>
                  <a:pt x="3650" y="1"/>
                  <a:pt x="3143" y="66"/>
                  <a:pt x="2636" y="106"/>
                </a:cubicBezTo>
                <a:cubicBezTo>
                  <a:pt x="1669" y="206"/>
                  <a:pt x="835" y="740"/>
                  <a:pt x="334" y="1607"/>
                </a:cubicBezTo>
                <a:cubicBezTo>
                  <a:pt x="34" y="2108"/>
                  <a:pt x="1" y="2241"/>
                  <a:pt x="768" y="3108"/>
                </a:cubicBezTo>
                <a:lnTo>
                  <a:pt x="1002" y="3409"/>
                </a:lnTo>
                <a:cubicBezTo>
                  <a:pt x="801" y="3776"/>
                  <a:pt x="701" y="4209"/>
                  <a:pt x="735" y="4609"/>
                </a:cubicBezTo>
                <a:cubicBezTo>
                  <a:pt x="768" y="5076"/>
                  <a:pt x="1035" y="5477"/>
                  <a:pt x="1469" y="5677"/>
                </a:cubicBezTo>
                <a:cubicBezTo>
                  <a:pt x="1335" y="6144"/>
                  <a:pt x="1302" y="6644"/>
                  <a:pt x="1369" y="7111"/>
                </a:cubicBezTo>
                <a:cubicBezTo>
                  <a:pt x="1464" y="7588"/>
                  <a:pt x="2036" y="7656"/>
                  <a:pt x="2355" y="7656"/>
                </a:cubicBezTo>
                <a:cubicBezTo>
                  <a:pt x="2482" y="7656"/>
                  <a:pt x="2569" y="7645"/>
                  <a:pt x="2569" y="7645"/>
                </a:cubicBezTo>
                <a:lnTo>
                  <a:pt x="2569" y="7645"/>
                </a:lnTo>
                <a:cubicBezTo>
                  <a:pt x="2436" y="8446"/>
                  <a:pt x="2903" y="8779"/>
                  <a:pt x="3437" y="9079"/>
                </a:cubicBezTo>
                <a:cubicBezTo>
                  <a:pt x="4171" y="9446"/>
                  <a:pt x="4971" y="9813"/>
                  <a:pt x="4971" y="9813"/>
                </a:cubicBezTo>
                <a:cubicBezTo>
                  <a:pt x="4537" y="9146"/>
                  <a:pt x="4804" y="8112"/>
                  <a:pt x="6639" y="7345"/>
                </a:cubicBezTo>
                <a:cubicBezTo>
                  <a:pt x="8540" y="6578"/>
                  <a:pt x="9141" y="6244"/>
                  <a:pt x="8974" y="5310"/>
                </a:cubicBezTo>
                <a:cubicBezTo>
                  <a:pt x="8937" y="5125"/>
                  <a:pt x="8622" y="5083"/>
                  <a:pt x="8349" y="5083"/>
                </a:cubicBezTo>
                <a:cubicBezTo>
                  <a:pt x="8131" y="5083"/>
                  <a:pt x="7940" y="5110"/>
                  <a:pt x="7940" y="5110"/>
                </a:cubicBezTo>
                <a:cubicBezTo>
                  <a:pt x="8240" y="5043"/>
                  <a:pt x="8507" y="4910"/>
                  <a:pt x="8740" y="4676"/>
                </a:cubicBezTo>
                <a:cubicBezTo>
                  <a:pt x="9408" y="4042"/>
                  <a:pt x="9041" y="3575"/>
                  <a:pt x="8107" y="3542"/>
                </a:cubicBezTo>
                <a:lnTo>
                  <a:pt x="6772" y="3475"/>
                </a:lnTo>
                <a:cubicBezTo>
                  <a:pt x="7940" y="3008"/>
                  <a:pt x="7706" y="2108"/>
                  <a:pt x="6973" y="2074"/>
                </a:cubicBezTo>
                <a:cubicBezTo>
                  <a:pt x="6404" y="2048"/>
                  <a:pt x="5576" y="1943"/>
                  <a:pt x="4937" y="1943"/>
                </a:cubicBezTo>
                <a:cubicBezTo>
                  <a:pt x="4751" y="1943"/>
                  <a:pt x="4580" y="1952"/>
                  <a:pt x="4437" y="1974"/>
                </a:cubicBezTo>
                <a:cubicBezTo>
                  <a:pt x="3704" y="2141"/>
                  <a:pt x="2970" y="2341"/>
                  <a:pt x="2269" y="2608"/>
                </a:cubicBezTo>
                <a:cubicBezTo>
                  <a:pt x="2269" y="2608"/>
                  <a:pt x="2202" y="2141"/>
                  <a:pt x="3870" y="1574"/>
                </a:cubicBezTo>
                <a:cubicBezTo>
                  <a:pt x="4938" y="1207"/>
                  <a:pt x="5205" y="273"/>
                  <a:pt x="4738" y="106"/>
                </a:cubicBezTo>
                <a:cubicBezTo>
                  <a:pt x="4567" y="28"/>
                  <a:pt x="4336" y="1"/>
                  <a:pt x="4066" y="1"/>
                </a:cubicBezTo>
                <a:close/>
              </a:path>
            </a:pathLst>
          </a:custGeom>
          <a:solidFill>
            <a:srgbClr val="F28F8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4" name="Google Shape;714;p41"/>
          <p:cNvSpPr/>
          <p:nvPr/>
        </p:nvSpPr>
        <p:spPr>
          <a:xfrm>
            <a:off x="2871822" y="3636955"/>
            <a:ext cx="66419" cy="28703"/>
          </a:xfrm>
          <a:custGeom>
            <a:avLst/>
            <a:gdLst/>
            <a:ahLst/>
            <a:cxnLst/>
            <a:rect l="l" t="t" r="r" b="b"/>
            <a:pathLst>
              <a:path w="4304" h="1860" extrusionOk="0">
                <a:moveTo>
                  <a:pt x="3674" y="0"/>
                </a:moveTo>
                <a:cubicBezTo>
                  <a:pt x="3469" y="0"/>
                  <a:pt x="3269" y="9"/>
                  <a:pt x="3069" y="25"/>
                </a:cubicBezTo>
                <a:cubicBezTo>
                  <a:pt x="2702" y="125"/>
                  <a:pt x="2302" y="292"/>
                  <a:pt x="1968" y="526"/>
                </a:cubicBezTo>
                <a:cubicBezTo>
                  <a:pt x="1268" y="893"/>
                  <a:pt x="634" y="1360"/>
                  <a:pt x="0" y="1860"/>
                </a:cubicBezTo>
                <a:cubicBezTo>
                  <a:pt x="734" y="1560"/>
                  <a:pt x="1468" y="1226"/>
                  <a:pt x="2135" y="826"/>
                </a:cubicBezTo>
                <a:cubicBezTo>
                  <a:pt x="2469" y="592"/>
                  <a:pt x="2802" y="426"/>
                  <a:pt x="3169" y="292"/>
                </a:cubicBezTo>
                <a:cubicBezTo>
                  <a:pt x="3503" y="192"/>
                  <a:pt x="3903" y="125"/>
                  <a:pt x="4303" y="25"/>
                </a:cubicBezTo>
                <a:cubicBezTo>
                  <a:pt x="4087" y="9"/>
                  <a:pt x="3878" y="0"/>
                  <a:pt x="3674" y="0"/>
                </a:cubicBezTo>
                <a:close/>
              </a:path>
            </a:pathLst>
          </a:custGeom>
          <a:solidFill>
            <a:srgbClr val="B1666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5" name="Google Shape;715;p41"/>
          <p:cNvSpPr/>
          <p:nvPr/>
        </p:nvSpPr>
        <p:spPr>
          <a:xfrm>
            <a:off x="2885201" y="3661538"/>
            <a:ext cx="71049" cy="32438"/>
          </a:xfrm>
          <a:custGeom>
            <a:avLst/>
            <a:gdLst/>
            <a:ahLst/>
            <a:cxnLst/>
            <a:rect l="l" t="t" r="r" b="b"/>
            <a:pathLst>
              <a:path w="4604" h="2102" extrusionOk="0">
                <a:moveTo>
                  <a:pt x="4163" y="0"/>
                </a:moveTo>
                <a:cubicBezTo>
                  <a:pt x="3866" y="0"/>
                  <a:pt x="3570" y="45"/>
                  <a:pt x="3303" y="134"/>
                </a:cubicBezTo>
                <a:cubicBezTo>
                  <a:pt x="2903" y="267"/>
                  <a:pt x="2502" y="467"/>
                  <a:pt x="2135" y="667"/>
                </a:cubicBezTo>
                <a:cubicBezTo>
                  <a:pt x="1368" y="1068"/>
                  <a:pt x="668" y="1568"/>
                  <a:pt x="1" y="2102"/>
                </a:cubicBezTo>
                <a:cubicBezTo>
                  <a:pt x="768" y="1768"/>
                  <a:pt x="1535" y="1401"/>
                  <a:pt x="2302" y="967"/>
                </a:cubicBezTo>
                <a:cubicBezTo>
                  <a:pt x="3003" y="534"/>
                  <a:pt x="3770" y="200"/>
                  <a:pt x="4604" y="33"/>
                </a:cubicBezTo>
                <a:cubicBezTo>
                  <a:pt x="4459" y="11"/>
                  <a:pt x="4311" y="0"/>
                  <a:pt x="4163" y="0"/>
                </a:cubicBezTo>
                <a:close/>
              </a:path>
            </a:pathLst>
          </a:custGeom>
          <a:solidFill>
            <a:srgbClr val="B1666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6" name="Google Shape;716;p41"/>
          <p:cNvSpPr/>
          <p:nvPr/>
        </p:nvSpPr>
        <p:spPr>
          <a:xfrm>
            <a:off x="2907331" y="3306341"/>
            <a:ext cx="697014" cy="542772"/>
          </a:xfrm>
          <a:custGeom>
            <a:avLst/>
            <a:gdLst/>
            <a:ahLst/>
            <a:cxnLst/>
            <a:rect l="l" t="t" r="r" b="b"/>
            <a:pathLst>
              <a:path w="45167" h="35172" extrusionOk="0">
                <a:moveTo>
                  <a:pt x="38829" y="1"/>
                </a:moveTo>
                <a:cubicBezTo>
                  <a:pt x="35259" y="2502"/>
                  <a:pt x="33525" y="11142"/>
                  <a:pt x="33525" y="11142"/>
                </a:cubicBezTo>
                <a:lnTo>
                  <a:pt x="29856" y="25185"/>
                </a:lnTo>
                <a:cubicBezTo>
                  <a:pt x="29856" y="25185"/>
                  <a:pt x="18347" y="24185"/>
                  <a:pt x="16513" y="23718"/>
                </a:cubicBezTo>
                <a:cubicBezTo>
                  <a:pt x="14678" y="23251"/>
                  <a:pt x="13978" y="21616"/>
                  <a:pt x="12843" y="20449"/>
                </a:cubicBezTo>
                <a:cubicBezTo>
                  <a:pt x="11142" y="18681"/>
                  <a:pt x="11109" y="19081"/>
                  <a:pt x="9708" y="17113"/>
                </a:cubicBezTo>
                <a:cubicBezTo>
                  <a:pt x="9500" y="16816"/>
                  <a:pt x="9286" y="16695"/>
                  <a:pt x="9090" y="16695"/>
                </a:cubicBezTo>
                <a:cubicBezTo>
                  <a:pt x="8625" y="16695"/>
                  <a:pt x="8260" y="17371"/>
                  <a:pt x="8307" y="17980"/>
                </a:cubicBezTo>
                <a:cubicBezTo>
                  <a:pt x="8474" y="19748"/>
                  <a:pt x="9708" y="21249"/>
                  <a:pt x="9775" y="21850"/>
                </a:cubicBezTo>
                <a:cubicBezTo>
                  <a:pt x="9814" y="22075"/>
                  <a:pt x="9681" y="22168"/>
                  <a:pt x="9445" y="22168"/>
                </a:cubicBezTo>
                <a:cubicBezTo>
                  <a:pt x="9086" y="22168"/>
                  <a:pt x="8490" y="21951"/>
                  <a:pt x="7907" y="21649"/>
                </a:cubicBezTo>
                <a:cubicBezTo>
                  <a:pt x="6939" y="21149"/>
                  <a:pt x="4638" y="19681"/>
                  <a:pt x="2569" y="18681"/>
                </a:cubicBezTo>
                <a:cubicBezTo>
                  <a:pt x="2099" y="18446"/>
                  <a:pt x="1583" y="18234"/>
                  <a:pt x="1096" y="18234"/>
                </a:cubicBezTo>
                <a:cubicBezTo>
                  <a:pt x="753" y="18234"/>
                  <a:pt x="424" y="18338"/>
                  <a:pt x="134" y="18614"/>
                </a:cubicBezTo>
                <a:cubicBezTo>
                  <a:pt x="68" y="18647"/>
                  <a:pt x="34" y="18681"/>
                  <a:pt x="34" y="18747"/>
                </a:cubicBezTo>
                <a:cubicBezTo>
                  <a:pt x="1" y="18847"/>
                  <a:pt x="68" y="18981"/>
                  <a:pt x="134" y="19048"/>
                </a:cubicBezTo>
                <a:cubicBezTo>
                  <a:pt x="301" y="19281"/>
                  <a:pt x="468" y="19515"/>
                  <a:pt x="668" y="19715"/>
                </a:cubicBezTo>
                <a:cubicBezTo>
                  <a:pt x="802" y="19848"/>
                  <a:pt x="1235" y="20248"/>
                  <a:pt x="1235" y="20248"/>
                </a:cubicBezTo>
                <a:cubicBezTo>
                  <a:pt x="1102" y="20415"/>
                  <a:pt x="1068" y="20682"/>
                  <a:pt x="1168" y="20916"/>
                </a:cubicBezTo>
                <a:cubicBezTo>
                  <a:pt x="1369" y="21316"/>
                  <a:pt x="1602" y="21683"/>
                  <a:pt x="1936" y="22016"/>
                </a:cubicBezTo>
                <a:cubicBezTo>
                  <a:pt x="2036" y="22150"/>
                  <a:pt x="2136" y="22283"/>
                  <a:pt x="2236" y="22450"/>
                </a:cubicBezTo>
                <a:cubicBezTo>
                  <a:pt x="2303" y="22583"/>
                  <a:pt x="2369" y="22750"/>
                  <a:pt x="2436" y="22917"/>
                </a:cubicBezTo>
                <a:cubicBezTo>
                  <a:pt x="2536" y="23251"/>
                  <a:pt x="2703" y="23584"/>
                  <a:pt x="2870" y="23918"/>
                </a:cubicBezTo>
                <a:cubicBezTo>
                  <a:pt x="3070" y="24185"/>
                  <a:pt x="3337" y="24418"/>
                  <a:pt x="3604" y="24618"/>
                </a:cubicBezTo>
                <a:cubicBezTo>
                  <a:pt x="3737" y="24752"/>
                  <a:pt x="3870" y="24852"/>
                  <a:pt x="3970" y="24985"/>
                </a:cubicBezTo>
                <a:cubicBezTo>
                  <a:pt x="4104" y="25152"/>
                  <a:pt x="4171" y="25319"/>
                  <a:pt x="4237" y="25486"/>
                </a:cubicBezTo>
                <a:cubicBezTo>
                  <a:pt x="4704" y="26353"/>
                  <a:pt x="5371" y="27120"/>
                  <a:pt x="6172" y="27720"/>
                </a:cubicBezTo>
                <a:cubicBezTo>
                  <a:pt x="7073" y="28354"/>
                  <a:pt x="8040" y="28921"/>
                  <a:pt x="9074" y="29355"/>
                </a:cubicBezTo>
                <a:cubicBezTo>
                  <a:pt x="12043" y="30789"/>
                  <a:pt x="13277" y="30756"/>
                  <a:pt x="15879" y="31356"/>
                </a:cubicBezTo>
                <a:cubicBezTo>
                  <a:pt x="18481" y="31923"/>
                  <a:pt x="24719" y="33791"/>
                  <a:pt x="29222" y="34492"/>
                </a:cubicBezTo>
                <a:cubicBezTo>
                  <a:pt x="31790" y="34881"/>
                  <a:pt x="33457" y="35171"/>
                  <a:pt x="34638" y="35171"/>
                </a:cubicBezTo>
                <a:cubicBezTo>
                  <a:pt x="36296" y="35171"/>
                  <a:pt x="36999" y="34599"/>
                  <a:pt x="37895" y="32924"/>
                </a:cubicBezTo>
                <a:cubicBezTo>
                  <a:pt x="39096" y="30623"/>
                  <a:pt x="40730" y="26586"/>
                  <a:pt x="42398" y="20115"/>
                </a:cubicBezTo>
                <a:cubicBezTo>
                  <a:pt x="44399" y="12476"/>
                  <a:pt x="45167" y="9574"/>
                  <a:pt x="44766" y="6305"/>
                </a:cubicBezTo>
                <a:cubicBezTo>
                  <a:pt x="44533" y="4404"/>
                  <a:pt x="42531" y="1668"/>
                  <a:pt x="38829" y="1"/>
                </a:cubicBezTo>
                <a:close/>
              </a:path>
            </a:pathLst>
          </a:custGeom>
          <a:solidFill>
            <a:srgbClr val="F28F8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7" name="Google Shape;717;p41"/>
          <p:cNvSpPr/>
          <p:nvPr/>
        </p:nvSpPr>
        <p:spPr>
          <a:xfrm>
            <a:off x="3368560" y="3683667"/>
            <a:ext cx="80323" cy="24213"/>
          </a:xfrm>
          <a:custGeom>
            <a:avLst/>
            <a:gdLst/>
            <a:ahLst/>
            <a:cxnLst/>
            <a:rect l="l" t="t" r="r" b="b"/>
            <a:pathLst>
              <a:path w="5205" h="1569" extrusionOk="0">
                <a:moveTo>
                  <a:pt x="201" y="0"/>
                </a:moveTo>
                <a:lnTo>
                  <a:pt x="1" y="734"/>
                </a:lnTo>
                <a:cubicBezTo>
                  <a:pt x="301" y="693"/>
                  <a:pt x="608" y="674"/>
                  <a:pt x="914" y="674"/>
                </a:cubicBezTo>
                <a:cubicBezTo>
                  <a:pt x="3059" y="674"/>
                  <a:pt x="5205" y="1568"/>
                  <a:pt x="5205" y="1568"/>
                </a:cubicBezTo>
                <a:cubicBezTo>
                  <a:pt x="3737" y="601"/>
                  <a:pt x="2002" y="34"/>
                  <a:pt x="201" y="0"/>
                </a:cubicBezTo>
                <a:close/>
              </a:path>
            </a:pathLst>
          </a:custGeom>
          <a:solidFill>
            <a:srgbClr val="B1666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8" name="Google Shape;718;p41"/>
          <p:cNvSpPr/>
          <p:nvPr/>
        </p:nvSpPr>
        <p:spPr>
          <a:xfrm>
            <a:off x="2926898" y="3620350"/>
            <a:ext cx="87005" cy="62823"/>
          </a:xfrm>
          <a:custGeom>
            <a:avLst/>
            <a:gdLst/>
            <a:ahLst/>
            <a:cxnLst/>
            <a:rect l="l" t="t" r="r" b="b"/>
            <a:pathLst>
              <a:path w="5638" h="4071" extrusionOk="0">
                <a:moveTo>
                  <a:pt x="1" y="1"/>
                </a:moveTo>
                <a:cubicBezTo>
                  <a:pt x="434" y="401"/>
                  <a:pt x="868" y="768"/>
                  <a:pt x="1335" y="1135"/>
                </a:cubicBezTo>
                <a:cubicBezTo>
                  <a:pt x="1768" y="1502"/>
                  <a:pt x="2235" y="1869"/>
                  <a:pt x="2702" y="2235"/>
                </a:cubicBezTo>
                <a:cubicBezTo>
                  <a:pt x="2936" y="2402"/>
                  <a:pt x="3136" y="2602"/>
                  <a:pt x="3403" y="2769"/>
                </a:cubicBezTo>
                <a:cubicBezTo>
                  <a:pt x="3636" y="2936"/>
                  <a:pt x="3870" y="3103"/>
                  <a:pt x="4103" y="3236"/>
                </a:cubicBezTo>
                <a:cubicBezTo>
                  <a:pt x="4604" y="3536"/>
                  <a:pt x="5104" y="3837"/>
                  <a:pt x="5638" y="4070"/>
                </a:cubicBezTo>
                <a:lnTo>
                  <a:pt x="4904" y="3570"/>
                </a:lnTo>
                <a:cubicBezTo>
                  <a:pt x="4671" y="3436"/>
                  <a:pt x="4437" y="3270"/>
                  <a:pt x="4204" y="3103"/>
                </a:cubicBezTo>
                <a:cubicBezTo>
                  <a:pt x="3970" y="2936"/>
                  <a:pt x="3737" y="2769"/>
                  <a:pt x="3503" y="2602"/>
                </a:cubicBezTo>
                <a:cubicBezTo>
                  <a:pt x="3270" y="2402"/>
                  <a:pt x="3036" y="2235"/>
                  <a:pt x="2803" y="2035"/>
                </a:cubicBezTo>
                <a:cubicBezTo>
                  <a:pt x="2369" y="1668"/>
                  <a:pt x="1902" y="1335"/>
                  <a:pt x="1402" y="1001"/>
                </a:cubicBezTo>
                <a:lnTo>
                  <a:pt x="1" y="1"/>
                </a:lnTo>
                <a:close/>
              </a:path>
            </a:pathLst>
          </a:custGeom>
          <a:solidFill>
            <a:srgbClr val="B1666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9" name="Google Shape;719;p41"/>
          <p:cNvSpPr/>
          <p:nvPr/>
        </p:nvSpPr>
        <p:spPr>
          <a:xfrm>
            <a:off x="2941312" y="3651754"/>
            <a:ext cx="62823" cy="54058"/>
          </a:xfrm>
          <a:custGeom>
            <a:avLst/>
            <a:gdLst/>
            <a:ahLst/>
            <a:cxnLst/>
            <a:rect l="l" t="t" r="r" b="b"/>
            <a:pathLst>
              <a:path w="4071" h="3503" extrusionOk="0">
                <a:moveTo>
                  <a:pt x="1" y="0"/>
                </a:moveTo>
                <a:lnTo>
                  <a:pt x="1" y="0"/>
                </a:lnTo>
                <a:cubicBezTo>
                  <a:pt x="267" y="367"/>
                  <a:pt x="568" y="734"/>
                  <a:pt x="901" y="1034"/>
                </a:cubicBezTo>
                <a:cubicBezTo>
                  <a:pt x="1201" y="1368"/>
                  <a:pt x="1568" y="1668"/>
                  <a:pt x="1902" y="1935"/>
                </a:cubicBezTo>
                <a:cubicBezTo>
                  <a:pt x="2235" y="2235"/>
                  <a:pt x="2602" y="2502"/>
                  <a:pt x="2969" y="2769"/>
                </a:cubicBezTo>
                <a:cubicBezTo>
                  <a:pt x="3303" y="3036"/>
                  <a:pt x="3703" y="3303"/>
                  <a:pt x="4070" y="3503"/>
                </a:cubicBezTo>
                <a:cubicBezTo>
                  <a:pt x="3737" y="3236"/>
                  <a:pt x="3403" y="2936"/>
                  <a:pt x="3036" y="2636"/>
                </a:cubicBezTo>
                <a:lnTo>
                  <a:pt x="2035" y="1802"/>
                </a:lnTo>
                <a:lnTo>
                  <a:pt x="1001" y="934"/>
                </a:lnTo>
                <a:cubicBezTo>
                  <a:pt x="668" y="634"/>
                  <a:pt x="334" y="301"/>
                  <a:pt x="1" y="0"/>
                </a:cubicBezTo>
                <a:close/>
              </a:path>
            </a:pathLst>
          </a:custGeom>
          <a:solidFill>
            <a:srgbClr val="B1666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0" name="Google Shape;720;p41"/>
          <p:cNvSpPr/>
          <p:nvPr/>
        </p:nvSpPr>
        <p:spPr>
          <a:xfrm>
            <a:off x="3287234" y="3306851"/>
            <a:ext cx="327928" cy="550303"/>
          </a:xfrm>
          <a:custGeom>
            <a:avLst/>
            <a:gdLst/>
            <a:ahLst/>
            <a:cxnLst/>
            <a:rect l="l" t="t" r="r" b="b"/>
            <a:pathLst>
              <a:path w="21250" h="35660" extrusionOk="0">
                <a:moveTo>
                  <a:pt x="14244" y="1"/>
                </a:moveTo>
                <a:cubicBezTo>
                  <a:pt x="12643" y="902"/>
                  <a:pt x="10141" y="3570"/>
                  <a:pt x="8573" y="10275"/>
                </a:cubicBezTo>
                <a:lnTo>
                  <a:pt x="5071" y="24885"/>
                </a:lnTo>
                <a:lnTo>
                  <a:pt x="1" y="24652"/>
                </a:lnTo>
                <a:lnTo>
                  <a:pt x="1" y="24652"/>
                </a:lnTo>
                <a:cubicBezTo>
                  <a:pt x="1135" y="26020"/>
                  <a:pt x="768" y="32291"/>
                  <a:pt x="1" y="33825"/>
                </a:cubicBezTo>
                <a:cubicBezTo>
                  <a:pt x="3603" y="34859"/>
                  <a:pt x="7339" y="35493"/>
                  <a:pt x="11142" y="35660"/>
                </a:cubicBezTo>
                <a:cubicBezTo>
                  <a:pt x="12509" y="35660"/>
                  <a:pt x="13210" y="34759"/>
                  <a:pt x="14478" y="31857"/>
                </a:cubicBezTo>
                <a:cubicBezTo>
                  <a:pt x="15712" y="28955"/>
                  <a:pt x="18314" y="21516"/>
                  <a:pt x="19481" y="16079"/>
                </a:cubicBezTo>
                <a:cubicBezTo>
                  <a:pt x="20615" y="10675"/>
                  <a:pt x="21249" y="6806"/>
                  <a:pt x="20048" y="4371"/>
                </a:cubicBezTo>
                <a:cubicBezTo>
                  <a:pt x="18847" y="1902"/>
                  <a:pt x="16712" y="935"/>
                  <a:pt x="14244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41"/>
          <p:cNvSpPr/>
          <p:nvPr/>
        </p:nvSpPr>
        <p:spPr>
          <a:xfrm>
            <a:off x="3287234" y="3306851"/>
            <a:ext cx="327941" cy="550323"/>
          </a:xfrm>
          <a:custGeom>
            <a:avLst/>
            <a:gdLst/>
            <a:ahLst/>
            <a:cxnLst/>
            <a:rect l="l" t="t" r="r" b="b"/>
            <a:pathLst>
              <a:path w="21250" h="35660" extrusionOk="0">
                <a:moveTo>
                  <a:pt x="14244" y="1"/>
                </a:moveTo>
                <a:cubicBezTo>
                  <a:pt x="12643" y="902"/>
                  <a:pt x="10141" y="3570"/>
                  <a:pt x="8573" y="10275"/>
                </a:cubicBezTo>
                <a:lnTo>
                  <a:pt x="5071" y="24885"/>
                </a:lnTo>
                <a:lnTo>
                  <a:pt x="1" y="24652"/>
                </a:lnTo>
                <a:lnTo>
                  <a:pt x="1" y="24652"/>
                </a:lnTo>
                <a:cubicBezTo>
                  <a:pt x="1135" y="26020"/>
                  <a:pt x="768" y="32291"/>
                  <a:pt x="1" y="33825"/>
                </a:cubicBezTo>
                <a:cubicBezTo>
                  <a:pt x="3603" y="34859"/>
                  <a:pt x="7339" y="35493"/>
                  <a:pt x="11142" y="35660"/>
                </a:cubicBezTo>
                <a:cubicBezTo>
                  <a:pt x="12509" y="35660"/>
                  <a:pt x="13210" y="34759"/>
                  <a:pt x="14478" y="31857"/>
                </a:cubicBezTo>
                <a:cubicBezTo>
                  <a:pt x="15712" y="28955"/>
                  <a:pt x="18314" y="21516"/>
                  <a:pt x="19481" y="16079"/>
                </a:cubicBezTo>
                <a:cubicBezTo>
                  <a:pt x="20615" y="10675"/>
                  <a:pt x="21249" y="6806"/>
                  <a:pt x="20048" y="4371"/>
                </a:cubicBezTo>
                <a:cubicBezTo>
                  <a:pt x="18847" y="1902"/>
                  <a:pt x="16712" y="935"/>
                  <a:pt x="14244" y="1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2" name="Google Shape;722;p41"/>
          <p:cNvSpPr/>
          <p:nvPr/>
        </p:nvSpPr>
        <p:spPr>
          <a:xfrm>
            <a:off x="3365474" y="3675952"/>
            <a:ext cx="77237" cy="44799"/>
          </a:xfrm>
          <a:custGeom>
            <a:avLst/>
            <a:gdLst/>
            <a:ahLst/>
            <a:cxnLst/>
            <a:rect l="l" t="t" r="r" b="b"/>
            <a:pathLst>
              <a:path w="5005" h="2903" extrusionOk="0">
                <a:moveTo>
                  <a:pt x="201" y="0"/>
                </a:moveTo>
                <a:lnTo>
                  <a:pt x="1" y="967"/>
                </a:lnTo>
                <a:cubicBezTo>
                  <a:pt x="1769" y="1301"/>
                  <a:pt x="3470" y="1968"/>
                  <a:pt x="5004" y="2902"/>
                </a:cubicBezTo>
                <a:cubicBezTo>
                  <a:pt x="5004" y="2902"/>
                  <a:pt x="3904" y="601"/>
                  <a:pt x="201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3" name="Google Shape;723;p41"/>
          <p:cNvSpPr/>
          <p:nvPr/>
        </p:nvSpPr>
        <p:spPr>
          <a:xfrm>
            <a:off x="2995370" y="2180104"/>
            <a:ext cx="472557" cy="492047"/>
          </a:xfrm>
          <a:custGeom>
            <a:avLst/>
            <a:gdLst/>
            <a:ahLst/>
            <a:cxnLst/>
            <a:rect l="l" t="t" r="r" b="b"/>
            <a:pathLst>
              <a:path w="30622" h="31885" extrusionOk="0">
                <a:moveTo>
                  <a:pt x="29120" y="0"/>
                </a:moveTo>
                <a:cubicBezTo>
                  <a:pt x="28875" y="0"/>
                  <a:pt x="28625" y="62"/>
                  <a:pt x="28387" y="196"/>
                </a:cubicBezTo>
                <a:lnTo>
                  <a:pt x="2235" y="15340"/>
                </a:lnTo>
                <a:cubicBezTo>
                  <a:pt x="867" y="16141"/>
                  <a:pt x="0" y="17609"/>
                  <a:pt x="0" y="19176"/>
                </a:cubicBezTo>
                <a:lnTo>
                  <a:pt x="0" y="30284"/>
                </a:lnTo>
                <a:cubicBezTo>
                  <a:pt x="0" y="31303"/>
                  <a:pt x="505" y="31885"/>
                  <a:pt x="1240" y="31885"/>
                </a:cubicBezTo>
                <a:cubicBezTo>
                  <a:pt x="1540" y="31885"/>
                  <a:pt x="1878" y="31788"/>
                  <a:pt x="2235" y="31585"/>
                </a:cubicBezTo>
                <a:lnTo>
                  <a:pt x="28387" y="16441"/>
                </a:lnTo>
                <a:cubicBezTo>
                  <a:pt x="29621" y="15741"/>
                  <a:pt x="30622" y="14840"/>
                  <a:pt x="30622" y="13439"/>
                </a:cubicBezTo>
                <a:lnTo>
                  <a:pt x="30622" y="1497"/>
                </a:lnTo>
                <a:cubicBezTo>
                  <a:pt x="30622" y="632"/>
                  <a:pt x="29904" y="0"/>
                  <a:pt x="29120" y="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4" name="Google Shape;724;p41"/>
          <p:cNvSpPr/>
          <p:nvPr/>
        </p:nvSpPr>
        <p:spPr>
          <a:xfrm>
            <a:off x="3059196" y="2210536"/>
            <a:ext cx="490072" cy="513359"/>
          </a:xfrm>
          <a:custGeom>
            <a:avLst/>
            <a:gdLst/>
            <a:ahLst/>
            <a:cxnLst/>
            <a:rect l="l" t="t" r="r" b="b"/>
            <a:pathLst>
              <a:path w="31757" h="33266" extrusionOk="0">
                <a:moveTo>
                  <a:pt x="28533" y="0"/>
                </a:moveTo>
                <a:cubicBezTo>
                  <a:pt x="28062" y="0"/>
                  <a:pt x="27587" y="109"/>
                  <a:pt x="27153" y="326"/>
                </a:cubicBezTo>
                <a:lnTo>
                  <a:pt x="1368" y="15236"/>
                </a:lnTo>
                <a:cubicBezTo>
                  <a:pt x="567" y="15770"/>
                  <a:pt x="34" y="16637"/>
                  <a:pt x="0" y="17605"/>
                </a:cubicBezTo>
                <a:lnTo>
                  <a:pt x="0" y="30280"/>
                </a:lnTo>
                <a:cubicBezTo>
                  <a:pt x="34" y="31248"/>
                  <a:pt x="567" y="32115"/>
                  <a:pt x="1368" y="32649"/>
                </a:cubicBezTo>
                <a:lnTo>
                  <a:pt x="1868" y="32916"/>
                </a:lnTo>
                <a:cubicBezTo>
                  <a:pt x="2302" y="33149"/>
                  <a:pt x="2769" y="33266"/>
                  <a:pt x="3236" y="33266"/>
                </a:cubicBezTo>
                <a:cubicBezTo>
                  <a:pt x="3703" y="33266"/>
                  <a:pt x="4170" y="33149"/>
                  <a:pt x="4604" y="32916"/>
                </a:cubicBezTo>
                <a:lnTo>
                  <a:pt x="4604" y="32916"/>
                </a:lnTo>
                <a:lnTo>
                  <a:pt x="4470" y="32982"/>
                </a:lnTo>
                <a:lnTo>
                  <a:pt x="15812" y="26478"/>
                </a:lnTo>
                <a:cubicBezTo>
                  <a:pt x="15978" y="26378"/>
                  <a:pt x="16179" y="26278"/>
                  <a:pt x="16412" y="26211"/>
                </a:cubicBezTo>
                <a:lnTo>
                  <a:pt x="18480" y="28079"/>
                </a:lnTo>
                <a:lnTo>
                  <a:pt x="18647" y="28179"/>
                </a:lnTo>
                <a:lnTo>
                  <a:pt x="19781" y="28846"/>
                </a:lnTo>
                <a:lnTo>
                  <a:pt x="21883" y="30047"/>
                </a:lnTo>
                <a:cubicBezTo>
                  <a:pt x="22102" y="30149"/>
                  <a:pt x="22340" y="30200"/>
                  <a:pt x="22577" y="30200"/>
                </a:cubicBezTo>
                <a:cubicBezTo>
                  <a:pt x="22883" y="30200"/>
                  <a:pt x="23188" y="30116"/>
                  <a:pt x="23450" y="29947"/>
                </a:cubicBezTo>
                <a:cubicBezTo>
                  <a:pt x="24051" y="29613"/>
                  <a:pt x="24518" y="28646"/>
                  <a:pt x="24518" y="27745"/>
                </a:cubicBezTo>
                <a:lnTo>
                  <a:pt x="24518" y="23009"/>
                </a:lnTo>
                <a:cubicBezTo>
                  <a:pt x="24551" y="22041"/>
                  <a:pt x="25085" y="21174"/>
                  <a:pt x="25885" y="20640"/>
                </a:cubicBezTo>
                <a:lnTo>
                  <a:pt x="30389" y="18038"/>
                </a:lnTo>
                <a:cubicBezTo>
                  <a:pt x="31223" y="17505"/>
                  <a:pt x="31723" y="16637"/>
                  <a:pt x="31756" y="15670"/>
                </a:cubicBezTo>
                <a:lnTo>
                  <a:pt x="31756" y="2994"/>
                </a:lnTo>
                <a:cubicBezTo>
                  <a:pt x="31756" y="2961"/>
                  <a:pt x="31756" y="2928"/>
                  <a:pt x="31756" y="2894"/>
                </a:cubicBezTo>
                <a:cubicBezTo>
                  <a:pt x="31690" y="1960"/>
                  <a:pt x="31189" y="1126"/>
                  <a:pt x="30389" y="626"/>
                </a:cubicBezTo>
                <a:lnTo>
                  <a:pt x="29888" y="326"/>
                </a:lnTo>
                <a:cubicBezTo>
                  <a:pt x="29471" y="109"/>
                  <a:pt x="29004" y="0"/>
                  <a:pt x="2853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5" name="Google Shape;725;p41"/>
          <p:cNvSpPr/>
          <p:nvPr/>
        </p:nvSpPr>
        <p:spPr>
          <a:xfrm>
            <a:off x="3066912" y="2210536"/>
            <a:ext cx="482356" cy="276833"/>
          </a:xfrm>
          <a:custGeom>
            <a:avLst/>
            <a:gdLst/>
            <a:ahLst/>
            <a:cxnLst/>
            <a:rect l="l" t="t" r="r" b="b"/>
            <a:pathLst>
              <a:path w="31257" h="17939" extrusionOk="0">
                <a:moveTo>
                  <a:pt x="31231" y="2704"/>
                </a:moveTo>
                <a:cubicBezTo>
                  <a:pt x="31244" y="2799"/>
                  <a:pt x="31253" y="2896"/>
                  <a:pt x="31256" y="2994"/>
                </a:cubicBezTo>
                <a:cubicBezTo>
                  <a:pt x="31256" y="2890"/>
                  <a:pt x="31248" y="2793"/>
                  <a:pt x="31231" y="2704"/>
                </a:cubicBezTo>
                <a:close/>
                <a:moveTo>
                  <a:pt x="28021" y="0"/>
                </a:moveTo>
                <a:cubicBezTo>
                  <a:pt x="27554" y="0"/>
                  <a:pt x="27087" y="109"/>
                  <a:pt x="26653" y="326"/>
                </a:cubicBezTo>
                <a:lnTo>
                  <a:pt x="835" y="15236"/>
                </a:lnTo>
                <a:cubicBezTo>
                  <a:pt x="501" y="15470"/>
                  <a:pt x="234" y="15737"/>
                  <a:pt x="1" y="16070"/>
                </a:cubicBezTo>
                <a:lnTo>
                  <a:pt x="3236" y="17938"/>
                </a:lnTo>
                <a:cubicBezTo>
                  <a:pt x="3470" y="17605"/>
                  <a:pt x="3737" y="17304"/>
                  <a:pt x="4104" y="17104"/>
                </a:cubicBezTo>
                <a:lnTo>
                  <a:pt x="29889" y="2194"/>
                </a:lnTo>
                <a:cubicBezTo>
                  <a:pt x="30108" y="2070"/>
                  <a:pt x="30314" y="2011"/>
                  <a:pt x="30496" y="2011"/>
                </a:cubicBezTo>
                <a:cubicBezTo>
                  <a:pt x="30874" y="2011"/>
                  <a:pt x="31149" y="2263"/>
                  <a:pt x="31231" y="2704"/>
                </a:cubicBezTo>
                <a:lnTo>
                  <a:pt x="31231" y="2704"/>
                </a:lnTo>
                <a:cubicBezTo>
                  <a:pt x="31112" y="1855"/>
                  <a:pt x="30608" y="1106"/>
                  <a:pt x="29889" y="626"/>
                </a:cubicBezTo>
                <a:lnTo>
                  <a:pt x="29388" y="326"/>
                </a:lnTo>
                <a:cubicBezTo>
                  <a:pt x="28955" y="109"/>
                  <a:pt x="28488" y="0"/>
                  <a:pt x="28021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6" name="Google Shape;726;p41"/>
          <p:cNvSpPr/>
          <p:nvPr/>
        </p:nvSpPr>
        <p:spPr>
          <a:xfrm>
            <a:off x="3066912" y="2210536"/>
            <a:ext cx="482356" cy="276833"/>
          </a:xfrm>
          <a:custGeom>
            <a:avLst/>
            <a:gdLst/>
            <a:ahLst/>
            <a:cxnLst/>
            <a:rect l="l" t="t" r="r" b="b"/>
            <a:pathLst>
              <a:path w="31257" h="17939" extrusionOk="0">
                <a:moveTo>
                  <a:pt x="31231" y="2704"/>
                </a:moveTo>
                <a:cubicBezTo>
                  <a:pt x="31244" y="2799"/>
                  <a:pt x="31253" y="2896"/>
                  <a:pt x="31256" y="2994"/>
                </a:cubicBezTo>
                <a:cubicBezTo>
                  <a:pt x="31256" y="2890"/>
                  <a:pt x="31248" y="2793"/>
                  <a:pt x="31231" y="2704"/>
                </a:cubicBezTo>
                <a:close/>
                <a:moveTo>
                  <a:pt x="28021" y="0"/>
                </a:moveTo>
                <a:cubicBezTo>
                  <a:pt x="27554" y="0"/>
                  <a:pt x="27087" y="109"/>
                  <a:pt x="26653" y="326"/>
                </a:cubicBezTo>
                <a:lnTo>
                  <a:pt x="835" y="15236"/>
                </a:lnTo>
                <a:cubicBezTo>
                  <a:pt x="501" y="15470"/>
                  <a:pt x="234" y="15737"/>
                  <a:pt x="1" y="16070"/>
                </a:cubicBezTo>
                <a:lnTo>
                  <a:pt x="3236" y="17938"/>
                </a:lnTo>
                <a:cubicBezTo>
                  <a:pt x="3470" y="17605"/>
                  <a:pt x="3737" y="17304"/>
                  <a:pt x="4104" y="17104"/>
                </a:cubicBezTo>
                <a:lnTo>
                  <a:pt x="29889" y="2194"/>
                </a:lnTo>
                <a:cubicBezTo>
                  <a:pt x="30108" y="2070"/>
                  <a:pt x="30314" y="2011"/>
                  <a:pt x="30496" y="2011"/>
                </a:cubicBezTo>
                <a:cubicBezTo>
                  <a:pt x="30874" y="2011"/>
                  <a:pt x="31149" y="2263"/>
                  <a:pt x="31231" y="2704"/>
                </a:cubicBezTo>
                <a:lnTo>
                  <a:pt x="31231" y="2704"/>
                </a:lnTo>
                <a:cubicBezTo>
                  <a:pt x="31112" y="1855"/>
                  <a:pt x="30608" y="1106"/>
                  <a:pt x="29889" y="626"/>
                </a:cubicBezTo>
                <a:lnTo>
                  <a:pt x="29388" y="326"/>
                </a:lnTo>
                <a:cubicBezTo>
                  <a:pt x="28955" y="109"/>
                  <a:pt x="28488" y="0"/>
                  <a:pt x="28021" y="0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7" name="Google Shape;727;p41"/>
          <p:cNvSpPr/>
          <p:nvPr/>
        </p:nvSpPr>
        <p:spPr>
          <a:xfrm>
            <a:off x="3400998" y="2398574"/>
            <a:ext cx="48410" cy="62252"/>
          </a:xfrm>
          <a:custGeom>
            <a:avLst/>
            <a:gdLst/>
            <a:ahLst/>
            <a:cxnLst/>
            <a:rect l="l" t="t" r="r" b="b"/>
            <a:pathLst>
              <a:path w="3137" h="4034" extrusionOk="0">
                <a:moveTo>
                  <a:pt x="2272" y="1"/>
                </a:moveTo>
                <a:cubicBezTo>
                  <a:pt x="2061" y="1"/>
                  <a:pt x="1822" y="70"/>
                  <a:pt x="1568" y="216"/>
                </a:cubicBezTo>
                <a:cubicBezTo>
                  <a:pt x="668" y="816"/>
                  <a:pt x="67" y="1817"/>
                  <a:pt x="0" y="2918"/>
                </a:cubicBezTo>
                <a:cubicBezTo>
                  <a:pt x="0" y="3626"/>
                  <a:pt x="352" y="4034"/>
                  <a:pt x="865" y="4034"/>
                </a:cubicBezTo>
                <a:cubicBezTo>
                  <a:pt x="1076" y="4034"/>
                  <a:pt x="1315" y="3965"/>
                  <a:pt x="1568" y="3819"/>
                </a:cubicBezTo>
                <a:cubicBezTo>
                  <a:pt x="2502" y="3218"/>
                  <a:pt x="3103" y="2217"/>
                  <a:pt x="3136" y="1117"/>
                </a:cubicBezTo>
                <a:cubicBezTo>
                  <a:pt x="3136" y="408"/>
                  <a:pt x="2785" y="1"/>
                  <a:pt x="227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8" name="Google Shape;728;p41"/>
          <p:cNvSpPr/>
          <p:nvPr/>
        </p:nvSpPr>
        <p:spPr>
          <a:xfrm>
            <a:off x="3304225" y="2454175"/>
            <a:ext cx="48395" cy="62762"/>
          </a:xfrm>
          <a:custGeom>
            <a:avLst/>
            <a:gdLst/>
            <a:ahLst/>
            <a:cxnLst/>
            <a:rect l="l" t="t" r="r" b="b"/>
            <a:pathLst>
              <a:path w="3136" h="4067" extrusionOk="0">
                <a:moveTo>
                  <a:pt x="2272" y="0"/>
                </a:moveTo>
                <a:cubicBezTo>
                  <a:pt x="2060" y="0"/>
                  <a:pt x="1821" y="69"/>
                  <a:pt x="1568" y="216"/>
                </a:cubicBezTo>
                <a:cubicBezTo>
                  <a:pt x="667" y="816"/>
                  <a:pt x="67" y="1817"/>
                  <a:pt x="0" y="2918"/>
                </a:cubicBezTo>
                <a:cubicBezTo>
                  <a:pt x="0" y="3651"/>
                  <a:pt x="353" y="4066"/>
                  <a:pt x="868" y="4066"/>
                </a:cubicBezTo>
                <a:cubicBezTo>
                  <a:pt x="1079" y="4066"/>
                  <a:pt x="1316" y="3997"/>
                  <a:pt x="1568" y="3852"/>
                </a:cubicBezTo>
                <a:cubicBezTo>
                  <a:pt x="2502" y="3251"/>
                  <a:pt x="3069" y="2217"/>
                  <a:pt x="3136" y="1116"/>
                </a:cubicBezTo>
                <a:cubicBezTo>
                  <a:pt x="3136" y="408"/>
                  <a:pt x="2785" y="0"/>
                  <a:pt x="2272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41"/>
          <p:cNvSpPr/>
          <p:nvPr/>
        </p:nvSpPr>
        <p:spPr>
          <a:xfrm>
            <a:off x="3207451" y="2510285"/>
            <a:ext cx="48395" cy="62252"/>
          </a:xfrm>
          <a:custGeom>
            <a:avLst/>
            <a:gdLst/>
            <a:ahLst/>
            <a:cxnLst/>
            <a:rect l="l" t="t" r="r" b="b"/>
            <a:pathLst>
              <a:path w="3136" h="4034" extrusionOk="0">
                <a:moveTo>
                  <a:pt x="2272" y="0"/>
                </a:moveTo>
                <a:cubicBezTo>
                  <a:pt x="2060" y="0"/>
                  <a:pt x="1821" y="69"/>
                  <a:pt x="1568" y="216"/>
                </a:cubicBezTo>
                <a:cubicBezTo>
                  <a:pt x="634" y="816"/>
                  <a:pt x="67" y="1817"/>
                  <a:pt x="0" y="2917"/>
                </a:cubicBezTo>
                <a:cubicBezTo>
                  <a:pt x="0" y="3626"/>
                  <a:pt x="351" y="4033"/>
                  <a:pt x="864" y="4033"/>
                </a:cubicBezTo>
                <a:cubicBezTo>
                  <a:pt x="1076" y="4033"/>
                  <a:pt x="1315" y="3964"/>
                  <a:pt x="1568" y="3818"/>
                </a:cubicBezTo>
                <a:cubicBezTo>
                  <a:pt x="2502" y="3218"/>
                  <a:pt x="3069" y="2217"/>
                  <a:pt x="3136" y="1116"/>
                </a:cubicBezTo>
                <a:cubicBezTo>
                  <a:pt x="3136" y="408"/>
                  <a:pt x="2785" y="0"/>
                  <a:pt x="2272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0" name="Google Shape;730;p41"/>
          <p:cNvSpPr/>
          <p:nvPr/>
        </p:nvSpPr>
        <p:spPr>
          <a:xfrm>
            <a:off x="2246381" y="1601947"/>
            <a:ext cx="1081022" cy="1051161"/>
          </a:xfrm>
          <a:custGeom>
            <a:avLst/>
            <a:gdLst/>
            <a:ahLst/>
            <a:cxnLst/>
            <a:rect l="l" t="t" r="r" b="b"/>
            <a:pathLst>
              <a:path w="70051" h="68116" extrusionOk="0">
                <a:moveTo>
                  <a:pt x="68566" y="0"/>
                </a:moveTo>
                <a:cubicBezTo>
                  <a:pt x="68316" y="0"/>
                  <a:pt x="68059" y="63"/>
                  <a:pt x="67815" y="201"/>
                </a:cubicBezTo>
                <a:lnTo>
                  <a:pt x="2202" y="38095"/>
                </a:lnTo>
                <a:cubicBezTo>
                  <a:pt x="834" y="38895"/>
                  <a:pt x="0" y="40330"/>
                  <a:pt x="0" y="41931"/>
                </a:cubicBezTo>
                <a:lnTo>
                  <a:pt x="0" y="66515"/>
                </a:lnTo>
                <a:cubicBezTo>
                  <a:pt x="0" y="67534"/>
                  <a:pt x="505" y="68115"/>
                  <a:pt x="1229" y="68115"/>
                </a:cubicBezTo>
                <a:cubicBezTo>
                  <a:pt x="1523" y="68115"/>
                  <a:pt x="1854" y="68019"/>
                  <a:pt x="2202" y="67816"/>
                </a:cubicBezTo>
                <a:lnTo>
                  <a:pt x="67815" y="29922"/>
                </a:lnTo>
                <a:cubicBezTo>
                  <a:pt x="69050" y="29222"/>
                  <a:pt x="70050" y="28321"/>
                  <a:pt x="70050" y="26887"/>
                </a:cubicBezTo>
                <a:lnTo>
                  <a:pt x="70050" y="1469"/>
                </a:lnTo>
                <a:cubicBezTo>
                  <a:pt x="70050" y="610"/>
                  <a:pt x="69343" y="0"/>
                  <a:pt x="68566" y="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1" name="Google Shape;731;p41"/>
          <p:cNvSpPr/>
          <p:nvPr/>
        </p:nvSpPr>
        <p:spPr>
          <a:xfrm>
            <a:off x="2309698" y="1632456"/>
            <a:ext cx="1099031" cy="1111423"/>
          </a:xfrm>
          <a:custGeom>
            <a:avLst/>
            <a:gdLst/>
            <a:ahLst/>
            <a:cxnLst/>
            <a:rect l="l" t="t" r="r" b="b"/>
            <a:pathLst>
              <a:path w="71218" h="72021" extrusionOk="0">
                <a:moveTo>
                  <a:pt x="67999" y="0"/>
                </a:moveTo>
                <a:cubicBezTo>
                  <a:pt x="67532" y="0"/>
                  <a:pt x="67065" y="109"/>
                  <a:pt x="66648" y="326"/>
                </a:cubicBezTo>
                <a:lnTo>
                  <a:pt x="1368" y="38019"/>
                </a:lnTo>
                <a:cubicBezTo>
                  <a:pt x="567" y="38520"/>
                  <a:pt x="67" y="39420"/>
                  <a:pt x="0" y="40388"/>
                </a:cubicBezTo>
                <a:lnTo>
                  <a:pt x="0" y="66506"/>
                </a:lnTo>
                <a:cubicBezTo>
                  <a:pt x="67" y="67474"/>
                  <a:pt x="567" y="68341"/>
                  <a:pt x="1368" y="68875"/>
                </a:cubicBezTo>
                <a:lnTo>
                  <a:pt x="1902" y="69175"/>
                </a:lnTo>
                <a:cubicBezTo>
                  <a:pt x="2319" y="69392"/>
                  <a:pt x="2777" y="69500"/>
                  <a:pt x="3240" y="69500"/>
                </a:cubicBezTo>
                <a:cubicBezTo>
                  <a:pt x="3703" y="69500"/>
                  <a:pt x="4170" y="69392"/>
                  <a:pt x="4604" y="69175"/>
                </a:cubicBezTo>
                <a:lnTo>
                  <a:pt x="11609" y="65139"/>
                </a:lnTo>
                <a:cubicBezTo>
                  <a:pt x="11828" y="65014"/>
                  <a:pt x="12034" y="64956"/>
                  <a:pt x="12216" y="64956"/>
                </a:cubicBezTo>
                <a:cubicBezTo>
                  <a:pt x="12670" y="64956"/>
                  <a:pt x="12976" y="65320"/>
                  <a:pt x="12976" y="65939"/>
                </a:cubicBezTo>
                <a:lnTo>
                  <a:pt x="12976" y="69075"/>
                </a:lnTo>
                <a:cubicBezTo>
                  <a:pt x="13043" y="70042"/>
                  <a:pt x="13543" y="70909"/>
                  <a:pt x="14344" y="71443"/>
                </a:cubicBezTo>
                <a:lnTo>
                  <a:pt x="14677" y="71643"/>
                </a:lnTo>
                <a:cubicBezTo>
                  <a:pt x="15119" y="71893"/>
                  <a:pt x="15661" y="72021"/>
                  <a:pt x="16155" y="72021"/>
                </a:cubicBezTo>
                <a:cubicBezTo>
                  <a:pt x="16519" y="72021"/>
                  <a:pt x="16858" y="71952"/>
                  <a:pt x="17113" y="71810"/>
                </a:cubicBezTo>
                <a:cubicBezTo>
                  <a:pt x="17846" y="71276"/>
                  <a:pt x="18447" y="70576"/>
                  <a:pt x="18847" y="69742"/>
                </a:cubicBezTo>
                <a:lnTo>
                  <a:pt x="23917" y="59068"/>
                </a:lnTo>
                <a:cubicBezTo>
                  <a:pt x="24384" y="58167"/>
                  <a:pt x="25085" y="57400"/>
                  <a:pt x="25952" y="56833"/>
                </a:cubicBezTo>
                <a:lnTo>
                  <a:pt x="69850" y="31481"/>
                </a:lnTo>
                <a:cubicBezTo>
                  <a:pt x="70684" y="30947"/>
                  <a:pt x="71184" y="30080"/>
                  <a:pt x="71218" y="29113"/>
                </a:cubicBezTo>
                <a:lnTo>
                  <a:pt x="71218" y="2961"/>
                </a:lnTo>
                <a:cubicBezTo>
                  <a:pt x="71184" y="1993"/>
                  <a:pt x="70651" y="1126"/>
                  <a:pt x="69850" y="626"/>
                </a:cubicBezTo>
                <a:lnTo>
                  <a:pt x="69350" y="326"/>
                </a:lnTo>
                <a:cubicBezTo>
                  <a:pt x="68933" y="109"/>
                  <a:pt x="68466" y="0"/>
                  <a:pt x="67999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2" name="Google Shape;732;p41"/>
          <p:cNvSpPr/>
          <p:nvPr/>
        </p:nvSpPr>
        <p:spPr>
          <a:xfrm>
            <a:off x="2309698" y="1632456"/>
            <a:ext cx="1099031" cy="1111423"/>
          </a:xfrm>
          <a:custGeom>
            <a:avLst/>
            <a:gdLst/>
            <a:ahLst/>
            <a:cxnLst/>
            <a:rect l="l" t="t" r="r" b="b"/>
            <a:pathLst>
              <a:path w="71218" h="72021" extrusionOk="0">
                <a:moveTo>
                  <a:pt x="67999" y="0"/>
                </a:moveTo>
                <a:cubicBezTo>
                  <a:pt x="67532" y="0"/>
                  <a:pt x="67065" y="109"/>
                  <a:pt x="66648" y="326"/>
                </a:cubicBezTo>
                <a:lnTo>
                  <a:pt x="1368" y="38019"/>
                </a:lnTo>
                <a:cubicBezTo>
                  <a:pt x="567" y="38520"/>
                  <a:pt x="67" y="39420"/>
                  <a:pt x="0" y="40388"/>
                </a:cubicBezTo>
                <a:lnTo>
                  <a:pt x="0" y="66506"/>
                </a:lnTo>
                <a:cubicBezTo>
                  <a:pt x="67" y="67474"/>
                  <a:pt x="567" y="68341"/>
                  <a:pt x="1368" y="68875"/>
                </a:cubicBezTo>
                <a:lnTo>
                  <a:pt x="1902" y="69175"/>
                </a:lnTo>
                <a:cubicBezTo>
                  <a:pt x="2319" y="69392"/>
                  <a:pt x="2777" y="69500"/>
                  <a:pt x="3240" y="69500"/>
                </a:cubicBezTo>
                <a:cubicBezTo>
                  <a:pt x="3703" y="69500"/>
                  <a:pt x="4170" y="69392"/>
                  <a:pt x="4604" y="69175"/>
                </a:cubicBezTo>
                <a:lnTo>
                  <a:pt x="11609" y="65139"/>
                </a:lnTo>
                <a:cubicBezTo>
                  <a:pt x="11828" y="65014"/>
                  <a:pt x="12034" y="64956"/>
                  <a:pt x="12216" y="64956"/>
                </a:cubicBezTo>
                <a:cubicBezTo>
                  <a:pt x="12670" y="64956"/>
                  <a:pt x="12976" y="65320"/>
                  <a:pt x="12976" y="65939"/>
                </a:cubicBezTo>
                <a:lnTo>
                  <a:pt x="12976" y="69075"/>
                </a:lnTo>
                <a:cubicBezTo>
                  <a:pt x="13043" y="70042"/>
                  <a:pt x="13543" y="70909"/>
                  <a:pt x="14344" y="71443"/>
                </a:cubicBezTo>
                <a:lnTo>
                  <a:pt x="14677" y="71643"/>
                </a:lnTo>
                <a:cubicBezTo>
                  <a:pt x="15119" y="71893"/>
                  <a:pt x="15661" y="72021"/>
                  <a:pt x="16155" y="72021"/>
                </a:cubicBezTo>
                <a:cubicBezTo>
                  <a:pt x="16519" y="72021"/>
                  <a:pt x="16858" y="71952"/>
                  <a:pt x="17113" y="71810"/>
                </a:cubicBezTo>
                <a:cubicBezTo>
                  <a:pt x="17846" y="71276"/>
                  <a:pt x="18447" y="70576"/>
                  <a:pt x="18847" y="69742"/>
                </a:cubicBezTo>
                <a:lnTo>
                  <a:pt x="23917" y="59068"/>
                </a:lnTo>
                <a:cubicBezTo>
                  <a:pt x="24384" y="58167"/>
                  <a:pt x="25085" y="57400"/>
                  <a:pt x="25952" y="56833"/>
                </a:cubicBezTo>
                <a:lnTo>
                  <a:pt x="69850" y="31481"/>
                </a:lnTo>
                <a:cubicBezTo>
                  <a:pt x="70684" y="30947"/>
                  <a:pt x="71184" y="30080"/>
                  <a:pt x="71218" y="29113"/>
                </a:cubicBezTo>
                <a:lnTo>
                  <a:pt x="71218" y="2961"/>
                </a:lnTo>
                <a:cubicBezTo>
                  <a:pt x="71184" y="1993"/>
                  <a:pt x="70651" y="1126"/>
                  <a:pt x="69850" y="626"/>
                </a:cubicBezTo>
                <a:lnTo>
                  <a:pt x="69350" y="326"/>
                </a:lnTo>
                <a:cubicBezTo>
                  <a:pt x="68933" y="109"/>
                  <a:pt x="68466" y="0"/>
                  <a:pt x="6799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3" name="Google Shape;733;p41"/>
          <p:cNvSpPr/>
          <p:nvPr/>
        </p:nvSpPr>
        <p:spPr>
          <a:xfrm>
            <a:off x="2317939" y="1632456"/>
            <a:ext cx="1090790" cy="627894"/>
          </a:xfrm>
          <a:custGeom>
            <a:avLst/>
            <a:gdLst/>
            <a:ahLst/>
            <a:cxnLst/>
            <a:rect l="l" t="t" r="r" b="b"/>
            <a:pathLst>
              <a:path w="70684" h="40688" extrusionOk="0">
                <a:moveTo>
                  <a:pt x="70662" y="2689"/>
                </a:moveTo>
                <a:cubicBezTo>
                  <a:pt x="70673" y="2778"/>
                  <a:pt x="70681" y="2869"/>
                  <a:pt x="70684" y="2961"/>
                </a:cubicBezTo>
                <a:cubicBezTo>
                  <a:pt x="70684" y="2864"/>
                  <a:pt x="70676" y="2773"/>
                  <a:pt x="70662" y="2689"/>
                </a:cubicBezTo>
                <a:close/>
                <a:moveTo>
                  <a:pt x="67465" y="0"/>
                </a:moveTo>
                <a:cubicBezTo>
                  <a:pt x="66998" y="0"/>
                  <a:pt x="66531" y="109"/>
                  <a:pt x="66114" y="326"/>
                </a:cubicBezTo>
                <a:lnTo>
                  <a:pt x="834" y="37986"/>
                </a:lnTo>
                <a:cubicBezTo>
                  <a:pt x="500" y="38219"/>
                  <a:pt x="234" y="38486"/>
                  <a:pt x="0" y="38820"/>
                </a:cubicBezTo>
                <a:lnTo>
                  <a:pt x="3236" y="40688"/>
                </a:lnTo>
                <a:cubicBezTo>
                  <a:pt x="3469" y="40354"/>
                  <a:pt x="3736" y="40087"/>
                  <a:pt x="4070" y="39854"/>
                </a:cubicBezTo>
                <a:lnTo>
                  <a:pt x="69350" y="2160"/>
                </a:lnTo>
                <a:cubicBezTo>
                  <a:pt x="69560" y="2036"/>
                  <a:pt x="69759" y="1978"/>
                  <a:pt x="69936" y="1978"/>
                </a:cubicBezTo>
                <a:cubicBezTo>
                  <a:pt x="70309" y="1978"/>
                  <a:pt x="70585" y="2236"/>
                  <a:pt x="70662" y="2689"/>
                </a:cubicBezTo>
                <a:lnTo>
                  <a:pt x="70662" y="2689"/>
                </a:lnTo>
                <a:cubicBezTo>
                  <a:pt x="70553" y="1832"/>
                  <a:pt x="70074" y="1079"/>
                  <a:pt x="69350" y="626"/>
                </a:cubicBezTo>
                <a:lnTo>
                  <a:pt x="68816" y="326"/>
                </a:lnTo>
                <a:cubicBezTo>
                  <a:pt x="68399" y="109"/>
                  <a:pt x="67932" y="0"/>
                  <a:pt x="67465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4" name="Google Shape;734;p41"/>
          <p:cNvSpPr/>
          <p:nvPr/>
        </p:nvSpPr>
        <p:spPr>
          <a:xfrm>
            <a:off x="2317939" y="1632456"/>
            <a:ext cx="1090790" cy="627894"/>
          </a:xfrm>
          <a:custGeom>
            <a:avLst/>
            <a:gdLst/>
            <a:ahLst/>
            <a:cxnLst/>
            <a:rect l="l" t="t" r="r" b="b"/>
            <a:pathLst>
              <a:path w="70684" h="40688" extrusionOk="0">
                <a:moveTo>
                  <a:pt x="70662" y="2689"/>
                </a:moveTo>
                <a:cubicBezTo>
                  <a:pt x="70673" y="2778"/>
                  <a:pt x="70681" y="2869"/>
                  <a:pt x="70684" y="2961"/>
                </a:cubicBezTo>
                <a:cubicBezTo>
                  <a:pt x="70684" y="2864"/>
                  <a:pt x="70676" y="2773"/>
                  <a:pt x="70662" y="2689"/>
                </a:cubicBezTo>
                <a:close/>
                <a:moveTo>
                  <a:pt x="67465" y="0"/>
                </a:moveTo>
                <a:cubicBezTo>
                  <a:pt x="66998" y="0"/>
                  <a:pt x="66531" y="109"/>
                  <a:pt x="66114" y="326"/>
                </a:cubicBezTo>
                <a:lnTo>
                  <a:pt x="834" y="37986"/>
                </a:lnTo>
                <a:cubicBezTo>
                  <a:pt x="500" y="38219"/>
                  <a:pt x="234" y="38486"/>
                  <a:pt x="0" y="38820"/>
                </a:cubicBezTo>
                <a:lnTo>
                  <a:pt x="3236" y="40688"/>
                </a:lnTo>
                <a:cubicBezTo>
                  <a:pt x="3469" y="40354"/>
                  <a:pt x="3736" y="40087"/>
                  <a:pt x="4070" y="39854"/>
                </a:cubicBezTo>
                <a:lnTo>
                  <a:pt x="69350" y="2160"/>
                </a:lnTo>
                <a:cubicBezTo>
                  <a:pt x="69560" y="2036"/>
                  <a:pt x="69759" y="1978"/>
                  <a:pt x="69936" y="1978"/>
                </a:cubicBezTo>
                <a:cubicBezTo>
                  <a:pt x="70309" y="1978"/>
                  <a:pt x="70585" y="2236"/>
                  <a:pt x="70662" y="2689"/>
                </a:cubicBezTo>
                <a:lnTo>
                  <a:pt x="70662" y="2689"/>
                </a:lnTo>
                <a:cubicBezTo>
                  <a:pt x="70553" y="1832"/>
                  <a:pt x="70074" y="1079"/>
                  <a:pt x="69350" y="626"/>
                </a:cubicBezTo>
                <a:lnTo>
                  <a:pt x="68816" y="326"/>
                </a:lnTo>
                <a:cubicBezTo>
                  <a:pt x="68399" y="109"/>
                  <a:pt x="67932" y="0"/>
                  <a:pt x="67465" y="0"/>
                </a:cubicBezTo>
                <a:close/>
              </a:path>
            </a:pathLst>
          </a:custGeom>
          <a:solidFill>
            <a:srgbClr val="FFFFFF">
              <a:alpha val="497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" name="Google Shape;735;p41"/>
          <p:cNvSpPr/>
          <p:nvPr/>
        </p:nvSpPr>
        <p:spPr>
          <a:xfrm>
            <a:off x="2450746" y="2250489"/>
            <a:ext cx="55092" cy="152514"/>
          </a:xfrm>
          <a:custGeom>
            <a:avLst/>
            <a:gdLst/>
            <a:ahLst/>
            <a:cxnLst/>
            <a:rect l="l" t="t" r="r" b="b"/>
            <a:pathLst>
              <a:path w="3570" h="9883" extrusionOk="0">
                <a:moveTo>
                  <a:pt x="3427" y="1"/>
                </a:moveTo>
                <a:cubicBezTo>
                  <a:pt x="3357" y="1"/>
                  <a:pt x="3261" y="36"/>
                  <a:pt x="3136" y="105"/>
                </a:cubicBezTo>
                <a:lnTo>
                  <a:pt x="2836" y="272"/>
                </a:lnTo>
                <a:cubicBezTo>
                  <a:pt x="2602" y="372"/>
                  <a:pt x="2435" y="605"/>
                  <a:pt x="2435" y="906"/>
                </a:cubicBezTo>
                <a:lnTo>
                  <a:pt x="2435" y="3741"/>
                </a:lnTo>
                <a:lnTo>
                  <a:pt x="1134" y="4475"/>
                </a:lnTo>
                <a:lnTo>
                  <a:pt x="1134" y="1639"/>
                </a:lnTo>
                <a:cubicBezTo>
                  <a:pt x="1134" y="1480"/>
                  <a:pt x="1087" y="1404"/>
                  <a:pt x="992" y="1404"/>
                </a:cubicBezTo>
                <a:cubicBezTo>
                  <a:pt x="928" y="1404"/>
                  <a:pt x="842" y="1439"/>
                  <a:pt x="734" y="1506"/>
                </a:cubicBezTo>
                <a:lnTo>
                  <a:pt x="434" y="1673"/>
                </a:lnTo>
                <a:cubicBezTo>
                  <a:pt x="167" y="1806"/>
                  <a:pt x="0" y="2040"/>
                  <a:pt x="0" y="2307"/>
                </a:cubicBezTo>
                <a:lnTo>
                  <a:pt x="0" y="9679"/>
                </a:lnTo>
                <a:cubicBezTo>
                  <a:pt x="0" y="9815"/>
                  <a:pt x="57" y="9883"/>
                  <a:pt x="157" y="9883"/>
                </a:cubicBezTo>
                <a:cubicBezTo>
                  <a:pt x="229" y="9883"/>
                  <a:pt x="323" y="9848"/>
                  <a:pt x="434" y="9779"/>
                </a:cubicBezTo>
                <a:lnTo>
                  <a:pt x="734" y="9612"/>
                </a:lnTo>
                <a:cubicBezTo>
                  <a:pt x="968" y="9478"/>
                  <a:pt x="1134" y="9245"/>
                  <a:pt x="1134" y="8978"/>
                </a:cubicBezTo>
                <a:lnTo>
                  <a:pt x="1134" y="5976"/>
                </a:lnTo>
                <a:lnTo>
                  <a:pt x="2435" y="5242"/>
                </a:lnTo>
                <a:lnTo>
                  <a:pt x="2435" y="8244"/>
                </a:lnTo>
                <a:cubicBezTo>
                  <a:pt x="2435" y="8403"/>
                  <a:pt x="2483" y="8480"/>
                  <a:pt x="2578" y="8480"/>
                </a:cubicBezTo>
                <a:cubicBezTo>
                  <a:pt x="2642" y="8480"/>
                  <a:pt x="2728" y="8445"/>
                  <a:pt x="2836" y="8378"/>
                </a:cubicBezTo>
                <a:lnTo>
                  <a:pt x="3136" y="8177"/>
                </a:lnTo>
                <a:cubicBezTo>
                  <a:pt x="3403" y="8077"/>
                  <a:pt x="3536" y="7844"/>
                  <a:pt x="3569" y="7577"/>
                </a:cubicBezTo>
                <a:lnTo>
                  <a:pt x="3569" y="205"/>
                </a:lnTo>
                <a:cubicBezTo>
                  <a:pt x="3569" y="69"/>
                  <a:pt x="3524" y="1"/>
                  <a:pt x="342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6" name="Google Shape;736;p41"/>
          <p:cNvSpPr/>
          <p:nvPr/>
        </p:nvSpPr>
        <p:spPr>
          <a:xfrm>
            <a:off x="2522289" y="2232264"/>
            <a:ext cx="17006" cy="129520"/>
          </a:xfrm>
          <a:custGeom>
            <a:avLst/>
            <a:gdLst/>
            <a:ahLst/>
            <a:cxnLst/>
            <a:rect l="l" t="t" r="r" b="b"/>
            <a:pathLst>
              <a:path w="1102" h="8393" extrusionOk="0">
                <a:moveTo>
                  <a:pt x="921" y="1"/>
                </a:moveTo>
                <a:cubicBezTo>
                  <a:pt x="838" y="1"/>
                  <a:pt x="721" y="42"/>
                  <a:pt x="568" y="119"/>
                </a:cubicBezTo>
                <a:cubicBezTo>
                  <a:pt x="234" y="319"/>
                  <a:pt x="68" y="552"/>
                  <a:pt x="68" y="786"/>
                </a:cubicBezTo>
                <a:lnTo>
                  <a:pt x="68" y="1453"/>
                </a:lnTo>
                <a:cubicBezTo>
                  <a:pt x="68" y="1602"/>
                  <a:pt x="120" y="1668"/>
                  <a:pt x="229" y="1668"/>
                </a:cubicBezTo>
                <a:cubicBezTo>
                  <a:pt x="316" y="1668"/>
                  <a:pt x="439" y="1627"/>
                  <a:pt x="601" y="1553"/>
                </a:cubicBezTo>
                <a:cubicBezTo>
                  <a:pt x="935" y="1353"/>
                  <a:pt x="1068" y="1119"/>
                  <a:pt x="1068" y="886"/>
                </a:cubicBezTo>
                <a:lnTo>
                  <a:pt x="1068" y="185"/>
                </a:lnTo>
                <a:cubicBezTo>
                  <a:pt x="1068" y="59"/>
                  <a:pt x="1019" y="1"/>
                  <a:pt x="921" y="1"/>
                </a:cubicBezTo>
                <a:close/>
                <a:moveTo>
                  <a:pt x="952" y="1985"/>
                </a:moveTo>
                <a:cubicBezTo>
                  <a:pt x="883" y="1985"/>
                  <a:pt x="789" y="2019"/>
                  <a:pt x="668" y="2087"/>
                </a:cubicBezTo>
                <a:lnTo>
                  <a:pt x="468" y="2220"/>
                </a:lnTo>
                <a:cubicBezTo>
                  <a:pt x="201" y="2320"/>
                  <a:pt x="34" y="2554"/>
                  <a:pt x="1" y="2854"/>
                </a:cubicBezTo>
                <a:lnTo>
                  <a:pt x="1" y="8158"/>
                </a:lnTo>
                <a:cubicBezTo>
                  <a:pt x="1" y="8317"/>
                  <a:pt x="60" y="8393"/>
                  <a:pt x="172" y="8393"/>
                </a:cubicBezTo>
                <a:cubicBezTo>
                  <a:pt x="247" y="8393"/>
                  <a:pt x="347" y="8358"/>
                  <a:pt x="468" y="8291"/>
                </a:cubicBezTo>
                <a:lnTo>
                  <a:pt x="668" y="8158"/>
                </a:lnTo>
                <a:cubicBezTo>
                  <a:pt x="935" y="8058"/>
                  <a:pt x="1102" y="7791"/>
                  <a:pt x="1102" y="7524"/>
                </a:cubicBezTo>
                <a:lnTo>
                  <a:pt x="1102" y="2220"/>
                </a:lnTo>
                <a:cubicBezTo>
                  <a:pt x="1102" y="2061"/>
                  <a:pt x="1054" y="1985"/>
                  <a:pt x="952" y="198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41"/>
          <p:cNvSpPr/>
          <p:nvPr/>
        </p:nvSpPr>
        <p:spPr>
          <a:xfrm>
            <a:off x="2553693" y="2210921"/>
            <a:ext cx="20602" cy="132715"/>
          </a:xfrm>
          <a:custGeom>
            <a:avLst/>
            <a:gdLst/>
            <a:ahLst/>
            <a:cxnLst/>
            <a:rect l="l" t="t" r="r" b="b"/>
            <a:pathLst>
              <a:path w="1335" h="8600" extrusionOk="0">
                <a:moveTo>
                  <a:pt x="1235" y="0"/>
                </a:moveTo>
                <a:cubicBezTo>
                  <a:pt x="1101" y="0"/>
                  <a:pt x="1001" y="34"/>
                  <a:pt x="901" y="101"/>
                </a:cubicBezTo>
                <a:lnTo>
                  <a:pt x="568" y="301"/>
                </a:lnTo>
                <a:cubicBezTo>
                  <a:pt x="334" y="401"/>
                  <a:pt x="167" y="634"/>
                  <a:pt x="167" y="934"/>
                </a:cubicBezTo>
                <a:lnTo>
                  <a:pt x="167" y="5705"/>
                </a:lnTo>
                <a:cubicBezTo>
                  <a:pt x="167" y="5838"/>
                  <a:pt x="167" y="5905"/>
                  <a:pt x="234" y="5938"/>
                </a:cubicBezTo>
                <a:cubicBezTo>
                  <a:pt x="251" y="5946"/>
                  <a:pt x="272" y="5951"/>
                  <a:pt x="295" y="5951"/>
                </a:cubicBezTo>
                <a:cubicBezTo>
                  <a:pt x="365" y="5951"/>
                  <a:pt x="459" y="5913"/>
                  <a:pt x="534" y="5838"/>
                </a:cubicBezTo>
                <a:lnTo>
                  <a:pt x="568" y="5805"/>
                </a:lnTo>
                <a:cubicBezTo>
                  <a:pt x="701" y="5738"/>
                  <a:pt x="801" y="5671"/>
                  <a:pt x="868" y="5571"/>
                </a:cubicBezTo>
                <a:cubicBezTo>
                  <a:pt x="935" y="5471"/>
                  <a:pt x="968" y="5338"/>
                  <a:pt x="968" y="5238"/>
                </a:cubicBezTo>
                <a:lnTo>
                  <a:pt x="1335" y="167"/>
                </a:lnTo>
                <a:cubicBezTo>
                  <a:pt x="1335" y="67"/>
                  <a:pt x="1302" y="0"/>
                  <a:pt x="1235" y="0"/>
                </a:cubicBezTo>
                <a:close/>
                <a:moveTo>
                  <a:pt x="927" y="6453"/>
                </a:moveTo>
                <a:cubicBezTo>
                  <a:pt x="862" y="6453"/>
                  <a:pt x="776" y="6491"/>
                  <a:pt x="668" y="6572"/>
                </a:cubicBezTo>
                <a:lnTo>
                  <a:pt x="434" y="6705"/>
                </a:lnTo>
                <a:cubicBezTo>
                  <a:pt x="167" y="6805"/>
                  <a:pt x="1" y="7039"/>
                  <a:pt x="1" y="7306"/>
                </a:cubicBezTo>
                <a:lnTo>
                  <a:pt x="1" y="8373"/>
                </a:lnTo>
                <a:cubicBezTo>
                  <a:pt x="1" y="8518"/>
                  <a:pt x="65" y="8599"/>
                  <a:pt x="178" y="8599"/>
                </a:cubicBezTo>
                <a:cubicBezTo>
                  <a:pt x="247" y="8599"/>
                  <a:pt x="334" y="8570"/>
                  <a:pt x="434" y="8507"/>
                </a:cubicBezTo>
                <a:lnTo>
                  <a:pt x="668" y="8340"/>
                </a:lnTo>
                <a:cubicBezTo>
                  <a:pt x="901" y="8240"/>
                  <a:pt x="1068" y="8006"/>
                  <a:pt x="1068" y="7739"/>
                </a:cubicBezTo>
                <a:lnTo>
                  <a:pt x="1068" y="6672"/>
                </a:lnTo>
                <a:cubicBezTo>
                  <a:pt x="1068" y="6533"/>
                  <a:pt x="1021" y="6453"/>
                  <a:pt x="927" y="6453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8" name="Google Shape;738;p41"/>
          <p:cNvSpPr/>
          <p:nvPr/>
        </p:nvSpPr>
        <p:spPr>
          <a:xfrm>
            <a:off x="2450746" y="2417833"/>
            <a:ext cx="55092" cy="152961"/>
          </a:xfrm>
          <a:custGeom>
            <a:avLst/>
            <a:gdLst/>
            <a:ahLst/>
            <a:cxnLst/>
            <a:rect l="l" t="t" r="r" b="b"/>
            <a:pathLst>
              <a:path w="3570" h="9912" extrusionOk="0">
                <a:moveTo>
                  <a:pt x="3420" y="0"/>
                </a:moveTo>
                <a:cubicBezTo>
                  <a:pt x="3351" y="0"/>
                  <a:pt x="3257" y="35"/>
                  <a:pt x="3136" y="102"/>
                </a:cubicBezTo>
                <a:lnTo>
                  <a:pt x="2836" y="302"/>
                </a:lnTo>
                <a:cubicBezTo>
                  <a:pt x="2602" y="402"/>
                  <a:pt x="2435" y="636"/>
                  <a:pt x="2435" y="903"/>
                </a:cubicBezTo>
                <a:lnTo>
                  <a:pt x="2435" y="3738"/>
                </a:lnTo>
                <a:lnTo>
                  <a:pt x="1134" y="4472"/>
                </a:lnTo>
                <a:lnTo>
                  <a:pt x="1134" y="1637"/>
                </a:lnTo>
                <a:cubicBezTo>
                  <a:pt x="1134" y="1500"/>
                  <a:pt x="1089" y="1432"/>
                  <a:pt x="998" y="1432"/>
                </a:cubicBezTo>
                <a:cubicBezTo>
                  <a:pt x="933" y="1432"/>
                  <a:pt x="845" y="1467"/>
                  <a:pt x="734" y="1536"/>
                </a:cubicBezTo>
                <a:lnTo>
                  <a:pt x="434" y="1703"/>
                </a:lnTo>
                <a:cubicBezTo>
                  <a:pt x="167" y="1803"/>
                  <a:pt x="0" y="2070"/>
                  <a:pt x="0" y="2337"/>
                </a:cubicBezTo>
                <a:lnTo>
                  <a:pt x="0" y="9676"/>
                </a:lnTo>
                <a:cubicBezTo>
                  <a:pt x="0" y="9835"/>
                  <a:pt x="60" y="9911"/>
                  <a:pt x="164" y="9911"/>
                </a:cubicBezTo>
                <a:cubicBezTo>
                  <a:pt x="235" y="9911"/>
                  <a:pt x="326" y="9876"/>
                  <a:pt x="434" y="9809"/>
                </a:cubicBezTo>
                <a:lnTo>
                  <a:pt x="734" y="9609"/>
                </a:lnTo>
                <a:cubicBezTo>
                  <a:pt x="968" y="9509"/>
                  <a:pt x="1134" y="9275"/>
                  <a:pt x="1134" y="9009"/>
                </a:cubicBezTo>
                <a:lnTo>
                  <a:pt x="1134" y="6006"/>
                </a:lnTo>
                <a:lnTo>
                  <a:pt x="2435" y="5273"/>
                </a:lnTo>
                <a:lnTo>
                  <a:pt x="2435" y="8275"/>
                </a:lnTo>
                <a:cubicBezTo>
                  <a:pt x="2435" y="8411"/>
                  <a:pt x="2481" y="8479"/>
                  <a:pt x="2571" y="8479"/>
                </a:cubicBezTo>
                <a:cubicBezTo>
                  <a:pt x="2636" y="8479"/>
                  <a:pt x="2724" y="8444"/>
                  <a:pt x="2836" y="8375"/>
                </a:cubicBezTo>
                <a:lnTo>
                  <a:pt x="3136" y="8208"/>
                </a:lnTo>
                <a:cubicBezTo>
                  <a:pt x="3403" y="8108"/>
                  <a:pt x="3536" y="7874"/>
                  <a:pt x="3569" y="7608"/>
                </a:cubicBezTo>
                <a:lnTo>
                  <a:pt x="3569" y="236"/>
                </a:lnTo>
                <a:cubicBezTo>
                  <a:pt x="3569" y="76"/>
                  <a:pt x="3522" y="0"/>
                  <a:pt x="342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9" name="Google Shape;739;p41"/>
          <p:cNvSpPr/>
          <p:nvPr/>
        </p:nvSpPr>
        <p:spPr>
          <a:xfrm>
            <a:off x="2519727" y="2421984"/>
            <a:ext cx="47885" cy="101341"/>
          </a:xfrm>
          <a:custGeom>
            <a:avLst/>
            <a:gdLst/>
            <a:ahLst/>
            <a:cxnLst/>
            <a:rect l="l" t="t" r="r" b="b"/>
            <a:pathLst>
              <a:path w="3103" h="6567" extrusionOk="0">
                <a:moveTo>
                  <a:pt x="1679" y="1489"/>
                </a:moveTo>
                <a:cubicBezTo>
                  <a:pt x="1758" y="1489"/>
                  <a:pt x="1821" y="1571"/>
                  <a:pt x="1868" y="1734"/>
                </a:cubicBezTo>
                <a:cubicBezTo>
                  <a:pt x="1968" y="2168"/>
                  <a:pt x="2001" y="2602"/>
                  <a:pt x="1968" y="3035"/>
                </a:cubicBezTo>
                <a:cubicBezTo>
                  <a:pt x="1968" y="3502"/>
                  <a:pt x="1935" y="3969"/>
                  <a:pt x="1868" y="4436"/>
                </a:cubicBezTo>
                <a:cubicBezTo>
                  <a:pt x="1868" y="4670"/>
                  <a:pt x="1735" y="4870"/>
                  <a:pt x="1568" y="5037"/>
                </a:cubicBezTo>
                <a:cubicBezTo>
                  <a:pt x="1527" y="5053"/>
                  <a:pt x="1491" y="5061"/>
                  <a:pt x="1458" y="5061"/>
                </a:cubicBezTo>
                <a:cubicBezTo>
                  <a:pt x="1354" y="5061"/>
                  <a:pt x="1285" y="4980"/>
                  <a:pt x="1234" y="4803"/>
                </a:cubicBezTo>
                <a:cubicBezTo>
                  <a:pt x="1168" y="4370"/>
                  <a:pt x="1134" y="3936"/>
                  <a:pt x="1168" y="3502"/>
                </a:cubicBezTo>
                <a:cubicBezTo>
                  <a:pt x="1134" y="3035"/>
                  <a:pt x="1168" y="2568"/>
                  <a:pt x="1234" y="2101"/>
                </a:cubicBezTo>
                <a:cubicBezTo>
                  <a:pt x="1268" y="1868"/>
                  <a:pt x="1368" y="1668"/>
                  <a:pt x="1568" y="1534"/>
                </a:cubicBezTo>
                <a:cubicBezTo>
                  <a:pt x="1608" y="1504"/>
                  <a:pt x="1645" y="1489"/>
                  <a:pt x="1679" y="1489"/>
                </a:cubicBezTo>
                <a:close/>
                <a:moveTo>
                  <a:pt x="2154" y="0"/>
                </a:moveTo>
                <a:cubicBezTo>
                  <a:pt x="1983" y="0"/>
                  <a:pt x="1788" y="68"/>
                  <a:pt x="1568" y="200"/>
                </a:cubicBezTo>
                <a:cubicBezTo>
                  <a:pt x="1001" y="534"/>
                  <a:pt x="600" y="1034"/>
                  <a:pt x="434" y="1634"/>
                </a:cubicBezTo>
                <a:cubicBezTo>
                  <a:pt x="133" y="2435"/>
                  <a:pt x="0" y="3302"/>
                  <a:pt x="33" y="4136"/>
                </a:cubicBezTo>
                <a:cubicBezTo>
                  <a:pt x="33" y="5170"/>
                  <a:pt x="167" y="5837"/>
                  <a:pt x="434" y="6238"/>
                </a:cubicBezTo>
                <a:cubicBezTo>
                  <a:pt x="572" y="6455"/>
                  <a:pt x="768" y="6567"/>
                  <a:pt x="1009" y="6567"/>
                </a:cubicBezTo>
                <a:cubicBezTo>
                  <a:pt x="1176" y="6567"/>
                  <a:pt x="1364" y="6513"/>
                  <a:pt x="1568" y="6405"/>
                </a:cubicBezTo>
                <a:cubicBezTo>
                  <a:pt x="2102" y="6071"/>
                  <a:pt x="2502" y="5537"/>
                  <a:pt x="2702" y="4937"/>
                </a:cubicBezTo>
                <a:cubicBezTo>
                  <a:pt x="2969" y="4136"/>
                  <a:pt x="3102" y="3269"/>
                  <a:pt x="3102" y="2402"/>
                </a:cubicBezTo>
                <a:cubicBezTo>
                  <a:pt x="3102" y="1401"/>
                  <a:pt x="2969" y="700"/>
                  <a:pt x="2702" y="333"/>
                </a:cubicBezTo>
                <a:cubicBezTo>
                  <a:pt x="2553" y="109"/>
                  <a:pt x="2372" y="0"/>
                  <a:pt x="215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0" name="Google Shape;740;p41"/>
          <p:cNvSpPr/>
          <p:nvPr/>
        </p:nvSpPr>
        <p:spPr>
          <a:xfrm>
            <a:off x="2575822" y="2370997"/>
            <a:ext cx="67453" cy="121233"/>
          </a:xfrm>
          <a:custGeom>
            <a:avLst/>
            <a:gdLst/>
            <a:ahLst/>
            <a:cxnLst/>
            <a:rect l="l" t="t" r="r" b="b"/>
            <a:pathLst>
              <a:path w="4371" h="7856" extrusionOk="0">
                <a:moveTo>
                  <a:pt x="4248" y="1"/>
                </a:moveTo>
                <a:cubicBezTo>
                  <a:pt x="4177" y="1"/>
                  <a:pt x="4075" y="43"/>
                  <a:pt x="3937" y="135"/>
                </a:cubicBezTo>
                <a:cubicBezTo>
                  <a:pt x="3604" y="335"/>
                  <a:pt x="3437" y="502"/>
                  <a:pt x="3437" y="669"/>
                </a:cubicBezTo>
                <a:lnTo>
                  <a:pt x="3237" y="3637"/>
                </a:lnTo>
                <a:lnTo>
                  <a:pt x="3170" y="4271"/>
                </a:lnTo>
                <a:cubicBezTo>
                  <a:pt x="3170" y="4371"/>
                  <a:pt x="3203" y="4471"/>
                  <a:pt x="3170" y="4605"/>
                </a:cubicBezTo>
                <a:cubicBezTo>
                  <a:pt x="3170" y="4705"/>
                  <a:pt x="3170" y="4838"/>
                  <a:pt x="3170" y="4938"/>
                </a:cubicBezTo>
                <a:lnTo>
                  <a:pt x="3137" y="4938"/>
                </a:lnTo>
                <a:cubicBezTo>
                  <a:pt x="3103" y="4371"/>
                  <a:pt x="3070" y="3971"/>
                  <a:pt x="3003" y="3704"/>
                </a:cubicBezTo>
                <a:lnTo>
                  <a:pt x="2703" y="1069"/>
                </a:lnTo>
                <a:cubicBezTo>
                  <a:pt x="2703" y="1015"/>
                  <a:pt x="2658" y="960"/>
                  <a:pt x="2606" y="960"/>
                </a:cubicBezTo>
                <a:cubicBezTo>
                  <a:pt x="2594" y="960"/>
                  <a:pt x="2582" y="963"/>
                  <a:pt x="2569" y="969"/>
                </a:cubicBezTo>
                <a:cubicBezTo>
                  <a:pt x="2503" y="969"/>
                  <a:pt x="2403" y="1002"/>
                  <a:pt x="2303" y="1036"/>
                </a:cubicBezTo>
                <a:lnTo>
                  <a:pt x="2136" y="1169"/>
                </a:lnTo>
                <a:cubicBezTo>
                  <a:pt x="2002" y="1236"/>
                  <a:pt x="1936" y="1302"/>
                  <a:pt x="1836" y="1403"/>
                </a:cubicBezTo>
                <a:cubicBezTo>
                  <a:pt x="1769" y="1436"/>
                  <a:pt x="1736" y="1536"/>
                  <a:pt x="1736" y="1636"/>
                </a:cubicBezTo>
                <a:lnTo>
                  <a:pt x="1435" y="4605"/>
                </a:lnTo>
                <a:cubicBezTo>
                  <a:pt x="1369" y="5072"/>
                  <a:pt x="1335" y="5539"/>
                  <a:pt x="1302" y="6006"/>
                </a:cubicBezTo>
                <a:lnTo>
                  <a:pt x="1269" y="6006"/>
                </a:lnTo>
                <a:lnTo>
                  <a:pt x="1202" y="4738"/>
                </a:lnTo>
                <a:lnTo>
                  <a:pt x="1002" y="2036"/>
                </a:lnTo>
                <a:cubicBezTo>
                  <a:pt x="1002" y="1964"/>
                  <a:pt x="958" y="1930"/>
                  <a:pt x="884" y="1930"/>
                </a:cubicBezTo>
                <a:cubicBezTo>
                  <a:pt x="787" y="1930"/>
                  <a:pt x="638" y="1989"/>
                  <a:pt x="468" y="2103"/>
                </a:cubicBezTo>
                <a:cubicBezTo>
                  <a:pt x="168" y="2270"/>
                  <a:pt x="1" y="2437"/>
                  <a:pt x="1" y="2637"/>
                </a:cubicBezTo>
                <a:lnTo>
                  <a:pt x="1" y="2837"/>
                </a:lnTo>
                <a:lnTo>
                  <a:pt x="802" y="7707"/>
                </a:lnTo>
                <a:cubicBezTo>
                  <a:pt x="802" y="7807"/>
                  <a:pt x="835" y="7840"/>
                  <a:pt x="902" y="7840"/>
                </a:cubicBezTo>
                <a:cubicBezTo>
                  <a:pt x="924" y="7852"/>
                  <a:pt x="946" y="7855"/>
                  <a:pt x="968" y="7855"/>
                </a:cubicBezTo>
                <a:cubicBezTo>
                  <a:pt x="1013" y="7855"/>
                  <a:pt x="1057" y="7840"/>
                  <a:pt x="1102" y="7840"/>
                </a:cubicBezTo>
                <a:lnTo>
                  <a:pt x="1369" y="7674"/>
                </a:lnTo>
                <a:cubicBezTo>
                  <a:pt x="1435" y="7640"/>
                  <a:pt x="1502" y="7574"/>
                  <a:pt x="1569" y="7507"/>
                </a:cubicBezTo>
                <a:cubicBezTo>
                  <a:pt x="1635" y="7440"/>
                  <a:pt x="1669" y="7340"/>
                  <a:pt x="1669" y="7273"/>
                </a:cubicBezTo>
                <a:lnTo>
                  <a:pt x="2136" y="3971"/>
                </a:lnTo>
                <a:cubicBezTo>
                  <a:pt x="2169" y="3938"/>
                  <a:pt x="2169" y="3738"/>
                  <a:pt x="2169" y="3504"/>
                </a:cubicBezTo>
                <a:cubicBezTo>
                  <a:pt x="2169" y="3404"/>
                  <a:pt x="2169" y="3237"/>
                  <a:pt x="2169" y="3037"/>
                </a:cubicBezTo>
                <a:lnTo>
                  <a:pt x="2203" y="3037"/>
                </a:lnTo>
                <a:cubicBezTo>
                  <a:pt x="2236" y="3104"/>
                  <a:pt x="2236" y="3237"/>
                  <a:pt x="2236" y="3471"/>
                </a:cubicBezTo>
                <a:cubicBezTo>
                  <a:pt x="2236" y="3571"/>
                  <a:pt x="2269" y="3704"/>
                  <a:pt x="2269" y="3871"/>
                </a:cubicBezTo>
                <a:lnTo>
                  <a:pt x="2736" y="6640"/>
                </a:lnTo>
                <a:cubicBezTo>
                  <a:pt x="2736" y="6706"/>
                  <a:pt x="2770" y="6773"/>
                  <a:pt x="2836" y="6773"/>
                </a:cubicBezTo>
                <a:cubicBezTo>
                  <a:pt x="2903" y="6773"/>
                  <a:pt x="3003" y="6740"/>
                  <a:pt x="3070" y="6706"/>
                </a:cubicBezTo>
                <a:lnTo>
                  <a:pt x="3303" y="6573"/>
                </a:lnTo>
                <a:cubicBezTo>
                  <a:pt x="3470" y="6473"/>
                  <a:pt x="3570" y="6339"/>
                  <a:pt x="3604" y="6139"/>
                </a:cubicBezTo>
                <a:lnTo>
                  <a:pt x="4371" y="335"/>
                </a:lnTo>
                <a:lnTo>
                  <a:pt x="4371" y="168"/>
                </a:lnTo>
                <a:cubicBezTo>
                  <a:pt x="4371" y="60"/>
                  <a:pt x="4332" y="1"/>
                  <a:pt x="424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1" name="Google Shape;741;p41"/>
          <p:cNvSpPr/>
          <p:nvPr/>
        </p:nvSpPr>
        <p:spPr>
          <a:xfrm>
            <a:off x="2670543" y="2333744"/>
            <a:ext cx="42222" cy="102468"/>
          </a:xfrm>
          <a:custGeom>
            <a:avLst/>
            <a:gdLst/>
            <a:ahLst/>
            <a:cxnLst/>
            <a:rect l="l" t="t" r="r" b="b"/>
            <a:pathLst>
              <a:path w="2736" h="6640" extrusionOk="0">
                <a:moveTo>
                  <a:pt x="2249" y="1"/>
                </a:moveTo>
                <a:cubicBezTo>
                  <a:pt x="2209" y="1"/>
                  <a:pt x="2171" y="5"/>
                  <a:pt x="2136" y="14"/>
                </a:cubicBezTo>
                <a:cubicBezTo>
                  <a:pt x="1969" y="47"/>
                  <a:pt x="1769" y="114"/>
                  <a:pt x="1635" y="214"/>
                </a:cubicBezTo>
                <a:cubicBezTo>
                  <a:pt x="534" y="848"/>
                  <a:pt x="1" y="2182"/>
                  <a:pt x="1" y="4250"/>
                </a:cubicBezTo>
                <a:cubicBezTo>
                  <a:pt x="1" y="5838"/>
                  <a:pt x="315" y="6639"/>
                  <a:pt x="944" y="6639"/>
                </a:cubicBezTo>
                <a:cubicBezTo>
                  <a:pt x="1135" y="6639"/>
                  <a:pt x="1354" y="6566"/>
                  <a:pt x="1602" y="6418"/>
                </a:cubicBezTo>
                <a:cubicBezTo>
                  <a:pt x="1769" y="6318"/>
                  <a:pt x="1935" y="6185"/>
                  <a:pt x="2069" y="6051"/>
                </a:cubicBezTo>
                <a:cubicBezTo>
                  <a:pt x="2269" y="5885"/>
                  <a:pt x="2402" y="5685"/>
                  <a:pt x="2536" y="5484"/>
                </a:cubicBezTo>
                <a:cubicBezTo>
                  <a:pt x="2636" y="5351"/>
                  <a:pt x="2703" y="5184"/>
                  <a:pt x="2736" y="4984"/>
                </a:cubicBezTo>
                <a:cubicBezTo>
                  <a:pt x="2703" y="4817"/>
                  <a:pt x="2669" y="4650"/>
                  <a:pt x="2603" y="4484"/>
                </a:cubicBezTo>
                <a:cubicBezTo>
                  <a:pt x="2547" y="4345"/>
                  <a:pt x="2491" y="4275"/>
                  <a:pt x="2436" y="4275"/>
                </a:cubicBezTo>
                <a:cubicBezTo>
                  <a:pt x="2425" y="4275"/>
                  <a:pt x="2414" y="4278"/>
                  <a:pt x="2402" y="4284"/>
                </a:cubicBezTo>
                <a:cubicBezTo>
                  <a:pt x="2336" y="4350"/>
                  <a:pt x="2302" y="4384"/>
                  <a:pt x="2269" y="4450"/>
                </a:cubicBezTo>
                <a:lnTo>
                  <a:pt x="2169" y="4584"/>
                </a:lnTo>
                <a:cubicBezTo>
                  <a:pt x="2102" y="4650"/>
                  <a:pt x="2035" y="4717"/>
                  <a:pt x="1969" y="4817"/>
                </a:cubicBezTo>
                <a:cubicBezTo>
                  <a:pt x="1902" y="4884"/>
                  <a:pt x="1802" y="4951"/>
                  <a:pt x="1735" y="5017"/>
                </a:cubicBezTo>
                <a:cubicBezTo>
                  <a:pt x="1684" y="5048"/>
                  <a:pt x="1626" y="5063"/>
                  <a:pt x="1569" y="5063"/>
                </a:cubicBezTo>
                <a:cubicBezTo>
                  <a:pt x="1443" y="5063"/>
                  <a:pt x="1325" y="4989"/>
                  <a:pt x="1302" y="4851"/>
                </a:cubicBezTo>
                <a:cubicBezTo>
                  <a:pt x="1168" y="4450"/>
                  <a:pt x="1135" y="4017"/>
                  <a:pt x="1135" y="3583"/>
                </a:cubicBezTo>
                <a:cubicBezTo>
                  <a:pt x="1135" y="3116"/>
                  <a:pt x="1168" y="2649"/>
                  <a:pt x="1302" y="2182"/>
                </a:cubicBezTo>
                <a:cubicBezTo>
                  <a:pt x="1368" y="1882"/>
                  <a:pt x="1502" y="1648"/>
                  <a:pt x="1735" y="1515"/>
                </a:cubicBezTo>
                <a:cubicBezTo>
                  <a:pt x="1835" y="1448"/>
                  <a:pt x="1902" y="1415"/>
                  <a:pt x="2002" y="1415"/>
                </a:cubicBezTo>
                <a:cubicBezTo>
                  <a:pt x="2069" y="1415"/>
                  <a:pt x="2169" y="1448"/>
                  <a:pt x="2236" y="1448"/>
                </a:cubicBezTo>
                <a:cubicBezTo>
                  <a:pt x="2252" y="1465"/>
                  <a:pt x="2277" y="1473"/>
                  <a:pt x="2302" y="1473"/>
                </a:cubicBezTo>
                <a:cubicBezTo>
                  <a:pt x="2327" y="1473"/>
                  <a:pt x="2352" y="1465"/>
                  <a:pt x="2369" y="1448"/>
                </a:cubicBezTo>
                <a:cubicBezTo>
                  <a:pt x="2436" y="1415"/>
                  <a:pt x="2536" y="1248"/>
                  <a:pt x="2603" y="981"/>
                </a:cubicBezTo>
                <a:cubicBezTo>
                  <a:pt x="2669" y="781"/>
                  <a:pt x="2703" y="581"/>
                  <a:pt x="2703" y="381"/>
                </a:cubicBezTo>
                <a:cubicBezTo>
                  <a:pt x="2736" y="247"/>
                  <a:pt x="2669" y="147"/>
                  <a:pt x="2569" y="81"/>
                </a:cubicBezTo>
                <a:cubicBezTo>
                  <a:pt x="2472" y="32"/>
                  <a:pt x="2356" y="1"/>
                  <a:pt x="224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2" name="Google Shape;742;p41"/>
          <p:cNvSpPr/>
          <p:nvPr/>
        </p:nvSpPr>
        <p:spPr>
          <a:xfrm>
            <a:off x="2719956" y="2306368"/>
            <a:ext cx="46358" cy="104567"/>
          </a:xfrm>
          <a:custGeom>
            <a:avLst/>
            <a:gdLst/>
            <a:ahLst/>
            <a:cxnLst/>
            <a:rect l="l" t="t" r="r" b="b"/>
            <a:pathLst>
              <a:path w="3004" h="6776" extrusionOk="0">
                <a:moveTo>
                  <a:pt x="1802" y="3289"/>
                </a:moveTo>
                <a:lnTo>
                  <a:pt x="1802" y="4623"/>
                </a:lnTo>
                <a:cubicBezTo>
                  <a:pt x="1769" y="4757"/>
                  <a:pt x="1736" y="4890"/>
                  <a:pt x="1635" y="4990"/>
                </a:cubicBezTo>
                <a:cubicBezTo>
                  <a:pt x="1602" y="5090"/>
                  <a:pt x="1535" y="5157"/>
                  <a:pt x="1435" y="5224"/>
                </a:cubicBezTo>
                <a:cubicBezTo>
                  <a:pt x="1375" y="5254"/>
                  <a:pt x="1329" y="5270"/>
                  <a:pt x="1290" y="5270"/>
                </a:cubicBezTo>
                <a:cubicBezTo>
                  <a:pt x="1242" y="5270"/>
                  <a:pt x="1205" y="5245"/>
                  <a:pt x="1168" y="5190"/>
                </a:cubicBezTo>
                <a:cubicBezTo>
                  <a:pt x="1068" y="5057"/>
                  <a:pt x="1035" y="4890"/>
                  <a:pt x="1068" y="4723"/>
                </a:cubicBezTo>
                <a:cubicBezTo>
                  <a:pt x="1002" y="4156"/>
                  <a:pt x="1302" y="3589"/>
                  <a:pt x="1802" y="3289"/>
                </a:cubicBezTo>
                <a:close/>
                <a:moveTo>
                  <a:pt x="2184" y="0"/>
                </a:moveTo>
                <a:cubicBezTo>
                  <a:pt x="1983" y="0"/>
                  <a:pt x="1736" y="85"/>
                  <a:pt x="1435" y="253"/>
                </a:cubicBezTo>
                <a:cubicBezTo>
                  <a:pt x="1235" y="387"/>
                  <a:pt x="1035" y="520"/>
                  <a:pt x="868" y="687"/>
                </a:cubicBezTo>
                <a:cubicBezTo>
                  <a:pt x="701" y="854"/>
                  <a:pt x="535" y="1021"/>
                  <a:pt x="401" y="1221"/>
                </a:cubicBezTo>
                <a:cubicBezTo>
                  <a:pt x="301" y="1354"/>
                  <a:pt x="234" y="1521"/>
                  <a:pt x="234" y="1688"/>
                </a:cubicBezTo>
                <a:cubicBezTo>
                  <a:pt x="234" y="1821"/>
                  <a:pt x="268" y="1921"/>
                  <a:pt x="301" y="2021"/>
                </a:cubicBezTo>
                <a:cubicBezTo>
                  <a:pt x="335" y="2121"/>
                  <a:pt x="401" y="2221"/>
                  <a:pt x="468" y="2322"/>
                </a:cubicBezTo>
                <a:cubicBezTo>
                  <a:pt x="517" y="2370"/>
                  <a:pt x="548" y="2401"/>
                  <a:pt x="587" y="2401"/>
                </a:cubicBezTo>
                <a:cubicBezTo>
                  <a:pt x="601" y="2401"/>
                  <a:pt x="617" y="2397"/>
                  <a:pt x="635" y="2388"/>
                </a:cubicBezTo>
                <a:cubicBezTo>
                  <a:pt x="701" y="2355"/>
                  <a:pt x="735" y="2288"/>
                  <a:pt x="768" y="2221"/>
                </a:cubicBezTo>
                <a:cubicBezTo>
                  <a:pt x="902" y="2088"/>
                  <a:pt x="968" y="1955"/>
                  <a:pt x="1068" y="1888"/>
                </a:cubicBezTo>
                <a:cubicBezTo>
                  <a:pt x="1135" y="1788"/>
                  <a:pt x="1235" y="1688"/>
                  <a:pt x="1369" y="1654"/>
                </a:cubicBezTo>
                <a:cubicBezTo>
                  <a:pt x="1442" y="1599"/>
                  <a:pt x="1516" y="1575"/>
                  <a:pt x="1578" y="1575"/>
                </a:cubicBezTo>
                <a:cubicBezTo>
                  <a:pt x="1629" y="1575"/>
                  <a:pt x="1672" y="1591"/>
                  <a:pt x="1702" y="1621"/>
                </a:cubicBezTo>
                <a:cubicBezTo>
                  <a:pt x="1802" y="1754"/>
                  <a:pt x="1836" y="1921"/>
                  <a:pt x="1802" y="2088"/>
                </a:cubicBezTo>
                <a:lnTo>
                  <a:pt x="1802" y="2288"/>
                </a:lnTo>
                <a:cubicBezTo>
                  <a:pt x="668" y="2922"/>
                  <a:pt x="1" y="4123"/>
                  <a:pt x="68" y="5424"/>
                </a:cubicBezTo>
                <a:cubicBezTo>
                  <a:pt x="34" y="5824"/>
                  <a:pt x="134" y="6258"/>
                  <a:pt x="335" y="6591"/>
                </a:cubicBezTo>
                <a:cubicBezTo>
                  <a:pt x="425" y="6718"/>
                  <a:pt x="545" y="6776"/>
                  <a:pt x="689" y="6776"/>
                </a:cubicBezTo>
                <a:cubicBezTo>
                  <a:pt x="810" y="6776"/>
                  <a:pt x="949" y="6734"/>
                  <a:pt x="1102" y="6658"/>
                </a:cubicBezTo>
                <a:cubicBezTo>
                  <a:pt x="1302" y="6525"/>
                  <a:pt x="1469" y="6358"/>
                  <a:pt x="1602" y="6158"/>
                </a:cubicBezTo>
                <a:cubicBezTo>
                  <a:pt x="1736" y="5957"/>
                  <a:pt x="1836" y="5757"/>
                  <a:pt x="1902" y="5524"/>
                </a:cubicBezTo>
                <a:cubicBezTo>
                  <a:pt x="1936" y="5657"/>
                  <a:pt x="1969" y="5791"/>
                  <a:pt x="2002" y="5924"/>
                </a:cubicBezTo>
                <a:cubicBezTo>
                  <a:pt x="2022" y="5963"/>
                  <a:pt x="2053" y="5979"/>
                  <a:pt x="2089" y="5979"/>
                </a:cubicBezTo>
                <a:cubicBezTo>
                  <a:pt x="2114" y="5979"/>
                  <a:pt x="2142" y="5971"/>
                  <a:pt x="2169" y="5957"/>
                </a:cubicBezTo>
                <a:cubicBezTo>
                  <a:pt x="2369" y="5824"/>
                  <a:pt x="2536" y="5691"/>
                  <a:pt x="2703" y="5557"/>
                </a:cubicBezTo>
                <a:cubicBezTo>
                  <a:pt x="2903" y="5357"/>
                  <a:pt x="3003" y="5224"/>
                  <a:pt x="3003" y="5090"/>
                </a:cubicBezTo>
                <a:cubicBezTo>
                  <a:pt x="3003" y="5023"/>
                  <a:pt x="3003" y="4923"/>
                  <a:pt x="2970" y="4857"/>
                </a:cubicBezTo>
                <a:cubicBezTo>
                  <a:pt x="2970" y="4657"/>
                  <a:pt x="2970" y="4456"/>
                  <a:pt x="2936" y="4256"/>
                </a:cubicBezTo>
                <a:cubicBezTo>
                  <a:pt x="2903" y="4089"/>
                  <a:pt x="2903" y="3823"/>
                  <a:pt x="2903" y="3489"/>
                </a:cubicBezTo>
                <a:lnTo>
                  <a:pt x="2903" y="1388"/>
                </a:lnTo>
                <a:cubicBezTo>
                  <a:pt x="2970" y="954"/>
                  <a:pt x="2836" y="487"/>
                  <a:pt x="2569" y="153"/>
                </a:cubicBezTo>
                <a:cubicBezTo>
                  <a:pt x="2467" y="51"/>
                  <a:pt x="2340" y="0"/>
                  <a:pt x="218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3" name="Google Shape;743;p41"/>
          <p:cNvSpPr/>
          <p:nvPr/>
        </p:nvSpPr>
        <p:spPr>
          <a:xfrm>
            <a:off x="2779678" y="2267726"/>
            <a:ext cx="46342" cy="112499"/>
          </a:xfrm>
          <a:custGeom>
            <a:avLst/>
            <a:gdLst/>
            <a:ahLst/>
            <a:cxnLst/>
            <a:rect l="l" t="t" r="r" b="b"/>
            <a:pathLst>
              <a:path w="3003" h="7290" extrusionOk="0">
                <a:moveTo>
                  <a:pt x="2472" y="1"/>
                </a:moveTo>
                <a:cubicBezTo>
                  <a:pt x="2375" y="1"/>
                  <a:pt x="2263" y="43"/>
                  <a:pt x="2135" y="122"/>
                </a:cubicBezTo>
                <a:cubicBezTo>
                  <a:pt x="1902" y="256"/>
                  <a:pt x="1702" y="456"/>
                  <a:pt x="1568" y="689"/>
                </a:cubicBezTo>
                <a:cubicBezTo>
                  <a:pt x="1368" y="956"/>
                  <a:pt x="1235" y="1223"/>
                  <a:pt x="1135" y="1557"/>
                </a:cubicBezTo>
                <a:cubicBezTo>
                  <a:pt x="1135" y="1490"/>
                  <a:pt x="1101" y="1390"/>
                  <a:pt x="1101" y="1256"/>
                </a:cubicBezTo>
                <a:cubicBezTo>
                  <a:pt x="1101" y="1156"/>
                  <a:pt x="1068" y="1056"/>
                  <a:pt x="1034" y="956"/>
                </a:cubicBezTo>
                <a:cubicBezTo>
                  <a:pt x="1015" y="917"/>
                  <a:pt x="984" y="901"/>
                  <a:pt x="948" y="901"/>
                </a:cubicBezTo>
                <a:cubicBezTo>
                  <a:pt x="923" y="901"/>
                  <a:pt x="895" y="909"/>
                  <a:pt x="868" y="923"/>
                </a:cubicBezTo>
                <a:cubicBezTo>
                  <a:pt x="668" y="1056"/>
                  <a:pt x="467" y="1190"/>
                  <a:pt x="301" y="1356"/>
                </a:cubicBezTo>
                <a:cubicBezTo>
                  <a:pt x="134" y="1456"/>
                  <a:pt x="34" y="1657"/>
                  <a:pt x="0" y="1857"/>
                </a:cubicBezTo>
                <a:cubicBezTo>
                  <a:pt x="0" y="1890"/>
                  <a:pt x="0" y="2024"/>
                  <a:pt x="34" y="2257"/>
                </a:cubicBezTo>
                <a:cubicBezTo>
                  <a:pt x="67" y="2491"/>
                  <a:pt x="67" y="2857"/>
                  <a:pt x="67" y="3391"/>
                </a:cubicBezTo>
                <a:lnTo>
                  <a:pt x="67" y="7060"/>
                </a:lnTo>
                <a:cubicBezTo>
                  <a:pt x="67" y="7213"/>
                  <a:pt x="111" y="7289"/>
                  <a:pt x="210" y="7289"/>
                </a:cubicBezTo>
                <a:cubicBezTo>
                  <a:pt x="285" y="7289"/>
                  <a:pt x="391" y="7246"/>
                  <a:pt x="534" y="7161"/>
                </a:cubicBezTo>
                <a:lnTo>
                  <a:pt x="801" y="7027"/>
                </a:lnTo>
                <a:cubicBezTo>
                  <a:pt x="934" y="6960"/>
                  <a:pt x="1034" y="6860"/>
                  <a:pt x="1101" y="6760"/>
                </a:cubicBezTo>
                <a:cubicBezTo>
                  <a:pt x="1168" y="6660"/>
                  <a:pt x="1235" y="6527"/>
                  <a:pt x="1235" y="6427"/>
                </a:cubicBezTo>
                <a:lnTo>
                  <a:pt x="1235" y="2457"/>
                </a:lnTo>
                <a:cubicBezTo>
                  <a:pt x="1268" y="2224"/>
                  <a:pt x="1401" y="2024"/>
                  <a:pt x="1602" y="1857"/>
                </a:cubicBezTo>
                <a:cubicBezTo>
                  <a:pt x="1652" y="1823"/>
                  <a:pt x="1693" y="1807"/>
                  <a:pt x="1727" y="1807"/>
                </a:cubicBezTo>
                <a:cubicBezTo>
                  <a:pt x="1760" y="1807"/>
                  <a:pt x="1785" y="1823"/>
                  <a:pt x="1802" y="1857"/>
                </a:cubicBezTo>
                <a:cubicBezTo>
                  <a:pt x="1868" y="1990"/>
                  <a:pt x="1868" y="2157"/>
                  <a:pt x="1868" y="2290"/>
                </a:cubicBezTo>
                <a:lnTo>
                  <a:pt x="1868" y="6026"/>
                </a:lnTo>
                <a:cubicBezTo>
                  <a:pt x="1868" y="6186"/>
                  <a:pt x="1916" y="6262"/>
                  <a:pt x="2018" y="6262"/>
                </a:cubicBezTo>
                <a:cubicBezTo>
                  <a:pt x="2087" y="6262"/>
                  <a:pt x="2181" y="6227"/>
                  <a:pt x="2302" y="6160"/>
                </a:cubicBezTo>
                <a:lnTo>
                  <a:pt x="2536" y="5993"/>
                </a:lnTo>
                <a:cubicBezTo>
                  <a:pt x="2769" y="5893"/>
                  <a:pt x="2936" y="5659"/>
                  <a:pt x="2969" y="5393"/>
                </a:cubicBezTo>
                <a:lnTo>
                  <a:pt x="2969" y="1223"/>
                </a:lnTo>
                <a:cubicBezTo>
                  <a:pt x="3003" y="856"/>
                  <a:pt x="2902" y="489"/>
                  <a:pt x="2736" y="156"/>
                </a:cubicBezTo>
                <a:cubicBezTo>
                  <a:pt x="2666" y="51"/>
                  <a:pt x="2578" y="1"/>
                  <a:pt x="247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4" name="Google Shape;744;p41"/>
          <p:cNvSpPr/>
          <p:nvPr/>
        </p:nvSpPr>
        <p:spPr>
          <a:xfrm>
            <a:off x="2857918" y="2204718"/>
            <a:ext cx="18040" cy="130816"/>
          </a:xfrm>
          <a:custGeom>
            <a:avLst/>
            <a:gdLst/>
            <a:ahLst/>
            <a:cxnLst/>
            <a:rect l="l" t="t" r="r" b="b"/>
            <a:pathLst>
              <a:path w="1169" h="8477" extrusionOk="0">
                <a:moveTo>
                  <a:pt x="1018" y="0"/>
                </a:moveTo>
                <a:cubicBezTo>
                  <a:pt x="949" y="0"/>
                  <a:pt x="856" y="35"/>
                  <a:pt x="735" y="102"/>
                </a:cubicBezTo>
                <a:lnTo>
                  <a:pt x="434" y="269"/>
                </a:lnTo>
                <a:cubicBezTo>
                  <a:pt x="201" y="402"/>
                  <a:pt x="34" y="636"/>
                  <a:pt x="1" y="903"/>
                </a:cubicBezTo>
                <a:lnTo>
                  <a:pt x="1" y="8241"/>
                </a:lnTo>
                <a:cubicBezTo>
                  <a:pt x="1" y="8401"/>
                  <a:pt x="60" y="8477"/>
                  <a:pt x="165" y="8477"/>
                </a:cubicBezTo>
                <a:cubicBezTo>
                  <a:pt x="235" y="8477"/>
                  <a:pt x="327" y="8442"/>
                  <a:pt x="434" y="8375"/>
                </a:cubicBezTo>
                <a:lnTo>
                  <a:pt x="735" y="8208"/>
                </a:lnTo>
                <a:cubicBezTo>
                  <a:pt x="1001" y="8075"/>
                  <a:pt x="1135" y="7841"/>
                  <a:pt x="1168" y="7574"/>
                </a:cubicBezTo>
                <a:lnTo>
                  <a:pt x="1168" y="236"/>
                </a:lnTo>
                <a:cubicBezTo>
                  <a:pt x="1168" y="76"/>
                  <a:pt x="1121" y="0"/>
                  <a:pt x="101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5" name="Google Shape;745;p41"/>
          <p:cNvSpPr/>
          <p:nvPr/>
        </p:nvSpPr>
        <p:spPr>
          <a:xfrm>
            <a:off x="2909908" y="2166107"/>
            <a:ext cx="44799" cy="139721"/>
          </a:xfrm>
          <a:custGeom>
            <a:avLst/>
            <a:gdLst/>
            <a:ahLst/>
            <a:cxnLst/>
            <a:rect l="l" t="t" r="r" b="b"/>
            <a:pathLst>
              <a:path w="2903" h="9054" extrusionOk="0">
                <a:moveTo>
                  <a:pt x="926" y="1"/>
                </a:moveTo>
                <a:cubicBezTo>
                  <a:pt x="861" y="1"/>
                  <a:pt x="775" y="35"/>
                  <a:pt x="668" y="102"/>
                </a:cubicBezTo>
                <a:lnTo>
                  <a:pt x="401" y="236"/>
                </a:lnTo>
                <a:cubicBezTo>
                  <a:pt x="168" y="369"/>
                  <a:pt x="1" y="603"/>
                  <a:pt x="1" y="870"/>
                </a:cubicBezTo>
                <a:lnTo>
                  <a:pt x="1" y="8842"/>
                </a:lnTo>
                <a:cubicBezTo>
                  <a:pt x="1" y="8986"/>
                  <a:pt x="51" y="9054"/>
                  <a:pt x="168" y="9054"/>
                </a:cubicBezTo>
                <a:cubicBezTo>
                  <a:pt x="241" y="9054"/>
                  <a:pt x="339" y="9027"/>
                  <a:pt x="468" y="8975"/>
                </a:cubicBezTo>
                <a:lnTo>
                  <a:pt x="701" y="8842"/>
                </a:lnTo>
                <a:cubicBezTo>
                  <a:pt x="968" y="8709"/>
                  <a:pt x="1102" y="8475"/>
                  <a:pt x="1135" y="8208"/>
                </a:cubicBezTo>
                <a:lnTo>
                  <a:pt x="1135" y="4205"/>
                </a:lnTo>
                <a:cubicBezTo>
                  <a:pt x="1168" y="4005"/>
                  <a:pt x="1302" y="3772"/>
                  <a:pt x="1502" y="3638"/>
                </a:cubicBezTo>
                <a:cubicBezTo>
                  <a:pt x="1552" y="3605"/>
                  <a:pt x="1594" y="3588"/>
                  <a:pt x="1627" y="3588"/>
                </a:cubicBezTo>
                <a:cubicBezTo>
                  <a:pt x="1660" y="3588"/>
                  <a:pt x="1685" y="3605"/>
                  <a:pt x="1702" y="3638"/>
                </a:cubicBezTo>
                <a:cubicBezTo>
                  <a:pt x="1769" y="3772"/>
                  <a:pt x="1802" y="3905"/>
                  <a:pt x="1769" y="4072"/>
                </a:cubicBezTo>
                <a:lnTo>
                  <a:pt x="1769" y="7808"/>
                </a:lnTo>
                <a:cubicBezTo>
                  <a:pt x="1769" y="7953"/>
                  <a:pt x="1820" y="8034"/>
                  <a:pt x="1932" y="8034"/>
                </a:cubicBezTo>
                <a:cubicBezTo>
                  <a:pt x="1999" y="8034"/>
                  <a:pt x="2089" y="8004"/>
                  <a:pt x="2202" y="7941"/>
                </a:cubicBezTo>
                <a:lnTo>
                  <a:pt x="2436" y="7775"/>
                </a:lnTo>
                <a:cubicBezTo>
                  <a:pt x="2703" y="7675"/>
                  <a:pt x="2869" y="7441"/>
                  <a:pt x="2869" y="7174"/>
                </a:cubicBezTo>
                <a:lnTo>
                  <a:pt x="2869" y="3005"/>
                </a:lnTo>
                <a:cubicBezTo>
                  <a:pt x="2903" y="2638"/>
                  <a:pt x="2836" y="2237"/>
                  <a:pt x="2669" y="1937"/>
                </a:cubicBezTo>
                <a:cubicBezTo>
                  <a:pt x="2578" y="1827"/>
                  <a:pt x="2476" y="1777"/>
                  <a:pt x="2358" y="1777"/>
                </a:cubicBezTo>
                <a:cubicBezTo>
                  <a:pt x="2262" y="1777"/>
                  <a:pt x="2156" y="1810"/>
                  <a:pt x="2036" y="1870"/>
                </a:cubicBezTo>
                <a:cubicBezTo>
                  <a:pt x="1802" y="2004"/>
                  <a:pt x="1635" y="2204"/>
                  <a:pt x="1502" y="2404"/>
                </a:cubicBezTo>
                <a:cubicBezTo>
                  <a:pt x="1335" y="2671"/>
                  <a:pt x="1168" y="2904"/>
                  <a:pt x="1068" y="3205"/>
                </a:cubicBezTo>
                <a:lnTo>
                  <a:pt x="1068" y="236"/>
                </a:lnTo>
                <a:cubicBezTo>
                  <a:pt x="1068" y="77"/>
                  <a:pt x="1021" y="1"/>
                  <a:pt x="92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6" name="Google Shape;746;p41"/>
          <p:cNvSpPr/>
          <p:nvPr/>
        </p:nvSpPr>
        <p:spPr>
          <a:xfrm>
            <a:off x="2966018" y="2164178"/>
            <a:ext cx="46867" cy="100817"/>
          </a:xfrm>
          <a:custGeom>
            <a:avLst/>
            <a:gdLst/>
            <a:ahLst/>
            <a:cxnLst/>
            <a:rect l="l" t="t" r="r" b="b"/>
            <a:pathLst>
              <a:path w="3037" h="6533" extrusionOk="0">
                <a:moveTo>
                  <a:pt x="1681" y="1370"/>
                </a:moveTo>
                <a:cubicBezTo>
                  <a:pt x="1781" y="1370"/>
                  <a:pt x="1844" y="1445"/>
                  <a:pt x="1869" y="1595"/>
                </a:cubicBezTo>
                <a:cubicBezTo>
                  <a:pt x="1969" y="1962"/>
                  <a:pt x="2002" y="2329"/>
                  <a:pt x="1969" y="2696"/>
                </a:cubicBezTo>
                <a:lnTo>
                  <a:pt x="1135" y="3163"/>
                </a:lnTo>
                <a:cubicBezTo>
                  <a:pt x="1135" y="2729"/>
                  <a:pt x="1202" y="2329"/>
                  <a:pt x="1268" y="1895"/>
                </a:cubicBezTo>
                <a:cubicBezTo>
                  <a:pt x="1302" y="1695"/>
                  <a:pt x="1402" y="1528"/>
                  <a:pt x="1568" y="1395"/>
                </a:cubicBezTo>
                <a:cubicBezTo>
                  <a:pt x="1610" y="1378"/>
                  <a:pt x="1648" y="1370"/>
                  <a:pt x="1681" y="1370"/>
                </a:cubicBezTo>
                <a:close/>
                <a:moveTo>
                  <a:pt x="2112" y="1"/>
                </a:moveTo>
                <a:cubicBezTo>
                  <a:pt x="1959" y="1"/>
                  <a:pt x="1789" y="54"/>
                  <a:pt x="1602" y="161"/>
                </a:cubicBezTo>
                <a:cubicBezTo>
                  <a:pt x="1068" y="494"/>
                  <a:pt x="668" y="961"/>
                  <a:pt x="434" y="1562"/>
                </a:cubicBezTo>
                <a:cubicBezTo>
                  <a:pt x="134" y="2396"/>
                  <a:pt x="1" y="3296"/>
                  <a:pt x="34" y="4197"/>
                </a:cubicBezTo>
                <a:cubicBezTo>
                  <a:pt x="34" y="5198"/>
                  <a:pt x="167" y="5898"/>
                  <a:pt x="434" y="6265"/>
                </a:cubicBezTo>
                <a:cubicBezTo>
                  <a:pt x="592" y="6440"/>
                  <a:pt x="777" y="6533"/>
                  <a:pt x="1000" y="6533"/>
                </a:cubicBezTo>
                <a:cubicBezTo>
                  <a:pt x="1201" y="6533"/>
                  <a:pt x="1433" y="6457"/>
                  <a:pt x="1702" y="6298"/>
                </a:cubicBezTo>
                <a:cubicBezTo>
                  <a:pt x="1902" y="6198"/>
                  <a:pt x="2069" y="6098"/>
                  <a:pt x="2202" y="5932"/>
                </a:cubicBezTo>
                <a:cubicBezTo>
                  <a:pt x="2369" y="5765"/>
                  <a:pt x="2536" y="5598"/>
                  <a:pt x="2669" y="5398"/>
                </a:cubicBezTo>
                <a:cubicBezTo>
                  <a:pt x="2803" y="5231"/>
                  <a:pt x="2869" y="5031"/>
                  <a:pt x="2869" y="4831"/>
                </a:cubicBezTo>
                <a:cubicBezTo>
                  <a:pt x="2869" y="4731"/>
                  <a:pt x="2836" y="4631"/>
                  <a:pt x="2803" y="4564"/>
                </a:cubicBezTo>
                <a:cubicBezTo>
                  <a:pt x="2769" y="4430"/>
                  <a:pt x="2736" y="4330"/>
                  <a:pt x="2669" y="4264"/>
                </a:cubicBezTo>
                <a:cubicBezTo>
                  <a:pt x="2620" y="4215"/>
                  <a:pt x="2572" y="4184"/>
                  <a:pt x="2536" y="4184"/>
                </a:cubicBezTo>
                <a:cubicBezTo>
                  <a:pt x="2523" y="4184"/>
                  <a:pt x="2511" y="4188"/>
                  <a:pt x="2502" y="4197"/>
                </a:cubicBezTo>
                <a:cubicBezTo>
                  <a:pt x="2436" y="4230"/>
                  <a:pt x="2369" y="4297"/>
                  <a:pt x="2336" y="4364"/>
                </a:cubicBezTo>
                <a:cubicBezTo>
                  <a:pt x="2236" y="4497"/>
                  <a:pt x="2169" y="4597"/>
                  <a:pt x="2069" y="4697"/>
                </a:cubicBezTo>
                <a:cubicBezTo>
                  <a:pt x="1969" y="4797"/>
                  <a:pt x="1869" y="4864"/>
                  <a:pt x="1769" y="4931"/>
                </a:cubicBezTo>
                <a:cubicBezTo>
                  <a:pt x="1685" y="4981"/>
                  <a:pt x="1610" y="5006"/>
                  <a:pt x="1543" y="5006"/>
                </a:cubicBezTo>
                <a:cubicBezTo>
                  <a:pt x="1477" y="5006"/>
                  <a:pt x="1418" y="4981"/>
                  <a:pt x="1368" y="4931"/>
                </a:cubicBezTo>
                <a:cubicBezTo>
                  <a:pt x="1235" y="4731"/>
                  <a:pt x="1168" y="4464"/>
                  <a:pt x="1168" y="4197"/>
                </a:cubicBezTo>
                <a:lnTo>
                  <a:pt x="2603" y="3363"/>
                </a:lnTo>
                <a:cubicBezTo>
                  <a:pt x="2703" y="3263"/>
                  <a:pt x="2803" y="3096"/>
                  <a:pt x="2836" y="2963"/>
                </a:cubicBezTo>
                <a:cubicBezTo>
                  <a:pt x="2903" y="2796"/>
                  <a:pt x="2969" y="2629"/>
                  <a:pt x="2969" y="2462"/>
                </a:cubicBezTo>
                <a:cubicBezTo>
                  <a:pt x="3036" y="1729"/>
                  <a:pt x="2936" y="1028"/>
                  <a:pt x="2669" y="361"/>
                </a:cubicBezTo>
                <a:cubicBezTo>
                  <a:pt x="2529" y="121"/>
                  <a:pt x="2341" y="1"/>
                  <a:pt x="211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7" name="Google Shape;747;p41"/>
          <p:cNvSpPr/>
          <p:nvPr/>
        </p:nvSpPr>
        <p:spPr>
          <a:xfrm>
            <a:off x="3023672" y="2100691"/>
            <a:ext cx="25247" cy="136032"/>
          </a:xfrm>
          <a:custGeom>
            <a:avLst/>
            <a:gdLst/>
            <a:ahLst/>
            <a:cxnLst/>
            <a:rect l="l" t="t" r="r" b="b"/>
            <a:pathLst>
              <a:path w="1636" h="8815" extrusionOk="0">
                <a:moveTo>
                  <a:pt x="938" y="1"/>
                </a:moveTo>
                <a:cubicBezTo>
                  <a:pt x="862" y="1"/>
                  <a:pt x="760" y="36"/>
                  <a:pt x="634" y="105"/>
                </a:cubicBezTo>
                <a:lnTo>
                  <a:pt x="434" y="205"/>
                </a:lnTo>
                <a:cubicBezTo>
                  <a:pt x="167" y="339"/>
                  <a:pt x="1" y="572"/>
                  <a:pt x="1" y="839"/>
                </a:cubicBezTo>
                <a:lnTo>
                  <a:pt x="1" y="7510"/>
                </a:lnTo>
                <a:cubicBezTo>
                  <a:pt x="1" y="8389"/>
                  <a:pt x="171" y="8814"/>
                  <a:pt x="525" y="8814"/>
                </a:cubicBezTo>
                <a:cubicBezTo>
                  <a:pt x="642" y="8814"/>
                  <a:pt x="778" y="8769"/>
                  <a:pt x="935" y="8678"/>
                </a:cubicBezTo>
                <a:cubicBezTo>
                  <a:pt x="1135" y="8578"/>
                  <a:pt x="1302" y="8444"/>
                  <a:pt x="1435" y="8278"/>
                </a:cubicBezTo>
                <a:cubicBezTo>
                  <a:pt x="1568" y="8111"/>
                  <a:pt x="1635" y="7944"/>
                  <a:pt x="1635" y="7744"/>
                </a:cubicBezTo>
                <a:cubicBezTo>
                  <a:pt x="1635" y="7544"/>
                  <a:pt x="1635" y="7377"/>
                  <a:pt x="1602" y="7210"/>
                </a:cubicBezTo>
                <a:cubicBezTo>
                  <a:pt x="1546" y="7071"/>
                  <a:pt x="1514" y="7002"/>
                  <a:pt x="1466" y="7002"/>
                </a:cubicBezTo>
                <a:cubicBezTo>
                  <a:pt x="1456" y="7002"/>
                  <a:pt x="1446" y="7004"/>
                  <a:pt x="1435" y="7010"/>
                </a:cubicBezTo>
                <a:cubicBezTo>
                  <a:pt x="1402" y="7010"/>
                  <a:pt x="1368" y="7043"/>
                  <a:pt x="1368" y="7077"/>
                </a:cubicBezTo>
                <a:cubicBezTo>
                  <a:pt x="1335" y="7110"/>
                  <a:pt x="1302" y="7143"/>
                  <a:pt x="1268" y="7143"/>
                </a:cubicBezTo>
                <a:cubicBezTo>
                  <a:pt x="1235" y="7177"/>
                  <a:pt x="1210" y="7193"/>
                  <a:pt x="1189" y="7193"/>
                </a:cubicBezTo>
                <a:cubicBezTo>
                  <a:pt x="1168" y="7193"/>
                  <a:pt x="1152" y="7177"/>
                  <a:pt x="1135" y="7143"/>
                </a:cubicBezTo>
                <a:cubicBezTo>
                  <a:pt x="1101" y="7077"/>
                  <a:pt x="1068" y="6977"/>
                  <a:pt x="1101" y="6877"/>
                </a:cubicBezTo>
                <a:lnTo>
                  <a:pt x="1101" y="205"/>
                </a:lnTo>
                <a:cubicBezTo>
                  <a:pt x="1101" y="69"/>
                  <a:pt x="1045" y="1"/>
                  <a:pt x="93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8" name="Google Shape;748;p41"/>
          <p:cNvSpPr/>
          <p:nvPr/>
        </p:nvSpPr>
        <p:spPr>
          <a:xfrm>
            <a:off x="3056619" y="2110089"/>
            <a:ext cx="47376" cy="146218"/>
          </a:xfrm>
          <a:custGeom>
            <a:avLst/>
            <a:gdLst/>
            <a:ahLst/>
            <a:cxnLst/>
            <a:rect l="l" t="t" r="r" b="b"/>
            <a:pathLst>
              <a:path w="3070" h="9475" extrusionOk="0">
                <a:moveTo>
                  <a:pt x="1641" y="1673"/>
                </a:moveTo>
                <a:cubicBezTo>
                  <a:pt x="1715" y="1673"/>
                  <a:pt x="1785" y="1754"/>
                  <a:pt x="1835" y="1931"/>
                </a:cubicBezTo>
                <a:cubicBezTo>
                  <a:pt x="1902" y="2331"/>
                  <a:pt x="1935" y="2765"/>
                  <a:pt x="1935" y="3199"/>
                </a:cubicBezTo>
                <a:cubicBezTo>
                  <a:pt x="1935" y="3666"/>
                  <a:pt x="1902" y="4133"/>
                  <a:pt x="1835" y="4600"/>
                </a:cubicBezTo>
                <a:cubicBezTo>
                  <a:pt x="1802" y="4833"/>
                  <a:pt x="1668" y="5067"/>
                  <a:pt x="1502" y="5200"/>
                </a:cubicBezTo>
                <a:cubicBezTo>
                  <a:pt x="1452" y="5234"/>
                  <a:pt x="1393" y="5250"/>
                  <a:pt x="1339" y="5250"/>
                </a:cubicBezTo>
                <a:cubicBezTo>
                  <a:pt x="1285" y="5250"/>
                  <a:pt x="1235" y="5234"/>
                  <a:pt x="1201" y="5200"/>
                </a:cubicBezTo>
                <a:lnTo>
                  <a:pt x="1201" y="2365"/>
                </a:lnTo>
                <a:cubicBezTo>
                  <a:pt x="1235" y="2098"/>
                  <a:pt x="1368" y="1864"/>
                  <a:pt x="1568" y="1698"/>
                </a:cubicBezTo>
                <a:cubicBezTo>
                  <a:pt x="1593" y="1681"/>
                  <a:pt x="1617" y="1673"/>
                  <a:pt x="1641" y="1673"/>
                </a:cubicBezTo>
                <a:close/>
                <a:moveTo>
                  <a:pt x="2217" y="0"/>
                </a:moveTo>
                <a:cubicBezTo>
                  <a:pt x="2115" y="0"/>
                  <a:pt x="2014" y="34"/>
                  <a:pt x="1935" y="97"/>
                </a:cubicBezTo>
                <a:cubicBezTo>
                  <a:pt x="1735" y="197"/>
                  <a:pt x="1568" y="363"/>
                  <a:pt x="1468" y="597"/>
                </a:cubicBezTo>
                <a:cubicBezTo>
                  <a:pt x="1335" y="830"/>
                  <a:pt x="1235" y="1064"/>
                  <a:pt x="1168" y="1364"/>
                </a:cubicBezTo>
                <a:cubicBezTo>
                  <a:pt x="1135" y="1197"/>
                  <a:pt x="1101" y="1031"/>
                  <a:pt x="1068" y="897"/>
                </a:cubicBezTo>
                <a:cubicBezTo>
                  <a:pt x="1025" y="832"/>
                  <a:pt x="982" y="796"/>
                  <a:pt x="930" y="796"/>
                </a:cubicBezTo>
                <a:cubicBezTo>
                  <a:pt x="901" y="796"/>
                  <a:pt x="870" y="807"/>
                  <a:pt x="834" y="830"/>
                </a:cubicBezTo>
                <a:cubicBezTo>
                  <a:pt x="668" y="930"/>
                  <a:pt x="468" y="1097"/>
                  <a:pt x="301" y="1231"/>
                </a:cubicBezTo>
                <a:cubicBezTo>
                  <a:pt x="101" y="1431"/>
                  <a:pt x="1" y="1564"/>
                  <a:pt x="1" y="1698"/>
                </a:cubicBezTo>
                <a:cubicBezTo>
                  <a:pt x="1" y="1764"/>
                  <a:pt x="34" y="1831"/>
                  <a:pt x="34" y="1931"/>
                </a:cubicBezTo>
                <a:cubicBezTo>
                  <a:pt x="67" y="2131"/>
                  <a:pt x="67" y="2331"/>
                  <a:pt x="67" y="2498"/>
                </a:cubicBezTo>
                <a:lnTo>
                  <a:pt x="67" y="3299"/>
                </a:lnTo>
                <a:lnTo>
                  <a:pt x="67" y="9270"/>
                </a:lnTo>
                <a:cubicBezTo>
                  <a:pt x="67" y="9406"/>
                  <a:pt x="124" y="9474"/>
                  <a:pt x="231" y="9474"/>
                </a:cubicBezTo>
                <a:cubicBezTo>
                  <a:pt x="307" y="9474"/>
                  <a:pt x="409" y="9439"/>
                  <a:pt x="534" y="9370"/>
                </a:cubicBezTo>
                <a:lnTo>
                  <a:pt x="768" y="9236"/>
                </a:lnTo>
                <a:cubicBezTo>
                  <a:pt x="1001" y="9136"/>
                  <a:pt x="1201" y="8903"/>
                  <a:pt x="1201" y="8603"/>
                </a:cubicBezTo>
                <a:lnTo>
                  <a:pt x="1201" y="6368"/>
                </a:lnTo>
                <a:cubicBezTo>
                  <a:pt x="1301" y="6434"/>
                  <a:pt x="1410" y="6468"/>
                  <a:pt x="1518" y="6468"/>
                </a:cubicBezTo>
                <a:cubicBezTo>
                  <a:pt x="1627" y="6468"/>
                  <a:pt x="1735" y="6434"/>
                  <a:pt x="1835" y="6368"/>
                </a:cubicBezTo>
                <a:cubicBezTo>
                  <a:pt x="2269" y="6034"/>
                  <a:pt x="2602" y="5567"/>
                  <a:pt x="2736" y="5033"/>
                </a:cubicBezTo>
                <a:cubicBezTo>
                  <a:pt x="2969" y="4233"/>
                  <a:pt x="3069" y="3399"/>
                  <a:pt x="3069" y="2565"/>
                </a:cubicBezTo>
                <a:cubicBezTo>
                  <a:pt x="3069" y="2031"/>
                  <a:pt x="3036" y="1464"/>
                  <a:pt x="2936" y="964"/>
                </a:cubicBezTo>
                <a:cubicBezTo>
                  <a:pt x="2869" y="630"/>
                  <a:pt x="2736" y="330"/>
                  <a:pt x="2536" y="130"/>
                </a:cubicBezTo>
                <a:cubicBezTo>
                  <a:pt x="2448" y="42"/>
                  <a:pt x="2332" y="0"/>
                  <a:pt x="221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9" name="Google Shape;749;p41"/>
          <p:cNvSpPr/>
          <p:nvPr/>
        </p:nvSpPr>
        <p:spPr>
          <a:xfrm>
            <a:off x="3130230" y="2062790"/>
            <a:ext cx="45833" cy="145955"/>
          </a:xfrm>
          <a:custGeom>
            <a:avLst/>
            <a:gdLst/>
            <a:ahLst/>
            <a:cxnLst/>
            <a:rect l="l" t="t" r="r" b="b"/>
            <a:pathLst>
              <a:path w="2970" h="9458" extrusionOk="0">
                <a:moveTo>
                  <a:pt x="2853" y="1"/>
                </a:moveTo>
                <a:cubicBezTo>
                  <a:pt x="2778" y="1"/>
                  <a:pt x="2669" y="43"/>
                  <a:pt x="2536" y="126"/>
                </a:cubicBezTo>
                <a:lnTo>
                  <a:pt x="2336" y="259"/>
                </a:lnTo>
                <a:cubicBezTo>
                  <a:pt x="2135" y="326"/>
                  <a:pt x="1969" y="493"/>
                  <a:pt x="1935" y="726"/>
                </a:cubicBezTo>
                <a:lnTo>
                  <a:pt x="1635" y="3262"/>
                </a:lnTo>
                <a:cubicBezTo>
                  <a:pt x="1602" y="3428"/>
                  <a:pt x="1602" y="3695"/>
                  <a:pt x="1568" y="4096"/>
                </a:cubicBezTo>
                <a:cubicBezTo>
                  <a:pt x="1535" y="4162"/>
                  <a:pt x="1535" y="4362"/>
                  <a:pt x="1502" y="4629"/>
                </a:cubicBezTo>
                <a:lnTo>
                  <a:pt x="1468" y="4629"/>
                </a:lnTo>
                <a:cubicBezTo>
                  <a:pt x="1435" y="4062"/>
                  <a:pt x="1368" y="3662"/>
                  <a:pt x="1368" y="3428"/>
                </a:cubicBezTo>
                <a:lnTo>
                  <a:pt x="1068" y="1227"/>
                </a:lnTo>
                <a:cubicBezTo>
                  <a:pt x="1068" y="1127"/>
                  <a:pt x="1035" y="1093"/>
                  <a:pt x="968" y="1093"/>
                </a:cubicBezTo>
                <a:cubicBezTo>
                  <a:pt x="868" y="1093"/>
                  <a:pt x="768" y="1127"/>
                  <a:pt x="701" y="1193"/>
                </a:cubicBezTo>
                <a:lnTo>
                  <a:pt x="368" y="1394"/>
                </a:lnTo>
                <a:cubicBezTo>
                  <a:pt x="134" y="1527"/>
                  <a:pt x="1" y="1694"/>
                  <a:pt x="1" y="1861"/>
                </a:cubicBezTo>
                <a:cubicBezTo>
                  <a:pt x="1" y="1927"/>
                  <a:pt x="34" y="2027"/>
                  <a:pt x="34" y="2094"/>
                </a:cubicBezTo>
                <a:lnTo>
                  <a:pt x="901" y="6364"/>
                </a:lnTo>
                <a:cubicBezTo>
                  <a:pt x="935" y="6464"/>
                  <a:pt x="935" y="6531"/>
                  <a:pt x="1001" y="6531"/>
                </a:cubicBezTo>
                <a:cubicBezTo>
                  <a:pt x="1035" y="6531"/>
                  <a:pt x="1101" y="6497"/>
                  <a:pt x="1168" y="6464"/>
                </a:cubicBezTo>
                <a:lnTo>
                  <a:pt x="1168" y="6464"/>
                </a:lnTo>
                <a:lnTo>
                  <a:pt x="734" y="9132"/>
                </a:lnTo>
                <a:cubicBezTo>
                  <a:pt x="734" y="9199"/>
                  <a:pt x="734" y="9266"/>
                  <a:pt x="734" y="9333"/>
                </a:cubicBezTo>
                <a:cubicBezTo>
                  <a:pt x="734" y="9416"/>
                  <a:pt x="768" y="9458"/>
                  <a:pt x="835" y="9458"/>
                </a:cubicBezTo>
                <a:cubicBezTo>
                  <a:pt x="901" y="9458"/>
                  <a:pt x="1001" y="9416"/>
                  <a:pt x="1135" y="9333"/>
                </a:cubicBezTo>
                <a:lnTo>
                  <a:pt x="1302" y="9266"/>
                </a:lnTo>
                <a:cubicBezTo>
                  <a:pt x="1502" y="9166"/>
                  <a:pt x="1635" y="8999"/>
                  <a:pt x="1702" y="8799"/>
                </a:cubicBezTo>
                <a:lnTo>
                  <a:pt x="2969" y="360"/>
                </a:lnTo>
                <a:lnTo>
                  <a:pt x="2969" y="126"/>
                </a:lnTo>
                <a:cubicBezTo>
                  <a:pt x="2969" y="43"/>
                  <a:pt x="2928" y="1"/>
                  <a:pt x="2853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0" name="Google Shape;750;p41"/>
          <p:cNvSpPr/>
          <p:nvPr/>
        </p:nvSpPr>
        <p:spPr>
          <a:xfrm>
            <a:off x="3182744" y="2039380"/>
            <a:ext cx="47885" cy="101125"/>
          </a:xfrm>
          <a:custGeom>
            <a:avLst/>
            <a:gdLst/>
            <a:ahLst/>
            <a:cxnLst/>
            <a:rect l="l" t="t" r="r" b="b"/>
            <a:pathLst>
              <a:path w="3103" h="6553" extrusionOk="0">
                <a:moveTo>
                  <a:pt x="1662" y="1485"/>
                </a:moveTo>
                <a:cubicBezTo>
                  <a:pt x="1749" y="1485"/>
                  <a:pt x="1818" y="1560"/>
                  <a:pt x="1868" y="1710"/>
                </a:cubicBezTo>
                <a:cubicBezTo>
                  <a:pt x="1935" y="2143"/>
                  <a:pt x="1968" y="2577"/>
                  <a:pt x="1968" y="3044"/>
                </a:cubicBezTo>
                <a:cubicBezTo>
                  <a:pt x="1968" y="3511"/>
                  <a:pt x="1935" y="3978"/>
                  <a:pt x="1868" y="4445"/>
                </a:cubicBezTo>
                <a:cubicBezTo>
                  <a:pt x="1835" y="4679"/>
                  <a:pt x="1735" y="4879"/>
                  <a:pt x="1568" y="5012"/>
                </a:cubicBezTo>
                <a:cubicBezTo>
                  <a:pt x="1518" y="5042"/>
                  <a:pt x="1474" y="5057"/>
                  <a:pt x="1435" y="5057"/>
                </a:cubicBezTo>
                <a:cubicBezTo>
                  <a:pt x="1344" y="5057"/>
                  <a:pt x="1281" y="4975"/>
                  <a:pt x="1234" y="4812"/>
                </a:cubicBezTo>
                <a:cubicBezTo>
                  <a:pt x="1168" y="4378"/>
                  <a:pt x="1134" y="3945"/>
                  <a:pt x="1134" y="3511"/>
                </a:cubicBezTo>
                <a:cubicBezTo>
                  <a:pt x="1134" y="3011"/>
                  <a:pt x="1168" y="2544"/>
                  <a:pt x="1234" y="2077"/>
                </a:cubicBezTo>
                <a:cubicBezTo>
                  <a:pt x="1268" y="1843"/>
                  <a:pt x="1368" y="1643"/>
                  <a:pt x="1568" y="1510"/>
                </a:cubicBezTo>
                <a:cubicBezTo>
                  <a:pt x="1601" y="1493"/>
                  <a:pt x="1632" y="1485"/>
                  <a:pt x="1662" y="1485"/>
                </a:cubicBezTo>
                <a:close/>
                <a:moveTo>
                  <a:pt x="2127" y="0"/>
                </a:moveTo>
                <a:cubicBezTo>
                  <a:pt x="1950" y="0"/>
                  <a:pt x="1752" y="59"/>
                  <a:pt x="1534" y="175"/>
                </a:cubicBezTo>
                <a:cubicBezTo>
                  <a:pt x="1001" y="509"/>
                  <a:pt x="600" y="1043"/>
                  <a:pt x="400" y="1643"/>
                </a:cubicBezTo>
                <a:cubicBezTo>
                  <a:pt x="133" y="2444"/>
                  <a:pt x="0" y="3278"/>
                  <a:pt x="33" y="4145"/>
                </a:cubicBezTo>
                <a:cubicBezTo>
                  <a:pt x="33" y="5146"/>
                  <a:pt x="167" y="5846"/>
                  <a:pt x="400" y="6213"/>
                </a:cubicBezTo>
                <a:cubicBezTo>
                  <a:pt x="554" y="6443"/>
                  <a:pt x="741" y="6552"/>
                  <a:pt x="967" y="6552"/>
                </a:cubicBezTo>
                <a:cubicBezTo>
                  <a:pt x="1134" y="6552"/>
                  <a:pt x="1322" y="6493"/>
                  <a:pt x="1534" y="6380"/>
                </a:cubicBezTo>
                <a:cubicBezTo>
                  <a:pt x="2068" y="6046"/>
                  <a:pt x="2502" y="5546"/>
                  <a:pt x="2702" y="4945"/>
                </a:cubicBezTo>
                <a:cubicBezTo>
                  <a:pt x="2969" y="4111"/>
                  <a:pt x="3102" y="3278"/>
                  <a:pt x="3069" y="2410"/>
                </a:cubicBezTo>
                <a:cubicBezTo>
                  <a:pt x="3069" y="1376"/>
                  <a:pt x="2969" y="709"/>
                  <a:pt x="2702" y="309"/>
                </a:cubicBezTo>
                <a:cubicBezTo>
                  <a:pt x="2551" y="101"/>
                  <a:pt x="2357" y="0"/>
                  <a:pt x="212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1" name="Google Shape;751;p41"/>
          <p:cNvSpPr/>
          <p:nvPr/>
        </p:nvSpPr>
        <p:spPr>
          <a:xfrm>
            <a:off x="3241941" y="1999319"/>
            <a:ext cx="45308" cy="112298"/>
          </a:xfrm>
          <a:custGeom>
            <a:avLst/>
            <a:gdLst/>
            <a:ahLst/>
            <a:cxnLst/>
            <a:rect l="l" t="t" r="r" b="b"/>
            <a:pathLst>
              <a:path w="2936" h="7277" extrusionOk="0">
                <a:moveTo>
                  <a:pt x="2719" y="1"/>
                </a:moveTo>
                <a:cubicBezTo>
                  <a:pt x="2650" y="1"/>
                  <a:pt x="2556" y="35"/>
                  <a:pt x="2435" y="103"/>
                </a:cubicBezTo>
                <a:lnTo>
                  <a:pt x="2202" y="270"/>
                </a:lnTo>
                <a:cubicBezTo>
                  <a:pt x="2068" y="336"/>
                  <a:pt x="1968" y="403"/>
                  <a:pt x="1868" y="536"/>
                </a:cubicBezTo>
                <a:cubicBezTo>
                  <a:pt x="1801" y="636"/>
                  <a:pt x="1768" y="737"/>
                  <a:pt x="1768" y="870"/>
                </a:cubicBezTo>
                <a:lnTo>
                  <a:pt x="1768" y="4873"/>
                </a:lnTo>
                <a:cubicBezTo>
                  <a:pt x="1701" y="5106"/>
                  <a:pt x="1568" y="5306"/>
                  <a:pt x="1401" y="5473"/>
                </a:cubicBezTo>
                <a:cubicBezTo>
                  <a:pt x="1351" y="5507"/>
                  <a:pt x="1301" y="5523"/>
                  <a:pt x="1259" y="5523"/>
                </a:cubicBezTo>
                <a:cubicBezTo>
                  <a:pt x="1218" y="5523"/>
                  <a:pt x="1184" y="5507"/>
                  <a:pt x="1168" y="5473"/>
                </a:cubicBezTo>
                <a:cubicBezTo>
                  <a:pt x="1134" y="5340"/>
                  <a:pt x="1101" y="5173"/>
                  <a:pt x="1101" y="5040"/>
                </a:cubicBezTo>
                <a:lnTo>
                  <a:pt x="1101" y="1237"/>
                </a:lnTo>
                <a:cubicBezTo>
                  <a:pt x="1101" y="1101"/>
                  <a:pt x="1067" y="1033"/>
                  <a:pt x="979" y="1033"/>
                </a:cubicBezTo>
                <a:cubicBezTo>
                  <a:pt x="916" y="1033"/>
                  <a:pt x="826" y="1067"/>
                  <a:pt x="701" y="1137"/>
                </a:cubicBezTo>
                <a:lnTo>
                  <a:pt x="434" y="1270"/>
                </a:lnTo>
                <a:cubicBezTo>
                  <a:pt x="200" y="1370"/>
                  <a:pt x="33" y="1637"/>
                  <a:pt x="33" y="1904"/>
                </a:cubicBezTo>
                <a:lnTo>
                  <a:pt x="33" y="6074"/>
                </a:lnTo>
                <a:cubicBezTo>
                  <a:pt x="0" y="6441"/>
                  <a:pt x="67" y="6808"/>
                  <a:pt x="234" y="7141"/>
                </a:cubicBezTo>
                <a:cubicBezTo>
                  <a:pt x="328" y="7235"/>
                  <a:pt x="432" y="7276"/>
                  <a:pt x="547" y="7276"/>
                </a:cubicBezTo>
                <a:cubicBezTo>
                  <a:pt x="637" y="7276"/>
                  <a:pt x="732" y="7251"/>
                  <a:pt x="834" y="7208"/>
                </a:cubicBezTo>
                <a:cubicBezTo>
                  <a:pt x="1068" y="7041"/>
                  <a:pt x="1234" y="6874"/>
                  <a:pt x="1368" y="6641"/>
                </a:cubicBezTo>
                <a:cubicBezTo>
                  <a:pt x="1535" y="6374"/>
                  <a:pt x="1701" y="6074"/>
                  <a:pt x="1801" y="5773"/>
                </a:cubicBezTo>
                <a:cubicBezTo>
                  <a:pt x="1801" y="5840"/>
                  <a:pt x="1835" y="5940"/>
                  <a:pt x="1835" y="6074"/>
                </a:cubicBezTo>
                <a:cubicBezTo>
                  <a:pt x="1835" y="6174"/>
                  <a:pt x="1868" y="6274"/>
                  <a:pt x="1901" y="6374"/>
                </a:cubicBezTo>
                <a:cubicBezTo>
                  <a:pt x="1918" y="6391"/>
                  <a:pt x="1943" y="6399"/>
                  <a:pt x="1972" y="6399"/>
                </a:cubicBezTo>
                <a:cubicBezTo>
                  <a:pt x="2002" y="6399"/>
                  <a:pt x="2035" y="6391"/>
                  <a:pt x="2068" y="6374"/>
                </a:cubicBezTo>
                <a:cubicBezTo>
                  <a:pt x="2268" y="6240"/>
                  <a:pt x="2469" y="6107"/>
                  <a:pt x="2635" y="5940"/>
                </a:cubicBezTo>
                <a:cubicBezTo>
                  <a:pt x="2835" y="5773"/>
                  <a:pt x="2936" y="5607"/>
                  <a:pt x="2936" y="5473"/>
                </a:cubicBezTo>
                <a:cubicBezTo>
                  <a:pt x="2936" y="5407"/>
                  <a:pt x="2936" y="5273"/>
                  <a:pt x="2902" y="5040"/>
                </a:cubicBezTo>
                <a:cubicBezTo>
                  <a:pt x="2869" y="4839"/>
                  <a:pt x="2869" y="4439"/>
                  <a:pt x="2869" y="3905"/>
                </a:cubicBezTo>
                <a:lnTo>
                  <a:pt x="2869" y="236"/>
                </a:lnTo>
                <a:cubicBezTo>
                  <a:pt x="2869" y="77"/>
                  <a:pt x="2821" y="1"/>
                  <a:pt x="27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2" name="Google Shape;752;p41"/>
          <p:cNvSpPr/>
          <p:nvPr/>
        </p:nvSpPr>
        <p:spPr>
          <a:xfrm>
            <a:off x="3297018" y="1943208"/>
            <a:ext cx="43256" cy="134057"/>
          </a:xfrm>
          <a:custGeom>
            <a:avLst/>
            <a:gdLst/>
            <a:ahLst/>
            <a:cxnLst/>
            <a:rect l="l" t="t" r="r" b="b"/>
            <a:pathLst>
              <a:path w="2803" h="8687" extrusionOk="0">
                <a:moveTo>
                  <a:pt x="1997" y="1"/>
                </a:moveTo>
                <a:cubicBezTo>
                  <a:pt x="1790" y="1"/>
                  <a:pt x="1547" y="77"/>
                  <a:pt x="1268" y="236"/>
                </a:cubicBezTo>
                <a:cubicBezTo>
                  <a:pt x="1068" y="336"/>
                  <a:pt x="868" y="503"/>
                  <a:pt x="701" y="670"/>
                </a:cubicBezTo>
                <a:cubicBezTo>
                  <a:pt x="501" y="870"/>
                  <a:pt x="334" y="1070"/>
                  <a:pt x="200" y="1270"/>
                </a:cubicBezTo>
                <a:cubicBezTo>
                  <a:pt x="100" y="1470"/>
                  <a:pt x="34" y="1671"/>
                  <a:pt x="0" y="1904"/>
                </a:cubicBezTo>
                <a:cubicBezTo>
                  <a:pt x="34" y="2004"/>
                  <a:pt x="34" y="2104"/>
                  <a:pt x="100" y="2204"/>
                </a:cubicBezTo>
                <a:cubicBezTo>
                  <a:pt x="134" y="2304"/>
                  <a:pt x="200" y="2404"/>
                  <a:pt x="267" y="2505"/>
                </a:cubicBezTo>
                <a:cubicBezTo>
                  <a:pt x="316" y="2553"/>
                  <a:pt x="383" y="2584"/>
                  <a:pt x="428" y="2584"/>
                </a:cubicBezTo>
                <a:cubicBezTo>
                  <a:pt x="445" y="2584"/>
                  <a:pt x="458" y="2580"/>
                  <a:pt x="467" y="2571"/>
                </a:cubicBezTo>
                <a:cubicBezTo>
                  <a:pt x="534" y="2505"/>
                  <a:pt x="601" y="2438"/>
                  <a:pt x="634" y="2371"/>
                </a:cubicBezTo>
                <a:cubicBezTo>
                  <a:pt x="701" y="2271"/>
                  <a:pt x="768" y="2138"/>
                  <a:pt x="868" y="2071"/>
                </a:cubicBezTo>
                <a:cubicBezTo>
                  <a:pt x="934" y="1971"/>
                  <a:pt x="1034" y="1904"/>
                  <a:pt x="1134" y="1837"/>
                </a:cubicBezTo>
                <a:cubicBezTo>
                  <a:pt x="1236" y="1776"/>
                  <a:pt x="1322" y="1746"/>
                  <a:pt x="1393" y="1746"/>
                </a:cubicBezTo>
                <a:cubicBezTo>
                  <a:pt x="1554" y="1746"/>
                  <a:pt x="1635" y="1903"/>
                  <a:pt x="1635" y="2204"/>
                </a:cubicBezTo>
                <a:cubicBezTo>
                  <a:pt x="1601" y="2371"/>
                  <a:pt x="1568" y="2505"/>
                  <a:pt x="1535" y="2671"/>
                </a:cubicBezTo>
                <a:cubicBezTo>
                  <a:pt x="1468" y="2871"/>
                  <a:pt x="1368" y="3138"/>
                  <a:pt x="1235" y="3472"/>
                </a:cubicBezTo>
                <a:lnTo>
                  <a:pt x="1068" y="3872"/>
                </a:lnTo>
                <a:cubicBezTo>
                  <a:pt x="934" y="4206"/>
                  <a:pt x="834" y="4539"/>
                  <a:pt x="734" y="4906"/>
                </a:cubicBezTo>
                <a:cubicBezTo>
                  <a:pt x="667" y="5240"/>
                  <a:pt x="634" y="5540"/>
                  <a:pt x="634" y="5874"/>
                </a:cubicBezTo>
                <a:cubicBezTo>
                  <a:pt x="634" y="6007"/>
                  <a:pt x="667" y="6074"/>
                  <a:pt x="734" y="6074"/>
                </a:cubicBezTo>
                <a:cubicBezTo>
                  <a:pt x="834" y="6074"/>
                  <a:pt x="934" y="6040"/>
                  <a:pt x="1001" y="5940"/>
                </a:cubicBezTo>
                <a:lnTo>
                  <a:pt x="1168" y="5840"/>
                </a:lnTo>
                <a:cubicBezTo>
                  <a:pt x="1301" y="5807"/>
                  <a:pt x="1368" y="5707"/>
                  <a:pt x="1468" y="5607"/>
                </a:cubicBezTo>
                <a:cubicBezTo>
                  <a:pt x="1535" y="5540"/>
                  <a:pt x="1568" y="5407"/>
                  <a:pt x="1568" y="5307"/>
                </a:cubicBezTo>
                <a:cubicBezTo>
                  <a:pt x="1601" y="5040"/>
                  <a:pt x="1668" y="4739"/>
                  <a:pt x="1768" y="4473"/>
                </a:cubicBezTo>
                <a:cubicBezTo>
                  <a:pt x="1868" y="4172"/>
                  <a:pt x="2002" y="3872"/>
                  <a:pt x="2169" y="3572"/>
                </a:cubicBezTo>
                <a:cubicBezTo>
                  <a:pt x="2302" y="3272"/>
                  <a:pt x="2435" y="3038"/>
                  <a:pt x="2502" y="2838"/>
                </a:cubicBezTo>
                <a:cubicBezTo>
                  <a:pt x="2602" y="2605"/>
                  <a:pt x="2669" y="2371"/>
                  <a:pt x="2702" y="2138"/>
                </a:cubicBezTo>
                <a:cubicBezTo>
                  <a:pt x="2769" y="1871"/>
                  <a:pt x="2802" y="1570"/>
                  <a:pt x="2802" y="1304"/>
                </a:cubicBezTo>
                <a:cubicBezTo>
                  <a:pt x="2802" y="703"/>
                  <a:pt x="2636" y="303"/>
                  <a:pt x="2369" y="103"/>
                </a:cubicBezTo>
                <a:cubicBezTo>
                  <a:pt x="2261" y="36"/>
                  <a:pt x="2137" y="1"/>
                  <a:pt x="1997" y="1"/>
                </a:cubicBezTo>
                <a:close/>
                <a:moveTo>
                  <a:pt x="1520" y="6556"/>
                </a:moveTo>
                <a:cubicBezTo>
                  <a:pt x="1451" y="6556"/>
                  <a:pt x="1356" y="6593"/>
                  <a:pt x="1235" y="6674"/>
                </a:cubicBezTo>
                <a:lnTo>
                  <a:pt x="1001" y="6808"/>
                </a:lnTo>
                <a:cubicBezTo>
                  <a:pt x="734" y="6908"/>
                  <a:pt x="567" y="7141"/>
                  <a:pt x="534" y="7441"/>
                </a:cubicBezTo>
                <a:lnTo>
                  <a:pt x="534" y="8475"/>
                </a:lnTo>
                <a:cubicBezTo>
                  <a:pt x="534" y="8619"/>
                  <a:pt x="597" y="8687"/>
                  <a:pt x="715" y="8687"/>
                </a:cubicBezTo>
                <a:cubicBezTo>
                  <a:pt x="790" y="8687"/>
                  <a:pt x="885" y="8660"/>
                  <a:pt x="1001" y="8609"/>
                </a:cubicBezTo>
                <a:lnTo>
                  <a:pt x="1235" y="8442"/>
                </a:lnTo>
                <a:cubicBezTo>
                  <a:pt x="1468" y="8342"/>
                  <a:pt x="1635" y="8109"/>
                  <a:pt x="1668" y="7842"/>
                </a:cubicBezTo>
                <a:lnTo>
                  <a:pt x="1668" y="6774"/>
                </a:lnTo>
                <a:cubicBezTo>
                  <a:pt x="1668" y="6635"/>
                  <a:pt x="1621" y="6556"/>
                  <a:pt x="1520" y="655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3" name="Google Shape;753;p41"/>
          <p:cNvSpPr/>
          <p:nvPr/>
        </p:nvSpPr>
        <p:spPr>
          <a:xfrm>
            <a:off x="1750661" y="4161363"/>
            <a:ext cx="543605" cy="329981"/>
          </a:xfrm>
          <a:custGeom>
            <a:avLst/>
            <a:gdLst/>
            <a:ahLst/>
            <a:cxnLst/>
            <a:rect l="l" t="t" r="r" b="b"/>
            <a:pathLst>
              <a:path w="35226" h="21383" extrusionOk="0">
                <a:moveTo>
                  <a:pt x="17805" y="7838"/>
                </a:moveTo>
                <a:cubicBezTo>
                  <a:pt x="19273" y="7838"/>
                  <a:pt x="20704" y="8203"/>
                  <a:pt x="21983" y="8874"/>
                </a:cubicBezTo>
                <a:cubicBezTo>
                  <a:pt x="22917" y="9441"/>
                  <a:pt x="23451" y="10075"/>
                  <a:pt x="23451" y="10675"/>
                </a:cubicBezTo>
                <a:cubicBezTo>
                  <a:pt x="23451" y="11309"/>
                  <a:pt x="22917" y="11943"/>
                  <a:pt x="21983" y="12477"/>
                </a:cubicBezTo>
                <a:cubicBezTo>
                  <a:pt x="20615" y="13160"/>
                  <a:pt x="19114" y="13502"/>
                  <a:pt x="17613" y="13502"/>
                </a:cubicBezTo>
                <a:cubicBezTo>
                  <a:pt x="16112" y="13502"/>
                  <a:pt x="14611" y="13160"/>
                  <a:pt x="13243" y="12477"/>
                </a:cubicBezTo>
                <a:cubicBezTo>
                  <a:pt x="12309" y="11943"/>
                  <a:pt x="11809" y="11276"/>
                  <a:pt x="11809" y="10675"/>
                </a:cubicBezTo>
                <a:cubicBezTo>
                  <a:pt x="11809" y="10075"/>
                  <a:pt x="12309" y="9408"/>
                  <a:pt x="13243" y="8874"/>
                </a:cubicBezTo>
                <a:cubicBezTo>
                  <a:pt x="14522" y="8203"/>
                  <a:pt x="15953" y="7838"/>
                  <a:pt x="17421" y="7838"/>
                </a:cubicBezTo>
                <a:cubicBezTo>
                  <a:pt x="17485" y="7838"/>
                  <a:pt x="17549" y="7838"/>
                  <a:pt x="17613" y="7840"/>
                </a:cubicBezTo>
                <a:cubicBezTo>
                  <a:pt x="17677" y="7838"/>
                  <a:pt x="17741" y="7838"/>
                  <a:pt x="17805" y="7838"/>
                </a:cubicBezTo>
                <a:close/>
                <a:moveTo>
                  <a:pt x="15445" y="1"/>
                </a:moveTo>
                <a:cubicBezTo>
                  <a:pt x="14644" y="1"/>
                  <a:pt x="13944" y="568"/>
                  <a:pt x="13777" y="1369"/>
                </a:cubicBezTo>
                <a:lnTo>
                  <a:pt x="13510" y="2870"/>
                </a:lnTo>
                <a:cubicBezTo>
                  <a:pt x="12876" y="3003"/>
                  <a:pt x="12243" y="3137"/>
                  <a:pt x="11609" y="3337"/>
                </a:cubicBezTo>
                <a:lnTo>
                  <a:pt x="8707" y="2002"/>
                </a:lnTo>
                <a:cubicBezTo>
                  <a:pt x="8473" y="1869"/>
                  <a:pt x="8173" y="1836"/>
                  <a:pt x="7873" y="1836"/>
                </a:cubicBezTo>
                <a:cubicBezTo>
                  <a:pt x="7539" y="1836"/>
                  <a:pt x="7206" y="1902"/>
                  <a:pt x="6905" y="2069"/>
                </a:cubicBezTo>
                <a:lnTo>
                  <a:pt x="3937" y="3804"/>
                </a:lnTo>
                <a:cubicBezTo>
                  <a:pt x="2969" y="4304"/>
                  <a:pt x="2903" y="5672"/>
                  <a:pt x="3803" y="6305"/>
                </a:cubicBezTo>
                <a:lnTo>
                  <a:pt x="5338" y="7406"/>
                </a:lnTo>
                <a:cubicBezTo>
                  <a:pt x="5271" y="7506"/>
                  <a:pt x="5204" y="7606"/>
                  <a:pt x="5137" y="7706"/>
                </a:cubicBezTo>
                <a:lnTo>
                  <a:pt x="1535" y="7940"/>
                </a:lnTo>
                <a:cubicBezTo>
                  <a:pt x="668" y="8007"/>
                  <a:pt x="0" y="8707"/>
                  <a:pt x="0" y="9574"/>
                </a:cubicBezTo>
                <a:lnTo>
                  <a:pt x="0" y="11776"/>
                </a:lnTo>
                <a:cubicBezTo>
                  <a:pt x="0" y="12643"/>
                  <a:pt x="668" y="13344"/>
                  <a:pt x="1535" y="13411"/>
                </a:cubicBezTo>
                <a:lnTo>
                  <a:pt x="5137" y="13644"/>
                </a:lnTo>
                <a:cubicBezTo>
                  <a:pt x="5204" y="13744"/>
                  <a:pt x="5271" y="13878"/>
                  <a:pt x="5338" y="13978"/>
                </a:cubicBezTo>
                <a:lnTo>
                  <a:pt x="3803" y="15078"/>
                </a:lnTo>
                <a:cubicBezTo>
                  <a:pt x="2903" y="15712"/>
                  <a:pt x="2969" y="17080"/>
                  <a:pt x="3937" y="17580"/>
                </a:cubicBezTo>
                <a:lnTo>
                  <a:pt x="6872" y="19281"/>
                </a:lnTo>
                <a:cubicBezTo>
                  <a:pt x="7172" y="19448"/>
                  <a:pt x="7539" y="19548"/>
                  <a:pt x="7873" y="19548"/>
                </a:cubicBezTo>
                <a:cubicBezTo>
                  <a:pt x="8140" y="19548"/>
                  <a:pt x="8440" y="19482"/>
                  <a:pt x="8707" y="19381"/>
                </a:cubicBezTo>
                <a:lnTo>
                  <a:pt x="11609" y="18047"/>
                </a:lnTo>
                <a:cubicBezTo>
                  <a:pt x="12209" y="18214"/>
                  <a:pt x="12843" y="18381"/>
                  <a:pt x="13477" y="18514"/>
                </a:cubicBezTo>
                <a:lnTo>
                  <a:pt x="13777" y="19982"/>
                </a:lnTo>
                <a:cubicBezTo>
                  <a:pt x="13910" y="20782"/>
                  <a:pt x="14611" y="21350"/>
                  <a:pt x="15445" y="21383"/>
                </a:cubicBezTo>
                <a:lnTo>
                  <a:pt x="19781" y="21383"/>
                </a:lnTo>
                <a:cubicBezTo>
                  <a:pt x="20582" y="21350"/>
                  <a:pt x="21282" y="20782"/>
                  <a:pt x="21449" y="19982"/>
                </a:cubicBezTo>
                <a:lnTo>
                  <a:pt x="21716" y="18514"/>
                </a:lnTo>
                <a:cubicBezTo>
                  <a:pt x="22383" y="18381"/>
                  <a:pt x="22984" y="18214"/>
                  <a:pt x="23617" y="18047"/>
                </a:cubicBezTo>
                <a:lnTo>
                  <a:pt x="26519" y="19381"/>
                </a:lnTo>
                <a:cubicBezTo>
                  <a:pt x="26786" y="19482"/>
                  <a:pt x="27053" y="19548"/>
                  <a:pt x="27353" y="19548"/>
                </a:cubicBezTo>
                <a:cubicBezTo>
                  <a:pt x="27687" y="19548"/>
                  <a:pt x="28020" y="19448"/>
                  <a:pt x="28354" y="19281"/>
                </a:cubicBezTo>
                <a:lnTo>
                  <a:pt x="31289" y="17580"/>
                </a:lnTo>
                <a:cubicBezTo>
                  <a:pt x="32257" y="17080"/>
                  <a:pt x="32324" y="15712"/>
                  <a:pt x="31423" y="15078"/>
                </a:cubicBezTo>
                <a:lnTo>
                  <a:pt x="29855" y="13978"/>
                </a:lnTo>
                <a:cubicBezTo>
                  <a:pt x="29955" y="13878"/>
                  <a:pt x="30022" y="13744"/>
                  <a:pt x="30089" y="13644"/>
                </a:cubicBezTo>
                <a:lnTo>
                  <a:pt x="33691" y="13411"/>
                </a:lnTo>
                <a:cubicBezTo>
                  <a:pt x="34558" y="13344"/>
                  <a:pt x="35192" y="12643"/>
                  <a:pt x="35226" y="11809"/>
                </a:cubicBezTo>
                <a:lnTo>
                  <a:pt x="35226" y="9608"/>
                </a:lnTo>
                <a:cubicBezTo>
                  <a:pt x="35226" y="8741"/>
                  <a:pt x="34558" y="8007"/>
                  <a:pt x="33691" y="7973"/>
                </a:cubicBezTo>
                <a:lnTo>
                  <a:pt x="30089" y="7740"/>
                </a:lnTo>
                <a:cubicBezTo>
                  <a:pt x="30022" y="7606"/>
                  <a:pt x="29955" y="7506"/>
                  <a:pt x="29888" y="7406"/>
                </a:cubicBezTo>
                <a:lnTo>
                  <a:pt x="31456" y="6305"/>
                </a:lnTo>
                <a:cubicBezTo>
                  <a:pt x="32357" y="5672"/>
                  <a:pt x="32290" y="4304"/>
                  <a:pt x="31323" y="3804"/>
                </a:cubicBezTo>
                <a:lnTo>
                  <a:pt x="28354" y="2069"/>
                </a:lnTo>
                <a:cubicBezTo>
                  <a:pt x="28054" y="1902"/>
                  <a:pt x="27720" y="1836"/>
                  <a:pt x="27353" y="1836"/>
                </a:cubicBezTo>
                <a:cubicBezTo>
                  <a:pt x="27086" y="1836"/>
                  <a:pt x="26786" y="1869"/>
                  <a:pt x="26519" y="2002"/>
                </a:cubicBezTo>
                <a:lnTo>
                  <a:pt x="23651" y="3337"/>
                </a:lnTo>
                <a:cubicBezTo>
                  <a:pt x="23017" y="3137"/>
                  <a:pt x="22383" y="3003"/>
                  <a:pt x="21749" y="2870"/>
                </a:cubicBezTo>
                <a:lnTo>
                  <a:pt x="21482" y="1369"/>
                </a:lnTo>
                <a:cubicBezTo>
                  <a:pt x="21316" y="568"/>
                  <a:pt x="20615" y="1"/>
                  <a:pt x="19815" y="1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41"/>
          <p:cNvSpPr/>
          <p:nvPr/>
        </p:nvSpPr>
        <p:spPr>
          <a:xfrm>
            <a:off x="1770229" y="4140777"/>
            <a:ext cx="504485" cy="331015"/>
          </a:xfrm>
          <a:custGeom>
            <a:avLst/>
            <a:gdLst/>
            <a:ahLst/>
            <a:cxnLst/>
            <a:rect l="l" t="t" r="r" b="b"/>
            <a:pathLst>
              <a:path w="32691" h="21450" extrusionOk="0">
                <a:moveTo>
                  <a:pt x="16345" y="7039"/>
                </a:moveTo>
                <a:cubicBezTo>
                  <a:pt x="18155" y="7039"/>
                  <a:pt x="19964" y="7439"/>
                  <a:pt x="21349" y="8240"/>
                </a:cubicBezTo>
                <a:cubicBezTo>
                  <a:pt x="22183" y="8640"/>
                  <a:pt x="22883" y="9307"/>
                  <a:pt x="23317" y="10141"/>
                </a:cubicBezTo>
                <a:cubicBezTo>
                  <a:pt x="23083" y="10942"/>
                  <a:pt x="22416" y="11709"/>
                  <a:pt x="21349" y="12343"/>
                </a:cubicBezTo>
                <a:cubicBezTo>
                  <a:pt x="19964" y="13143"/>
                  <a:pt x="18155" y="13544"/>
                  <a:pt x="16345" y="13544"/>
                </a:cubicBezTo>
                <a:cubicBezTo>
                  <a:pt x="14535" y="13544"/>
                  <a:pt x="12726" y="13143"/>
                  <a:pt x="11341" y="12343"/>
                </a:cubicBezTo>
                <a:cubicBezTo>
                  <a:pt x="10474" y="11909"/>
                  <a:pt x="9807" y="11175"/>
                  <a:pt x="9407" y="10275"/>
                </a:cubicBezTo>
                <a:cubicBezTo>
                  <a:pt x="9640" y="9574"/>
                  <a:pt x="10241" y="8874"/>
                  <a:pt x="11341" y="8240"/>
                </a:cubicBezTo>
                <a:cubicBezTo>
                  <a:pt x="12726" y="7439"/>
                  <a:pt x="14535" y="7039"/>
                  <a:pt x="16345" y="7039"/>
                </a:cubicBezTo>
                <a:close/>
                <a:moveTo>
                  <a:pt x="14177" y="1"/>
                </a:moveTo>
                <a:cubicBezTo>
                  <a:pt x="13943" y="1"/>
                  <a:pt x="13777" y="167"/>
                  <a:pt x="13743" y="368"/>
                </a:cubicBezTo>
                <a:lnTo>
                  <a:pt x="13343" y="2336"/>
                </a:lnTo>
                <a:cubicBezTo>
                  <a:pt x="13310" y="2569"/>
                  <a:pt x="13143" y="2703"/>
                  <a:pt x="12943" y="2769"/>
                </a:cubicBezTo>
                <a:cubicBezTo>
                  <a:pt x="12142" y="2903"/>
                  <a:pt x="11375" y="3070"/>
                  <a:pt x="10608" y="3336"/>
                </a:cubicBezTo>
                <a:cubicBezTo>
                  <a:pt x="10522" y="3349"/>
                  <a:pt x="10437" y="3356"/>
                  <a:pt x="10353" y="3356"/>
                </a:cubicBezTo>
                <a:cubicBezTo>
                  <a:pt x="10208" y="3356"/>
                  <a:pt x="10067" y="3333"/>
                  <a:pt x="9940" y="3270"/>
                </a:cubicBezTo>
                <a:lnTo>
                  <a:pt x="6938" y="1902"/>
                </a:lnTo>
                <a:cubicBezTo>
                  <a:pt x="6830" y="1856"/>
                  <a:pt x="6722" y="1831"/>
                  <a:pt x="6617" y="1831"/>
                </a:cubicBezTo>
                <a:cubicBezTo>
                  <a:pt x="6495" y="1831"/>
                  <a:pt x="6378" y="1864"/>
                  <a:pt x="6271" y="1935"/>
                </a:cubicBezTo>
                <a:lnTo>
                  <a:pt x="3302" y="3637"/>
                </a:lnTo>
                <a:cubicBezTo>
                  <a:pt x="3236" y="3670"/>
                  <a:pt x="3169" y="3737"/>
                  <a:pt x="3169" y="3837"/>
                </a:cubicBezTo>
                <a:lnTo>
                  <a:pt x="3169" y="6405"/>
                </a:lnTo>
                <a:cubicBezTo>
                  <a:pt x="3169" y="6472"/>
                  <a:pt x="3236" y="6539"/>
                  <a:pt x="3302" y="6605"/>
                </a:cubicBezTo>
                <a:lnTo>
                  <a:pt x="4637" y="7573"/>
                </a:lnTo>
                <a:cubicBezTo>
                  <a:pt x="4570" y="7639"/>
                  <a:pt x="4437" y="7706"/>
                  <a:pt x="4303" y="7706"/>
                </a:cubicBezTo>
                <a:lnTo>
                  <a:pt x="367" y="7973"/>
                </a:lnTo>
                <a:cubicBezTo>
                  <a:pt x="167" y="7973"/>
                  <a:pt x="33" y="8140"/>
                  <a:pt x="0" y="8340"/>
                </a:cubicBezTo>
                <a:lnTo>
                  <a:pt x="0" y="10008"/>
                </a:lnTo>
                <a:lnTo>
                  <a:pt x="0" y="13110"/>
                </a:lnTo>
                <a:cubicBezTo>
                  <a:pt x="33" y="13310"/>
                  <a:pt x="167" y="13477"/>
                  <a:pt x="367" y="13510"/>
                </a:cubicBezTo>
                <a:lnTo>
                  <a:pt x="4303" y="13744"/>
                </a:lnTo>
                <a:cubicBezTo>
                  <a:pt x="4437" y="13744"/>
                  <a:pt x="4570" y="13811"/>
                  <a:pt x="4670" y="13877"/>
                </a:cubicBezTo>
                <a:lnTo>
                  <a:pt x="3302" y="14878"/>
                </a:lnTo>
                <a:cubicBezTo>
                  <a:pt x="3236" y="14911"/>
                  <a:pt x="3202" y="14978"/>
                  <a:pt x="3202" y="15078"/>
                </a:cubicBezTo>
                <a:lnTo>
                  <a:pt x="3202" y="17647"/>
                </a:lnTo>
                <a:cubicBezTo>
                  <a:pt x="3202" y="17713"/>
                  <a:pt x="3236" y="17780"/>
                  <a:pt x="3336" y="17847"/>
                </a:cubicBezTo>
                <a:lnTo>
                  <a:pt x="6271" y="19548"/>
                </a:lnTo>
                <a:cubicBezTo>
                  <a:pt x="6400" y="19603"/>
                  <a:pt x="6528" y="19628"/>
                  <a:pt x="6651" y="19628"/>
                </a:cubicBezTo>
                <a:cubicBezTo>
                  <a:pt x="6752" y="19628"/>
                  <a:pt x="6848" y="19611"/>
                  <a:pt x="6938" y="19581"/>
                </a:cubicBezTo>
                <a:lnTo>
                  <a:pt x="9940" y="18180"/>
                </a:lnTo>
                <a:cubicBezTo>
                  <a:pt x="10069" y="18125"/>
                  <a:pt x="10198" y="18100"/>
                  <a:pt x="10321" y="18100"/>
                </a:cubicBezTo>
                <a:cubicBezTo>
                  <a:pt x="10421" y="18100"/>
                  <a:pt x="10518" y="18117"/>
                  <a:pt x="10608" y="18147"/>
                </a:cubicBezTo>
                <a:cubicBezTo>
                  <a:pt x="11375" y="18380"/>
                  <a:pt x="12175" y="18547"/>
                  <a:pt x="12943" y="18681"/>
                </a:cubicBezTo>
                <a:cubicBezTo>
                  <a:pt x="13143" y="18747"/>
                  <a:pt x="13310" y="18914"/>
                  <a:pt x="13376" y="19114"/>
                </a:cubicBezTo>
                <a:lnTo>
                  <a:pt x="13743" y="21082"/>
                </a:lnTo>
                <a:cubicBezTo>
                  <a:pt x="13777" y="21283"/>
                  <a:pt x="13977" y="21449"/>
                  <a:pt x="14177" y="21449"/>
                </a:cubicBezTo>
                <a:lnTo>
                  <a:pt x="18513" y="21449"/>
                </a:lnTo>
                <a:cubicBezTo>
                  <a:pt x="18747" y="21416"/>
                  <a:pt x="18914" y="21283"/>
                  <a:pt x="18947" y="21082"/>
                </a:cubicBezTo>
                <a:lnTo>
                  <a:pt x="19314" y="19114"/>
                </a:lnTo>
                <a:cubicBezTo>
                  <a:pt x="19381" y="18914"/>
                  <a:pt x="19547" y="18747"/>
                  <a:pt x="19747" y="18681"/>
                </a:cubicBezTo>
                <a:cubicBezTo>
                  <a:pt x="20515" y="18547"/>
                  <a:pt x="21315" y="18380"/>
                  <a:pt x="22082" y="18147"/>
                </a:cubicBezTo>
                <a:cubicBezTo>
                  <a:pt x="22172" y="18117"/>
                  <a:pt x="22276" y="18100"/>
                  <a:pt x="22381" y="18100"/>
                </a:cubicBezTo>
                <a:cubicBezTo>
                  <a:pt x="22509" y="18100"/>
                  <a:pt x="22639" y="18125"/>
                  <a:pt x="22750" y="18180"/>
                </a:cubicBezTo>
                <a:lnTo>
                  <a:pt x="25752" y="19581"/>
                </a:lnTo>
                <a:cubicBezTo>
                  <a:pt x="25842" y="19611"/>
                  <a:pt x="25945" y="19628"/>
                  <a:pt x="26050" y="19628"/>
                </a:cubicBezTo>
                <a:cubicBezTo>
                  <a:pt x="26178" y="19628"/>
                  <a:pt x="26309" y="19603"/>
                  <a:pt x="26419" y="19548"/>
                </a:cubicBezTo>
                <a:lnTo>
                  <a:pt x="29354" y="17847"/>
                </a:lnTo>
                <a:cubicBezTo>
                  <a:pt x="29454" y="17780"/>
                  <a:pt x="29488" y="17713"/>
                  <a:pt x="29521" y="17647"/>
                </a:cubicBezTo>
                <a:lnTo>
                  <a:pt x="29521" y="15045"/>
                </a:lnTo>
                <a:cubicBezTo>
                  <a:pt x="29488" y="14978"/>
                  <a:pt x="29454" y="14911"/>
                  <a:pt x="29388" y="14845"/>
                </a:cubicBezTo>
                <a:lnTo>
                  <a:pt x="28053" y="13877"/>
                </a:lnTo>
                <a:cubicBezTo>
                  <a:pt x="28153" y="13811"/>
                  <a:pt x="28254" y="13744"/>
                  <a:pt x="28387" y="13744"/>
                </a:cubicBezTo>
                <a:lnTo>
                  <a:pt x="32323" y="13477"/>
                </a:lnTo>
                <a:cubicBezTo>
                  <a:pt x="32523" y="13477"/>
                  <a:pt x="32690" y="13310"/>
                  <a:pt x="32690" y="13110"/>
                </a:cubicBezTo>
                <a:lnTo>
                  <a:pt x="32690" y="8340"/>
                </a:lnTo>
                <a:cubicBezTo>
                  <a:pt x="32690" y="8140"/>
                  <a:pt x="32523" y="7973"/>
                  <a:pt x="32323" y="7973"/>
                </a:cubicBezTo>
                <a:lnTo>
                  <a:pt x="28387" y="7706"/>
                </a:lnTo>
                <a:cubicBezTo>
                  <a:pt x="28254" y="7706"/>
                  <a:pt x="28153" y="7639"/>
                  <a:pt x="28053" y="7573"/>
                </a:cubicBezTo>
                <a:lnTo>
                  <a:pt x="29388" y="6605"/>
                </a:lnTo>
                <a:cubicBezTo>
                  <a:pt x="29454" y="6539"/>
                  <a:pt x="29521" y="6472"/>
                  <a:pt x="29521" y="6405"/>
                </a:cubicBezTo>
                <a:lnTo>
                  <a:pt x="29521" y="3837"/>
                </a:lnTo>
                <a:cubicBezTo>
                  <a:pt x="29521" y="3737"/>
                  <a:pt x="29454" y="3670"/>
                  <a:pt x="29388" y="3637"/>
                </a:cubicBezTo>
                <a:lnTo>
                  <a:pt x="26419" y="1935"/>
                </a:lnTo>
                <a:cubicBezTo>
                  <a:pt x="26312" y="1864"/>
                  <a:pt x="26195" y="1831"/>
                  <a:pt x="26079" y="1831"/>
                </a:cubicBezTo>
                <a:cubicBezTo>
                  <a:pt x="25978" y="1831"/>
                  <a:pt x="25878" y="1856"/>
                  <a:pt x="25785" y="1902"/>
                </a:cubicBezTo>
                <a:lnTo>
                  <a:pt x="22783" y="3270"/>
                </a:lnTo>
                <a:cubicBezTo>
                  <a:pt x="22635" y="3333"/>
                  <a:pt x="22487" y="3356"/>
                  <a:pt x="22339" y="3356"/>
                </a:cubicBezTo>
                <a:cubicBezTo>
                  <a:pt x="22253" y="3356"/>
                  <a:pt x="22168" y="3349"/>
                  <a:pt x="22082" y="3336"/>
                </a:cubicBezTo>
                <a:cubicBezTo>
                  <a:pt x="21315" y="3070"/>
                  <a:pt x="20548" y="2903"/>
                  <a:pt x="19747" y="2769"/>
                </a:cubicBezTo>
                <a:cubicBezTo>
                  <a:pt x="19547" y="2703"/>
                  <a:pt x="19381" y="2569"/>
                  <a:pt x="19347" y="2336"/>
                </a:cubicBezTo>
                <a:lnTo>
                  <a:pt x="18980" y="368"/>
                </a:lnTo>
                <a:cubicBezTo>
                  <a:pt x="18914" y="167"/>
                  <a:pt x="18747" y="1"/>
                  <a:pt x="18513" y="1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5" name="Google Shape;755;p41"/>
          <p:cNvSpPr/>
          <p:nvPr/>
        </p:nvSpPr>
        <p:spPr>
          <a:xfrm>
            <a:off x="1770229" y="4140777"/>
            <a:ext cx="504485" cy="331015"/>
          </a:xfrm>
          <a:custGeom>
            <a:avLst/>
            <a:gdLst/>
            <a:ahLst/>
            <a:cxnLst/>
            <a:rect l="l" t="t" r="r" b="b"/>
            <a:pathLst>
              <a:path w="32691" h="21450" extrusionOk="0">
                <a:moveTo>
                  <a:pt x="16345" y="7039"/>
                </a:moveTo>
                <a:cubicBezTo>
                  <a:pt x="18155" y="7039"/>
                  <a:pt x="19964" y="7439"/>
                  <a:pt x="21349" y="8240"/>
                </a:cubicBezTo>
                <a:cubicBezTo>
                  <a:pt x="22183" y="8640"/>
                  <a:pt x="22883" y="9307"/>
                  <a:pt x="23317" y="10141"/>
                </a:cubicBezTo>
                <a:cubicBezTo>
                  <a:pt x="23083" y="10942"/>
                  <a:pt x="22416" y="11709"/>
                  <a:pt x="21349" y="12343"/>
                </a:cubicBezTo>
                <a:cubicBezTo>
                  <a:pt x="19964" y="13143"/>
                  <a:pt x="18155" y="13544"/>
                  <a:pt x="16345" y="13544"/>
                </a:cubicBezTo>
                <a:cubicBezTo>
                  <a:pt x="14535" y="13544"/>
                  <a:pt x="12726" y="13143"/>
                  <a:pt x="11341" y="12343"/>
                </a:cubicBezTo>
                <a:cubicBezTo>
                  <a:pt x="10474" y="11909"/>
                  <a:pt x="9807" y="11175"/>
                  <a:pt x="9407" y="10275"/>
                </a:cubicBezTo>
                <a:cubicBezTo>
                  <a:pt x="9640" y="9574"/>
                  <a:pt x="10241" y="8874"/>
                  <a:pt x="11341" y="8240"/>
                </a:cubicBezTo>
                <a:cubicBezTo>
                  <a:pt x="12726" y="7439"/>
                  <a:pt x="14535" y="7039"/>
                  <a:pt x="16345" y="7039"/>
                </a:cubicBezTo>
                <a:close/>
                <a:moveTo>
                  <a:pt x="14177" y="1"/>
                </a:moveTo>
                <a:cubicBezTo>
                  <a:pt x="13943" y="1"/>
                  <a:pt x="13777" y="167"/>
                  <a:pt x="13743" y="368"/>
                </a:cubicBezTo>
                <a:lnTo>
                  <a:pt x="13343" y="2336"/>
                </a:lnTo>
                <a:cubicBezTo>
                  <a:pt x="13310" y="2569"/>
                  <a:pt x="13143" y="2703"/>
                  <a:pt x="12943" y="2769"/>
                </a:cubicBezTo>
                <a:cubicBezTo>
                  <a:pt x="12142" y="2903"/>
                  <a:pt x="11375" y="3070"/>
                  <a:pt x="10608" y="3336"/>
                </a:cubicBezTo>
                <a:cubicBezTo>
                  <a:pt x="10522" y="3349"/>
                  <a:pt x="10437" y="3356"/>
                  <a:pt x="10353" y="3356"/>
                </a:cubicBezTo>
                <a:cubicBezTo>
                  <a:pt x="10208" y="3356"/>
                  <a:pt x="10067" y="3333"/>
                  <a:pt x="9940" y="3270"/>
                </a:cubicBezTo>
                <a:lnTo>
                  <a:pt x="6938" y="1902"/>
                </a:lnTo>
                <a:cubicBezTo>
                  <a:pt x="6830" y="1856"/>
                  <a:pt x="6722" y="1831"/>
                  <a:pt x="6617" y="1831"/>
                </a:cubicBezTo>
                <a:cubicBezTo>
                  <a:pt x="6495" y="1831"/>
                  <a:pt x="6378" y="1864"/>
                  <a:pt x="6271" y="1935"/>
                </a:cubicBezTo>
                <a:lnTo>
                  <a:pt x="3302" y="3637"/>
                </a:lnTo>
                <a:cubicBezTo>
                  <a:pt x="3236" y="3670"/>
                  <a:pt x="3169" y="3737"/>
                  <a:pt x="3169" y="3837"/>
                </a:cubicBezTo>
                <a:lnTo>
                  <a:pt x="3169" y="6405"/>
                </a:lnTo>
                <a:cubicBezTo>
                  <a:pt x="3169" y="6472"/>
                  <a:pt x="3236" y="6539"/>
                  <a:pt x="3302" y="6605"/>
                </a:cubicBezTo>
                <a:lnTo>
                  <a:pt x="4637" y="7573"/>
                </a:lnTo>
                <a:cubicBezTo>
                  <a:pt x="4570" y="7639"/>
                  <a:pt x="4437" y="7706"/>
                  <a:pt x="4303" y="7706"/>
                </a:cubicBezTo>
                <a:lnTo>
                  <a:pt x="367" y="7973"/>
                </a:lnTo>
                <a:cubicBezTo>
                  <a:pt x="167" y="7973"/>
                  <a:pt x="33" y="8140"/>
                  <a:pt x="0" y="8340"/>
                </a:cubicBezTo>
                <a:lnTo>
                  <a:pt x="0" y="10008"/>
                </a:lnTo>
                <a:lnTo>
                  <a:pt x="0" y="13110"/>
                </a:lnTo>
                <a:cubicBezTo>
                  <a:pt x="33" y="13310"/>
                  <a:pt x="167" y="13477"/>
                  <a:pt x="367" y="13510"/>
                </a:cubicBezTo>
                <a:lnTo>
                  <a:pt x="4303" y="13744"/>
                </a:lnTo>
                <a:cubicBezTo>
                  <a:pt x="4437" y="13744"/>
                  <a:pt x="4570" y="13811"/>
                  <a:pt x="4670" y="13877"/>
                </a:cubicBezTo>
                <a:lnTo>
                  <a:pt x="3302" y="14878"/>
                </a:lnTo>
                <a:cubicBezTo>
                  <a:pt x="3236" y="14911"/>
                  <a:pt x="3202" y="14978"/>
                  <a:pt x="3202" y="15078"/>
                </a:cubicBezTo>
                <a:lnTo>
                  <a:pt x="3202" y="17647"/>
                </a:lnTo>
                <a:cubicBezTo>
                  <a:pt x="3202" y="17713"/>
                  <a:pt x="3236" y="17780"/>
                  <a:pt x="3336" y="17847"/>
                </a:cubicBezTo>
                <a:lnTo>
                  <a:pt x="6271" y="19548"/>
                </a:lnTo>
                <a:cubicBezTo>
                  <a:pt x="6400" y="19603"/>
                  <a:pt x="6528" y="19628"/>
                  <a:pt x="6651" y="19628"/>
                </a:cubicBezTo>
                <a:cubicBezTo>
                  <a:pt x="6752" y="19628"/>
                  <a:pt x="6848" y="19611"/>
                  <a:pt x="6938" y="19581"/>
                </a:cubicBezTo>
                <a:lnTo>
                  <a:pt x="9940" y="18180"/>
                </a:lnTo>
                <a:cubicBezTo>
                  <a:pt x="10069" y="18125"/>
                  <a:pt x="10198" y="18100"/>
                  <a:pt x="10321" y="18100"/>
                </a:cubicBezTo>
                <a:cubicBezTo>
                  <a:pt x="10421" y="18100"/>
                  <a:pt x="10518" y="18117"/>
                  <a:pt x="10608" y="18147"/>
                </a:cubicBezTo>
                <a:cubicBezTo>
                  <a:pt x="11375" y="18380"/>
                  <a:pt x="12175" y="18547"/>
                  <a:pt x="12943" y="18681"/>
                </a:cubicBezTo>
                <a:cubicBezTo>
                  <a:pt x="13143" y="18747"/>
                  <a:pt x="13310" y="18914"/>
                  <a:pt x="13376" y="19114"/>
                </a:cubicBezTo>
                <a:lnTo>
                  <a:pt x="13743" y="21082"/>
                </a:lnTo>
                <a:cubicBezTo>
                  <a:pt x="13777" y="21283"/>
                  <a:pt x="13977" y="21449"/>
                  <a:pt x="14177" y="21449"/>
                </a:cubicBezTo>
                <a:lnTo>
                  <a:pt x="18513" y="21449"/>
                </a:lnTo>
                <a:cubicBezTo>
                  <a:pt x="18747" y="21416"/>
                  <a:pt x="18914" y="21283"/>
                  <a:pt x="18947" y="21082"/>
                </a:cubicBezTo>
                <a:lnTo>
                  <a:pt x="19314" y="19114"/>
                </a:lnTo>
                <a:cubicBezTo>
                  <a:pt x="19381" y="18914"/>
                  <a:pt x="19547" y="18747"/>
                  <a:pt x="19747" y="18681"/>
                </a:cubicBezTo>
                <a:cubicBezTo>
                  <a:pt x="20515" y="18547"/>
                  <a:pt x="21315" y="18380"/>
                  <a:pt x="22082" y="18147"/>
                </a:cubicBezTo>
                <a:cubicBezTo>
                  <a:pt x="22172" y="18117"/>
                  <a:pt x="22276" y="18100"/>
                  <a:pt x="22381" y="18100"/>
                </a:cubicBezTo>
                <a:cubicBezTo>
                  <a:pt x="22509" y="18100"/>
                  <a:pt x="22639" y="18125"/>
                  <a:pt x="22750" y="18180"/>
                </a:cubicBezTo>
                <a:lnTo>
                  <a:pt x="25752" y="19581"/>
                </a:lnTo>
                <a:cubicBezTo>
                  <a:pt x="25842" y="19611"/>
                  <a:pt x="25945" y="19628"/>
                  <a:pt x="26050" y="19628"/>
                </a:cubicBezTo>
                <a:cubicBezTo>
                  <a:pt x="26178" y="19628"/>
                  <a:pt x="26309" y="19603"/>
                  <a:pt x="26419" y="19548"/>
                </a:cubicBezTo>
                <a:lnTo>
                  <a:pt x="29354" y="17847"/>
                </a:lnTo>
                <a:cubicBezTo>
                  <a:pt x="29454" y="17780"/>
                  <a:pt x="29488" y="17713"/>
                  <a:pt x="29521" y="17647"/>
                </a:cubicBezTo>
                <a:lnTo>
                  <a:pt x="29521" y="15045"/>
                </a:lnTo>
                <a:cubicBezTo>
                  <a:pt x="29488" y="14978"/>
                  <a:pt x="29454" y="14911"/>
                  <a:pt x="29388" y="14845"/>
                </a:cubicBezTo>
                <a:lnTo>
                  <a:pt x="28053" y="13877"/>
                </a:lnTo>
                <a:cubicBezTo>
                  <a:pt x="28153" y="13811"/>
                  <a:pt x="28254" y="13744"/>
                  <a:pt x="28387" y="13744"/>
                </a:cubicBezTo>
                <a:lnTo>
                  <a:pt x="32323" y="13477"/>
                </a:lnTo>
                <a:cubicBezTo>
                  <a:pt x="32523" y="13477"/>
                  <a:pt x="32690" y="13310"/>
                  <a:pt x="32690" y="13110"/>
                </a:cubicBezTo>
                <a:lnTo>
                  <a:pt x="32690" y="8340"/>
                </a:lnTo>
                <a:cubicBezTo>
                  <a:pt x="32690" y="8140"/>
                  <a:pt x="32523" y="7973"/>
                  <a:pt x="32323" y="7973"/>
                </a:cubicBezTo>
                <a:lnTo>
                  <a:pt x="28387" y="7706"/>
                </a:lnTo>
                <a:cubicBezTo>
                  <a:pt x="28254" y="7706"/>
                  <a:pt x="28153" y="7639"/>
                  <a:pt x="28053" y="7573"/>
                </a:cubicBezTo>
                <a:lnTo>
                  <a:pt x="29388" y="6605"/>
                </a:lnTo>
                <a:cubicBezTo>
                  <a:pt x="29454" y="6539"/>
                  <a:pt x="29521" y="6472"/>
                  <a:pt x="29521" y="6405"/>
                </a:cubicBezTo>
                <a:lnTo>
                  <a:pt x="29521" y="3837"/>
                </a:lnTo>
                <a:cubicBezTo>
                  <a:pt x="29521" y="3737"/>
                  <a:pt x="29454" y="3670"/>
                  <a:pt x="29388" y="3637"/>
                </a:cubicBezTo>
                <a:lnTo>
                  <a:pt x="26419" y="1935"/>
                </a:lnTo>
                <a:cubicBezTo>
                  <a:pt x="26312" y="1864"/>
                  <a:pt x="26195" y="1831"/>
                  <a:pt x="26079" y="1831"/>
                </a:cubicBezTo>
                <a:cubicBezTo>
                  <a:pt x="25978" y="1831"/>
                  <a:pt x="25878" y="1856"/>
                  <a:pt x="25785" y="1902"/>
                </a:cubicBezTo>
                <a:lnTo>
                  <a:pt x="22783" y="3270"/>
                </a:lnTo>
                <a:cubicBezTo>
                  <a:pt x="22635" y="3333"/>
                  <a:pt x="22487" y="3356"/>
                  <a:pt x="22339" y="3356"/>
                </a:cubicBezTo>
                <a:cubicBezTo>
                  <a:pt x="22253" y="3356"/>
                  <a:pt x="22168" y="3349"/>
                  <a:pt x="22082" y="3336"/>
                </a:cubicBezTo>
                <a:cubicBezTo>
                  <a:pt x="21315" y="3070"/>
                  <a:pt x="20548" y="2903"/>
                  <a:pt x="19747" y="2769"/>
                </a:cubicBezTo>
                <a:cubicBezTo>
                  <a:pt x="19547" y="2703"/>
                  <a:pt x="19381" y="2569"/>
                  <a:pt x="19347" y="2336"/>
                </a:cubicBezTo>
                <a:lnTo>
                  <a:pt x="18980" y="368"/>
                </a:lnTo>
                <a:cubicBezTo>
                  <a:pt x="18914" y="167"/>
                  <a:pt x="18747" y="1"/>
                  <a:pt x="18513" y="1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41"/>
          <p:cNvSpPr/>
          <p:nvPr/>
        </p:nvSpPr>
        <p:spPr>
          <a:xfrm>
            <a:off x="1770229" y="4200498"/>
            <a:ext cx="89582" cy="154952"/>
          </a:xfrm>
          <a:custGeom>
            <a:avLst/>
            <a:gdLst/>
            <a:ahLst/>
            <a:cxnLst/>
            <a:rect l="l" t="t" r="r" b="b"/>
            <a:pathLst>
              <a:path w="5805" h="10041" extrusionOk="0">
                <a:moveTo>
                  <a:pt x="3169" y="0"/>
                </a:moveTo>
                <a:lnTo>
                  <a:pt x="3169" y="2535"/>
                </a:lnTo>
                <a:cubicBezTo>
                  <a:pt x="3169" y="2602"/>
                  <a:pt x="3202" y="2669"/>
                  <a:pt x="3269" y="2735"/>
                </a:cubicBezTo>
                <a:lnTo>
                  <a:pt x="4637" y="3703"/>
                </a:lnTo>
                <a:cubicBezTo>
                  <a:pt x="4703" y="3636"/>
                  <a:pt x="4770" y="3569"/>
                  <a:pt x="4837" y="3503"/>
                </a:cubicBezTo>
                <a:cubicBezTo>
                  <a:pt x="5070" y="3069"/>
                  <a:pt x="5337" y="2669"/>
                  <a:pt x="5671" y="2335"/>
                </a:cubicBezTo>
                <a:cubicBezTo>
                  <a:pt x="5804" y="2168"/>
                  <a:pt x="5771" y="1935"/>
                  <a:pt x="5604" y="1835"/>
                </a:cubicBezTo>
                <a:lnTo>
                  <a:pt x="3269" y="167"/>
                </a:lnTo>
                <a:cubicBezTo>
                  <a:pt x="3202" y="134"/>
                  <a:pt x="3169" y="67"/>
                  <a:pt x="3169" y="0"/>
                </a:cubicBezTo>
                <a:close/>
                <a:moveTo>
                  <a:pt x="0" y="6672"/>
                </a:moveTo>
                <a:lnTo>
                  <a:pt x="0" y="9240"/>
                </a:lnTo>
                <a:cubicBezTo>
                  <a:pt x="0" y="9440"/>
                  <a:pt x="133" y="9607"/>
                  <a:pt x="367" y="9640"/>
                </a:cubicBezTo>
                <a:lnTo>
                  <a:pt x="4303" y="9874"/>
                </a:lnTo>
                <a:cubicBezTo>
                  <a:pt x="4437" y="9907"/>
                  <a:pt x="4537" y="9941"/>
                  <a:pt x="4637" y="10041"/>
                </a:cubicBezTo>
                <a:lnTo>
                  <a:pt x="5637" y="9307"/>
                </a:lnTo>
                <a:cubicBezTo>
                  <a:pt x="5804" y="9207"/>
                  <a:pt x="5804" y="8973"/>
                  <a:pt x="5671" y="8840"/>
                </a:cubicBezTo>
                <a:cubicBezTo>
                  <a:pt x="5337" y="8473"/>
                  <a:pt x="5070" y="8106"/>
                  <a:pt x="4837" y="7672"/>
                </a:cubicBezTo>
                <a:cubicBezTo>
                  <a:pt x="4703" y="7472"/>
                  <a:pt x="4503" y="7339"/>
                  <a:pt x="4303" y="7305"/>
                </a:cubicBezTo>
                <a:lnTo>
                  <a:pt x="367" y="7072"/>
                </a:lnTo>
                <a:cubicBezTo>
                  <a:pt x="133" y="7038"/>
                  <a:pt x="0" y="6872"/>
                  <a:pt x="0" y="6672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7" name="Google Shape;757;p41"/>
          <p:cNvSpPr/>
          <p:nvPr/>
        </p:nvSpPr>
        <p:spPr>
          <a:xfrm>
            <a:off x="1908175" y="4223662"/>
            <a:ext cx="227544" cy="75678"/>
          </a:xfrm>
          <a:custGeom>
            <a:avLst/>
            <a:gdLst/>
            <a:ahLst/>
            <a:cxnLst/>
            <a:rect l="l" t="t" r="r" b="b"/>
            <a:pathLst>
              <a:path w="14745" h="4904" extrusionOk="0">
                <a:moveTo>
                  <a:pt x="7406" y="0"/>
                </a:moveTo>
                <a:cubicBezTo>
                  <a:pt x="5596" y="0"/>
                  <a:pt x="3787" y="400"/>
                  <a:pt x="2402" y="1201"/>
                </a:cubicBezTo>
                <a:cubicBezTo>
                  <a:pt x="635" y="2202"/>
                  <a:pt x="1" y="3603"/>
                  <a:pt x="468" y="4904"/>
                </a:cubicBezTo>
                <a:cubicBezTo>
                  <a:pt x="668" y="4203"/>
                  <a:pt x="1302" y="3503"/>
                  <a:pt x="2402" y="2869"/>
                </a:cubicBezTo>
                <a:cubicBezTo>
                  <a:pt x="3770" y="2068"/>
                  <a:pt x="5580" y="1668"/>
                  <a:pt x="7394" y="1668"/>
                </a:cubicBezTo>
                <a:cubicBezTo>
                  <a:pt x="9207" y="1668"/>
                  <a:pt x="11025" y="2068"/>
                  <a:pt x="12410" y="2869"/>
                </a:cubicBezTo>
                <a:cubicBezTo>
                  <a:pt x="13244" y="3303"/>
                  <a:pt x="13911" y="3936"/>
                  <a:pt x="14378" y="4770"/>
                </a:cubicBezTo>
                <a:cubicBezTo>
                  <a:pt x="14745" y="3503"/>
                  <a:pt x="14077" y="2168"/>
                  <a:pt x="12410" y="1201"/>
                </a:cubicBezTo>
                <a:cubicBezTo>
                  <a:pt x="11025" y="400"/>
                  <a:pt x="9216" y="0"/>
                  <a:pt x="7406" y="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8" name="Google Shape;758;p41"/>
          <p:cNvSpPr/>
          <p:nvPr/>
        </p:nvSpPr>
        <p:spPr>
          <a:xfrm>
            <a:off x="1872666" y="4201007"/>
            <a:ext cx="402048" cy="271293"/>
          </a:xfrm>
          <a:custGeom>
            <a:avLst/>
            <a:gdLst/>
            <a:ahLst/>
            <a:cxnLst/>
            <a:rect l="l" t="t" r="r" b="b"/>
            <a:pathLst>
              <a:path w="26053" h="17580" extrusionOk="0">
                <a:moveTo>
                  <a:pt x="22883" y="0"/>
                </a:moveTo>
                <a:cubicBezTo>
                  <a:pt x="22850" y="34"/>
                  <a:pt x="22850" y="67"/>
                  <a:pt x="22816" y="67"/>
                </a:cubicBezTo>
                <a:cubicBezTo>
                  <a:pt x="22816" y="101"/>
                  <a:pt x="22783" y="101"/>
                  <a:pt x="22783" y="134"/>
                </a:cubicBezTo>
                <a:lnTo>
                  <a:pt x="20415" y="1802"/>
                </a:lnTo>
                <a:cubicBezTo>
                  <a:pt x="20415" y="1835"/>
                  <a:pt x="20381" y="1835"/>
                  <a:pt x="20381" y="1868"/>
                </a:cubicBezTo>
                <a:cubicBezTo>
                  <a:pt x="20315" y="1902"/>
                  <a:pt x="20315" y="1969"/>
                  <a:pt x="20281" y="2002"/>
                </a:cubicBezTo>
                <a:cubicBezTo>
                  <a:pt x="20281" y="2035"/>
                  <a:pt x="20281" y="2069"/>
                  <a:pt x="20281" y="2102"/>
                </a:cubicBezTo>
                <a:cubicBezTo>
                  <a:pt x="20281" y="2102"/>
                  <a:pt x="20281" y="2135"/>
                  <a:pt x="20281" y="2169"/>
                </a:cubicBezTo>
                <a:cubicBezTo>
                  <a:pt x="20315" y="2202"/>
                  <a:pt x="20348" y="2235"/>
                  <a:pt x="20381" y="2302"/>
                </a:cubicBezTo>
                <a:cubicBezTo>
                  <a:pt x="20381" y="2302"/>
                  <a:pt x="20415" y="2335"/>
                  <a:pt x="20415" y="2335"/>
                </a:cubicBezTo>
                <a:cubicBezTo>
                  <a:pt x="20715" y="2669"/>
                  <a:pt x="20982" y="3036"/>
                  <a:pt x="21215" y="3436"/>
                </a:cubicBezTo>
                <a:cubicBezTo>
                  <a:pt x="21249" y="3536"/>
                  <a:pt x="21315" y="3603"/>
                  <a:pt x="21382" y="3670"/>
                </a:cubicBezTo>
                <a:lnTo>
                  <a:pt x="22750" y="2702"/>
                </a:lnTo>
                <a:cubicBezTo>
                  <a:pt x="22816" y="2636"/>
                  <a:pt x="22850" y="2569"/>
                  <a:pt x="22883" y="2502"/>
                </a:cubicBezTo>
                <a:lnTo>
                  <a:pt x="22883" y="0"/>
                </a:lnTo>
                <a:close/>
                <a:moveTo>
                  <a:pt x="26052" y="6705"/>
                </a:moveTo>
                <a:cubicBezTo>
                  <a:pt x="26019" y="6872"/>
                  <a:pt x="25885" y="7005"/>
                  <a:pt x="25685" y="7039"/>
                </a:cubicBezTo>
                <a:lnTo>
                  <a:pt x="21749" y="7306"/>
                </a:lnTo>
                <a:cubicBezTo>
                  <a:pt x="21682" y="7306"/>
                  <a:pt x="21616" y="7306"/>
                  <a:pt x="21549" y="7339"/>
                </a:cubicBezTo>
                <a:lnTo>
                  <a:pt x="21549" y="9908"/>
                </a:lnTo>
                <a:cubicBezTo>
                  <a:pt x="21616" y="9874"/>
                  <a:pt x="21682" y="9874"/>
                  <a:pt x="21749" y="9841"/>
                </a:cubicBezTo>
                <a:lnTo>
                  <a:pt x="25685" y="9607"/>
                </a:lnTo>
                <a:cubicBezTo>
                  <a:pt x="25885" y="9574"/>
                  <a:pt x="26052" y="9407"/>
                  <a:pt x="26052" y="9207"/>
                </a:cubicBezTo>
                <a:lnTo>
                  <a:pt x="26052" y="6705"/>
                </a:lnTo>
                <a:close/>
                <a:moveTo>
                  <a:pt x="3569" y="11642"/>
                </a:moveTo>
                <a:cubicBezTo>
                  <a:pt x="3469" y="11642"/>
                  <a:pt x="3369" y="11675"/>
                  <a:pt x="3269" y="11709"/>
                </a:cubicBezTo>
                <a:lnTo>
                  <a:pt x="267" y="13110"/>
                </a:lnTo>
                <a:cubicBezTo>
                  <a:pt x="200" y="13143"/>
                  <a:pt x="100" y="13177"/>
                  <a:pt x="0" y="13177"/>
                </a:cubicBezTo>
                <a:lnTo>
                  <a:pt x="0" y="15712"/>
                </a:lnTo>
                <a:cubicBezTo>
                  <a:pt x="100" y="15712"/>
                  <a:pt x="167" y="15712"/>
                  <a:pt x="267" y="15678"/>
                </a:cubicBezTo>
                <a:lnTo>
                  <a:pt x="3269" y="14277"/>
                </a:lnTo>
                <a:cubicBezTo>
                  <a:pt x="3369" y="14244"/>
                  <a:pt x="3469" y="14211"/>
                  <a:pt x="3569" y="14211"/>
                </a:cubicBezTo>
                <a:lnTo>
                  <a:pt x="3569" y="11642"/>
                </a:lnTo>
                <a:close/>
                <a:moveTo>
                  <a:pt x="22883" y="11175"/>
                </a:moveTo>
                <a:cubicBezTo>
                  <a:pt x="22850" y="11242"/>
                  <a:pt x="22816" y="11309"/>
                  <a:pt x="22716" y="11375"/>
                </a:cubicBezTo>
                <a:lnTo>
                  <a:pt x="19781" y="13076"/>
                </a:lnTo>
                <a:cubicBezTo>
                  <a:pt x="19659" y="13125"/>
                  <a:pt x="19555" y="13156"/>
                  <a:pt x="19442" y="13156"/>
                </a:cubicBezTo>
                <a:cubicBezTo>
                  <a:pt x="19401" y="13156"/>
                  <a:pt x="19359" y="13152"/>
                  <a:pt x="19314" y="13143"/>
                </a:cubicBezTo>
                <a:lnTo>
                  <a:pt x="19314" y="15712"/>
                </a:lnTo>
                <a:cubicBezTo>
                  <a:pt x="19481" y="15712"/>
                  <a:pt x="19614" y="15712"/>
                  <a:pt x="19781" y="15612"/>
                </a:cubicBezTo>
                <a:lnTo>
                  <a:pt x="22716" y="13910"/>
                </a:lnTo>
                <a:cubicBezTo>
                  <a:pt x="22816" y="13877"/>
                  <a:pt x="22850" y="13810"/>
                  <a:pt x="22883" y="13744"/>
                </a:cubicBezTo>
                <a:lnTo>
                  <a:pt x="22883" y="11175"/>
                </a:lnTo>
                <a:close/>
                <a:moveTo>
                  <a:pt x="12242" y="14778"/>
                </a:moveTo>
                <a:cubicBezTo>
                  <a:pt x="12142" y="14911"/>
                  <a:pt x="12009" y="14978"/>
                  <a:pt x="11875" y="14978"/>
                </a:cubicBezTo>
                <a:lnTo>
                  <a:pt x="7539" y="14978"/>
                </a:lnTo>
                <a:cubicBezTo>
                  <a:pt x="7439" y="14978"/>
                  <a:pt x="7339" y="14944"/>
                  <a:pt x="7272" y="14878"/>
                </a:cubicBezTo>
                <a:lnTo>
                  <a:pt x="7272" y="17480"/>
                </a:lnTo>
                <a:cubicBezTo>
                  <a:pt x="7339" y="17546"/>
                  <a:pt x="7439" y="17580"/>
                  <a:pt x="7539" y="17580"/>
                </a:cubicBezTo>
                <a:lnTo>
                  <a:pt x="11875" y="17580"/>
                </a:lnTo>
                <a:cubicBezTo>
                  <a:pt x="12042" y="17580"/>
                  <a:pt x="12175" y="17480"/>
                  <a:pt x="12242" y="17346"/>
                </a:cubicBezTo>
                <a:lnTo>
                  <a:pt x="12242" y="14778"/>
                </a:ln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9" name="Google Shape;759;p41"/>
          <p:cNvSpPr/>
          <p:nvPr/>
        </p:nvSpPr>
        <p:spPr>
          <a:xfrm>
            <a:off x="1872666" y="4201007"/>
            <a:ext cx="402048" cy="271293"/>
          </a:xfrm>
          <a:custGeom>
            <a:avLst/>
            <a:gdLst/>
            <a:ahLst/>
            <a:cxnLst/>
            <a:rect l="l" t="t" r="r" b="b"/>
            <a:pathLst>
              <a:path w="26053" h="17580" extrusionOk="0">
                <a:moveTo>
                  <a:pt x="22883" y="0"/>
                </a:moveTo>
                <a:cubicBezTo>
                  <a:pt x="22850" y="34"/>
                  <a:pt x="22850" y="67"/>
                  <a:pt x="22816" y="67"/>
                </a:cubicBezTo>
                <a:cubicBezTo>
                  <a:pt x="22816" y="101"/>
                  <a:pt x="22783" y="101"/>
                  <a:pt x="22783" y="134"/>
                </a:cubicBezTo>
                <a:lnTo>
                  <a:pt x="20415" y="1802"/>
                </a:lnTo>
                <a:cubicBezTo>
                  <a:pt x="20415" y="1835"/>
                  <a:pt x="20381" y="1835"/>
                  <a:pt x="20381" y="1868"/>
                </a:cubicBezTo>
                <a:cubicBezTo>
                  <a:pt x="20315" y="1902"/>
                  <a:pt x="20315" y="1969"/>
                  <a:pt x="20281" y="2002"/>
                </a:cubicBezTo>
                <a:cubicBezTo>
                  <a:pt x="20281" y="2035"/>
                  <a:pt x="20281" y="2069"/>
                  <a:pt x="20281" y="2102"/>
                </a:cubicBezTo>
                <a:cubicBezTo>
                  <a:pt x="20281" y="2102"/>
                  <a:pt x="20281" y="2135"/>
                  <a:pt x="20281" y="2169"/>
                </a:cubicBezTo>
                <a:cubicBezTo>
                  <a:pt x="20315" y="2202"/>
                  <a:pt x="20348" y="2235"/>
                  <a:pt x="20381" y="2302"/>
                </a:cubicBezTo>
                <a:cubicBezTo>
                  <a:pt x="20381" y="2302"/>
                  <a:pt x="20415" y="2335"/>
                  <a:pt x="20415" y="2335"/>
                </a:cubicBezTo>
                <a:cubicBezTo>
                  <a:pt x="20715" y="2669"/>
                  <a:pt x="20982" y="3036"/>
                  <a:pt x="21215" y="3436"/>
                </a:cubicBezTo>
                <a:cubicBezTo>
                  <a:pt x="21249" y="3536"/>
                  <a:pt x="21315" y="3603"/>
                  <a:pt x="21382" y="3670"/>
                </a:cubicBezTo>
                <a:lnTo>
                  <a:pt x="22750" y="2702"/>
                </a:lnTo>
                <a:cubicBezTo>
                  <a:pt x="22816" y="2636"/>
                  <a:pt x="22850" y="2569"/>
                  <a:pt x="22883" y="2502"/>
                </a:cubicBezTo>
                <a:lnTo>
                  <a:pt x="22883" y="0"/>
                </a:lnTo>
                <a:close/>
                <a:moveTo>
                  <a:pt x="26052" y="6705"/>
                </a:moveTo>
                <a:cubicBezTo>
                  <a:pt x="26019" y="6872"/>
                  <a:pt x="25885" y="7005"/>
                  <a:pt x="25685" y="7039"/>
                </a:cubicBezTo>
                <a:lnTo>
                  <a:pt x="21749" y="7306"/>
                </a:lnTo>
                <a:cubicBezTo>
                  <a:pt x="21682" y="7306"/>
                  <a:pt x="21616" y="7306"/>
                  <a:pt x="21549" y="7339"/>
                </a:cubicBezTo>
                <a:lnTo>
                  <a:pt x="21549" y="9908"/>
                </a:lnTo>
                <a:cubicBezTo>
                  <a:pt x="21616" y="9874"/>
                  <a:pt x="21682" y="9874"/>
                  <a:pt x="21749" y="9841"/>
                </a:cubicBezTo>
                <a:lnTo>
                  <a:pt x="25685" y="9607"/>
                </a:lnTo>
                <a:cubicBezTo>
                  <a:pt x="25885" y="9574"/>
                  <a:pt x="26052" y="9407"/>
                  <a:pt x="26052" y="9207"/>
                </a:cubicBezTo>
                <a:lnTo>
                  <a:pt x="26052" y="6705"/>
                </a:lnTo>
                <a:close/>
                <a:moveTo>
                  <a:pt x="3569" y="11642"/>
                </a:moveTo>
                <a:cubicBezTo>
                  <a:pt x="3469" y="11642"/>
                  <a:pt x="3369" y="11675"/>
                  <a:pt x="3269" y="11709"/>
                </a:cubicBezTo>
                <a:lnTo>
                  <a:pt x="267" y="13110"/>
                </a:lnTo>
                <a:cubicBezTo>
                  <a:pt x="200" y="13143"/>
                  <a:pt x="100" y="13177"/>
                  <a:pt x="0" y="13177"/>
                </a:cubicBezTo>
                <a:lnTo>
                  <a:pt x="0" y="15712"/>
                </a:lnTo>
                <a:cubicBezTo>
                  <a:pt x="100" y="15712"/>
                  <a:pt x="167" y="15712"/>
                  <a:pt x="267" y="15678"/>
                </a:cubicBezTo>
                <a:lnTo>
                  <a:pt x="3269" y="14277"/>
                </a:lnTo>
                <a:cubicBezTo>
                  <a:pt x="3369" y="14244"/>
                  <a:pt x="3469" y="14211"/>
                  <a:pt x="3569" y="14211"/>
                </a:cubicBezTo>
                <a:lnTo>
                  <a:pt x="3569" y="11642"/>
                </a:lnTo>
                <a:close/>
                <a:moveTo>
                  <a:pt x="22883" y="11175"/>
                </a:moveTo>
                <a:cubicBezTo>
                  <a:pt x="22850" y="11242"/>
                  <a:pt x="22816" y="11309"/>
                  <a:pt x="22716" y="11375"/>
                </a:cubicBezTo>
                <a:lnTo>
                  <a:pt x="19781" y="13076"/>
                </a:lnTo>
                <a:cubicBezTo>
                  <a:pt x="19659" y="13125"/>
                  <a:pt x="19555" y="13156"/>
                  <a:pt x="19442" y="13156"/>
                </a:cubicBezTo>
                <a:cubicBezTo>
                  <a:pt x="19401" y="13156"/>
                  <a:pt x="19359" y="13152"/>
                  <a:pt x="19314" y="13143"/>
                </a:cubicBezTo>
                <a:lnTo>
                  <a:pt x="19314" y="15712"/>
                </a:lnTo>
                <a:cubicBezTo>
                  <a:pt x="19481" y="15712"/>
                  <a:pt x="19614" y="15712"/>
                  <a:pt x="19781" y="15612"/>
                </a:cubicBezTo>
                <a:lnTo>
                  <a:pt x="22716" y="13910"/>
                </a:lnTo>
                <a:cubicBezTo>
                  <a:pt x="22816" y="13877"/>
                  <a:pt x="22850" y="13810"/>
                  <a:pt x="22883" y="13744"/>
                </a:cubicBezTo>
                <a:lnTo>
                  <a:pt x="22883" y="11175"/>
                </a:lnTo>
                <a:close/>
                <a:moveTo>
                  <a:pt x="12242" y="14778"/>
                </a:moveTo>
                <a:cubicBezTo>
                  <a:pt x="12142" y="14911"/>
                  <a:pt x="12009" y="14978"/>
                  <a:pt x="11875" y="14978"/>
                </a:cubicBezTo>
                <a:lnTo>
                  <a:pt x="7539" y="14978"/>
                </a:lnTo>
                <a:cubicBezTo>
                  <a:pt x="7439" y="14978"/>
                  <a:pt x="7339" y="14944"/>
                  <a:pt x="7272" y="14878"/>
                </a:cubicBezTo>
                <a:lnTo>
                  <a:pt x="7272" y="17480"/>
                </a:lnTo>
                <a:cubicBezTo>
                  <a:pt x="7339" y="17546"/>
                  <a:pt x="7439" y="17580"/>
                  <a:pt x="7539" y="17580"/>
                </a:cubicBezTo>
                <a:lnTo>
                  <a:pt x="11875" y="17580"/>
                </a:lnTo>
                <a:cubicBezTo>
                  <a:pt x="12042" y="17580"/>
                  <a:pt x="12175" y="17480"/>
                  <a:pt x="12242" y="17346"/>
                </a:cubicBezTo>
                <a:lnTo>
                  <a:pt x="12242" y="14778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0" name="Google Shape;760;p41"/>
          <p:cNvSpPr/>
          <p:nvPr/>
        </p:nvSpPr>
        <p:spPr>
          <a:xfrm>
            <a:off x="1770738" y="4140777"/>
            <a:ext cx="503451" cy="291895"/>
          </a:xfrm>
          <a:custGeom>
            <a:avLst/>
            <a:gdLst/>
            <a:ahLst/>
            <a:cxnLst/>
            <a:rect l="l" t="t" r="r" b="b"/>
            <a:pathLst>
              <a:path w="32624" h="18915" extrusionOk="0">
                <a:moveTo>
                  <a:pt x="16300" y="5371"/>
                </a:moveTo>
                <a:cubicBezTo>
                  <a:pt x="18113" y="5371"/>
                  <a:pt x="19931" y="5771"/>
                  <a:pt x="21316" y="6572"/>
                </a:cubicBezTo>
                <a:cubicBezTo>
                  <a:pt x="24051" y="8173"/>
                  <a:pt x="24051" y="10742"/>
                  <a:pt x="21316" y="12343"/>
                </a:cubicBezTo>
                <a:cubicBezTo>
                  <a:pt x="19939" y="13139"/>
                  <a:pt x="18141" y="13531"/>
                  <a:pt x="16341" y="13531"/>
                </a:cubicBezTo>
                <a:cubicBezTo>
                  <a:pt x="14521" y="13531"/>
                  <a:pt x="12700" y="13131"/>
                  <a:pt x="11308" y="12343"/>
                </a:cubicBezTo>
                <a:cubicBezTo>
                  <a:pt x="8540" y="10742"/>
                  <a:pt x="8540" y="8173"/>
                  <a:pt x="11308" y="6572"/>
                </a:cubicBezTo>
                <a:cubicBezTo>
                  <a:pt x="12676" y="5771"/>
                  <a:pt x="14486" y="5371"/>
                  <a:pt x="16300" y="5371"/>
                </a:cubicBezTo>
                <a:close/>
                <a:moveTo>
                  <a:pt x="14144" y="1"/>
                </a:moveTo>
                <a:cubicBezTo>
                  <a:pt x="13910" y="1"/>
                  <a:pt x="13744" y="167"/>
                  <a:pt x="13710" y="368"/>
                </a:cubicBezTo>
                <a:lnTo>
                  <a:pt x="13310" y="2336"/>
                </a:lnTo>
                <a:cubicBezTo>
                  <a:pt x="13277" y="2569"/>
                  <a:pt x="13110" y="2703"/>
                  <a:pt x="12910" y="2769"/>
                </a:cubicBezTo>
                <a:cubicBezTo>
                  <a:pt x="12109" y="2903"/>
                  <a:pt x="11342" y="3070"/>
                  <a:pt x="10575" y="3336"/>
                </a:cubicBezTo>
                <a:cubicBezTo>
                  <a:pt x="10489" y="3349"/>
                  <a:pt x="10404" y="3356"/>
                  <a:pt x="10320" y="3356"/>
                </a:cubicBezTo>
                <a:cubicBezTo>
                  <a:pt x="10175" y="3356"/>
                  <a:pt x="10034" y="3333"/>
                  <a:pt x="9907" y="3270"/>
                </a:cubicBezTo>
                <a:lnTo>
                  <a:pt x="6905" y="1902"/>
                </a:lnTo>
                <a:cubicBezTo>
                  <a:pt x="6797" y="1856"/>
                  <a:pt x="6689" y="1831"/>
                  <a:pt x="6584" y="1831"/>
                </a:cubicBezTo>
                <a:cubicBezTo>
                  <a:pt x="6462" y="1831"/>
                  <a:pt x="6345" y="1864"/>
                  <a:pt x="6238" y="1935"/>
                </a:cubicBezTo>
                <a:lnTo>
                  <a:pt x="3269" y="3637"/>
                </a:lnTo>
                <a:cubicBezTo>
                  <a:pt x="3069" y="3703"/>
                  <a:pt x="3069" y="3970"/>
                  <a:pt x="3269" y="4037"/>
                </a:cubicBezTo>
                <a:lnTo>
                  <a:pt x="5638" y="5738"/>
                </a:lnTo>
                <a:cubicBezTo>
                  <a:pt x="5771" y="5838"/>
                  <a:pt x="5805" y="6072"/>
                  <a:pt x="5671" y="6205"/>
                </a:cubicBezTo>
                <a:cubicBezTo>
                  <a:pt x="5338" y="6572"/>
                  <a:pt x="5071" y="6939"/>
                  <a:pt x="4837" y="7373"/>
                </a:cubicBezTo>
                <a:cubicBezTo>
                  <a:pt x="4704" y="7573"/>
                  <a:pt x="4537" y="7706"/>
                  <a:pt x="4303" y="7706"/>
                </a:cubicBezTo>
                <a:lnTo>
                  <a:pt x="367" y="7973"/>
                </a:lnTo>
                <a:cubicBezTo>
                  <a:pt x="167" y="8006"/>
                  <a:pt x="0" y="8173"/>
                  <a:pt x="0" y="8373"/>
                </a:cubicBezTo>
                <a:lnTo>
                  <a:pt x="0" y="10542"/>
                </a:lnTo>
                <a:cubicBezTo>
                  <a:pt x="0" y="10742"/>
                  <a:pt x="167" y="10908"/>
                  <a:pt x="367" y="10942"/>
                </a:cubicBezTo>
                <a:lnTo>
                  <a:pt x="4303" y="11175"/>
                </a:lnTo>
                <a:cubicBezTo>
                  <a:pt x="4537" y="11209"/>
                  <a:pt x="4704" y="11342"/>
                  <a:pt x="4837" y="11542"/>
                </a:cubicBezTo>
                <a:cubicBezTo>
                  <a:pt x="5071" y="11943"/>
                  <a:pt x="5338" y="12343"/>
                  <a:pt x="5671" y="12710"/>
                </a:cubicBezTo>
                <a:cubicBezTo>
                  <a:pt x="5805" y="12843"/>
                  <a:pt x="5771" y="13077"/>
                  <a:pt x="5638" y="13177"/>
                </a:cubicBezTo>
                <a:lnTo>
                  <a:pt x="3269" y="14878"/>
                </a:lnTo>
                <a:cubicBezTo>
                  <a:pt x="3069" y="14945"/>
                  <a:pt x="3069" y="15212"/>
                  <a:pt x="3269" y="15278"/>
                </a:cubicBezTo>
                <a:lnTo>
                  <a:pt x="6238" y="16979"/>
                </a:lnTo>
                <a:cubicBezTo>
                  <a:pt x="6354" y="17038"/>
                  <a:pt x="6482" y="17073"/>
                  <a:pt x="6608" y="17073"/>
                </a:cubicBezTo>
                <a:cubicBezTo>
                  <a:pt x="6698" y="17073"/>
                  <a:pt x="6788" y="17055"/>
                  <a:pt x="6872" y="17013"/>
                </a:cubicBezTo>
                <a:lnTo>
                  <a:pt x="9874" y="15645"/>
                </a:lnTo>
                <a:cubicBezTo>
                  <a:pt x="10022" y="15582"/>
                  <a:pt x="10170" y="15559"/>
                  <a:pt x="10318" y="15559"/>
                </a:cubicBezTo>
                <a:cubicBezTo>
                  <a:pt x="10404" y="15559"/>
                  <a:pt x="10489" y="15566"/>
                  <a:pt x="10575" y="15578"/>
                </a:cubicBezTo>
                <a:cubicBezTo>
                  <a:pt x="11342" y="15812"/>
                  <a:pt x="12109" y="16012"/>
                  <a:pt x="12910" y="16146"/>
                </a:cubicBezTo>
                <a:cubicBezTo>
                  <a:pt x="13110" y="16179"/>
                  <a:pt x="13277" y="16346"/>
                  <a:pt x="13310" y="16546"/>
                </a:cubicBezTo>
                <a:lnTo>
                  <a:pt x="13710" y="18547"/>
                </a:lnTo>
                <a:cubicBezTo>
                  <a:pt x="13744" y="18747"/>
                  <a:pt x="13910" y="18881"/>
                  <a:pt x="14144" y="18914"/>
                </a:cubicBezTo>
                <a:lnTo>
                  <a:pt x="18480" y="18914"/>
                </a:lnTo>
                <a:cubicBezTo>
                  <a:pt x="18680" y="18881"/>
                  <a:pt x="18881" y="18747"/>
                  <a:pt x="18914" y="18547"/>
                </a:cubicBezTo>
                <a:lnTo>
                  <a:pt x="19281" y="16546"/>
                </a:lnTo>
                <a:cubicBezTo>
                  <a:pt x="19348" y="16346"/>
                  <a:pt x="19514" y="16179"/>
                  <a:pt x="19714" y="16146"/>
                </a:cubicBezTo>
                <a:cubicBezTo>
                  <a:pt x="20482" y="16012"/>
                  <a:pt x="21282" y="15812"/>
                  <a:pt x="22049" y="15578"/>
                </a:cubicBezTo>
                <a:cubicBezTo>
                  <a:pt x="22123" y="15566"/>
                  <a:pt x="22205" y="15559"/>
                  <a:pt x="22290" y="15559"/>
                </a:cubicBezTo>
                <a:cubicBezTo>
                  <a:pt x="22436" y="15559"/>
                  <a:pt x="22590" y="15582"/>
                  <a:pt x="22717" y="15645"/>
                </a:cubicBezTo>
                <a:lnTo>
                  <a:pt x="25719" y="17013"/>
                </a:lnTo>
                <a:cubicBezTo>
                  <a:pt x="25803" y="17055"/>
                  <a:pt x="25898" y="17073"/>
                  <a:pt x="25996" y="17073"/>
                </a:cubicBezTo>
                <a:cubicBezTo>
                  <a:pt x="26131" y="17073"/>
                  <a:pt x="26270" y="17038"/>
                  <a:pt x="26386" y="16979"/>
                </a:cubicBezTo>
                <a:lnTo>
                  <a:pt x="29321" y="15278"/>
                </a:lnTo>
                <a:cubicBezTo>
                  <a:pt x="29521" y="15212"/>
                  <a:pt x="29521" y="14945"/>
                  <a:pt x="29321" y="14878"/>
                </a:cubicBezTo>
                <a:lnTo>
                  <a:pt x="26986" y="13177"/>
                </a:lnTo>
                <a:cubicBezTo>
                  <a:pt x="26820" y="13077"/>
                  <a:pt x="26786" y="12843"/>
                  <a:pt x="26953" y="12710"/>
                </a:cubicBezTo>
                <a:cubicBezTo>
                  <a:pt x="27253" y="12343"/>
                  <a:pt x="27553" y="11943"/>
                  <a:pt x="27787" y="11542"/>
                </a:cubicBezTo>
                <a:cubicBezTo>
                  <a:pt x="27887" y="11342"/>
                  <a:pt x="28087" y="11209"/>
                  <a:pt x="28321" y="11175"/>
                </a:cubicBezTo>
                <a:lnTo>
                  <a:pt x="32257" y="10942"/>
                </a:lnTo>
                <a:cubicBezTo>
                  <a:pt x="32457" y="10908"/>
                  <a:pt x="32624" y="10742"/>
                  <a:pt x="32624" y="10542"/>
                </a:cubicBezTo>
                <a:lnTo>
                  <a:pt x="32624" y="8340"/>
                </a:lnTo>
                <a:cubicBezTo>
                  <a:pt x="32624" y="8140"/>
                  <a:pt x="32457" y="7973"/>
                  <a:pt x="32257" y="7940"/>
                </a:cubicBezTo>
                <a:lnTo>
                  <a:pt x="28321" y="7706"/>
                </a:lnTo>
                <a:cubicBezTo>
                  <a:pt x="28087" y="7673"/>
                  <a:pt x="27887" y="7539"/>
                  <a:pt x="27787" y="7339"/>
                </a:cubicBezTo>
                <a:cubicBezTo>
                  <a:pt x="27553" y="6939"/>
                  <a:pt x="27253" y="6539"/>
                  <a:pt x="26953" y="6172"/>
                </a:cubicBezTo>
                <a:cubicBezTo>
                  <a:pt x="26786" y="6038"/>
                  <a:pt x="26820" y="5805"/>
                  <a:pt x="26986" y="5705"/>
                </a:cubicBezTo>
                <a:lnTo>
                  <a:pt x="29321" y="4004"/>
                </a:lnTo>
                <a:cubicBezTo>
                  <a:pt x="29521" y="3937"/>
                  <a:pt x="29521" y="3670"/>
                  <a:pt x="29321" y="3603"/>
                </a:cubicBezTo>
                <a:lnTo>
                  <a:pt x="26386" y="1902"/>
                </a:lnTo>
                <a:cubicBezTo>
                  <a:pt x="26286" y="1852"/>
                  <a:pt x="26177" y="1827"/>
                  <a:pt x="26069" y="1827"/>
                </a:cubicBezTo>
                <a:cubicBezTo>
                  <a:pt x="25961" y="1827"/>
                  <a:pt x="25852" y="1852"/>
                  <a:pt x="25752" y="1902"/>
                </a:cubicBezTo>
                <a:lnTo>
                  <a:pt x="22750" y="3270"/>
                </a:lnTo>
                <a:cubicBezTo>
                  <a:pt x="22602" y="3333"/>
                  <a:pt x="22454" y="3356"/>
                  <a:pt x="22306" y="3356"/>
                </a:cubicBezTo>
                <a:cubicBezTo>
                  <a:pt x="22220" y="3356"/>
                  <a:pt x="22135" y="3349"/>
                  <a:pt x="22049" y="3336"/>
                </a:cubicBezTo>
                <a:cubicBezTo>
                  <a:pt x="21282" y="3070"/>
                  <a:pt x="20515" y="2903"/>
                  <a:pt x="19714" y="2769"/>
                </a:cubicBezTo>
                <a:cubicBezTo>
                  <a:pt x="19514" y="2703"/>
                  <a:pt x="19348" y="2569"/>
                  <a:pt x="19314" y="2336"/>
                </a:cubicBezTo>
                <a:lnTo>
                  <a:pt x="18947" y="368"/>
                </a:lnTo>
                <a:cubicBezTo>
                  <a:pt x="18881" y="167"/>
                  <a:pt x="18714" y="1"/>
                  <a:pt x="1848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1" name="Google Shape;761;p41"/>
          <p:cNvSpPr/>
          <p:nvPr/>
        </p:nvSpPr>
        <p:spPr>
          <a:xfrm>
            <a:off x="2164530" y="3968850"/>
            <a:ext cx="396385" cy="242466"/>
          </a:xfrm>
          <a:custGeom>
            <a:avLst/>
            <a:gdLst/>
            <a:ahLst/>
            <a:cxnLst/>
            <a:rect l="l" t="t" r="r" b="b"/>
            <a:pathLst>
              <a:path w="25686" h="15712" extrusionOk="0">
                <a:moveTo>
                  <a:pt x="12639" y="6301"/>
                </a:moveTo>
                <a:cubicBezTo>
                  <a:pt x="12707" y="6301"/>
                  <a:pt x="12775" y="6302"/>
                  <a:pt x="12843" y="6305"/>
                </a:cubicBezTo>
                <a:cubicBezTo>
                  <a:pt x="14144" y="6305"/>
                  <a:pt x="15378" y="6638"/>
                  <a:pt x="16079" y="7239"/>
                </a:cubicBezTo>
                <a:cubicBezTo>
                  <a:pt x="16246" y="7372"/>
                  <a:pt x="16546" y="7673"/>
                  <a:pt x="16479" y="7939"/>
                </a:cubicBezTo>
                <a:cubicBezTo>
                  <a:pt x="16446" y="8206"/>
                  <a:pt x="16079" y="8673"/>
                  <a:pt x="15178" y="9040"/>
                </a:cubicBezTo>
                <a:cubicBezTo>
                  <a:pt x="14507" y="9284"/>
                  <a:pt x="13780" y="9445"/>
                  <a:pt x="13048" y="9445"/>
                </a:cubicBezTo>
                <a:cubicBezTo>
                  <a:pt x="12979" y="9445"/>
                  <a:pt x="12911" y="9443"/>
                  <a:pt x="12843" y="9440"/>
                </a:cubicBezTo>
                <a:cubicBezTo>
                  <a:pt x="11542" y="9440"/>
                  <a:pt x="10308" y="9107"/>
                  <a:pt x="9607" y="8540"/>
                </a:cubicBezTo>
                <a:cubicBezTo>
                  <a:pt x="9441" y="8373"/>
                  <a:pt x="9140" y="8073"/>
                  <a:pt x="9207" y="7806"/>
                </a:cubicBezTo>
                <a:cubicBezTo>
                  <a:pt x="9241" y="7539"/>
                  <a:pt x="9607" y="7072"/>
                  <a:pt x="10508" y="6705"/>
                </a:cubicBezTo>
                <a:cubicBezTo>
                  <a:pt x="11210" y="6461"/>
                  <a:pt x="11912" y="6301"/>
                  <a:pt x="12639" y="6301"/>
                </a:cubicBezTo>
                <a:close/>
                <a:moveTo>
                  <a:pt x="13510" y="0"/>
                </a:moveTo>
                <a:cubicBezTo>
                  <a:pt x="12810" y="34"/>
                  <a:pt x="12143" y="434"/>
                  <a:pt x="11809" y="1068"/>
                </a:cubicBezTo>
                <a:lnTo>
                  <a:pt x="11409" y="1835"/>
                </a:lnTo>
                <a:cubicBezTo>
                  <a:pt x="11008" y="1868"/>
                  <a:pt x="10608" y="1902"/>
                  <a:pt x="10241" y="1968"/>
                </a:cubicBezTo>
                <a:lnTo>
                  <a:pt x="8907" y="1101"/>
                </a:lnTo>
                <a:cubicBezTo>
                  <a:pt x="8578" y="891"/>
                  <a:pt x="8221" y="762"/>
                  <a:pt x="7838" y="762"/>
                </a:cubicBezTo>
                <a:cubicBezTo>
                  <a:pt x="7794" y="762"/>
                  <a:pt x="7750" y="764"/>
                  <a:pt x="7706" y="768"/>
                </a:cubicBezTo>
                <a:cubicBezTo>
                  <a:pt x="7439" y="768"/>
                  <a:pt x="7172" y="801"/>
                  <a:pt x="6939" y="901"/>
                </a:cubicBezTo>
                <a:lnTo>
                  <a:pt x="4871" y="1735"/>
                </a:lnTo>
                <a:cubicBezTo>
                  <a:pt x="3870" y="2135"/>
                  <a:pt x="3570" y="3436"/>
                  <a:pt x="4337" y="4237"/>
                </a:cubicBezTo>
                <a:lnTo>
                  <a:pt x="4604" y="4537"/>
                </a:lnTo>
                <a:lnTo>
                  <a:pt x="4604" y="4537"/>
                </a:lnTo>
                <a:lnTo>
                  <a:pt x="2436" y="4437"/>
                </a:lnTo>
                <a:cubicBezTo>
                  <a:pt x="1635" y="4470"/>
                  <a:pt x="901" y="4971"/>
                  <a:pt x="668" y="5738"/>
                </a:cubicBezTo>
                <a:lnTo>
                  <a:pt x="301" y="6872"/>
                </a:lnTo>
                <a:cubicBezTo>
                  <a:pt x="1" y="7839"/>
                  <a:pt x="601" y="8840"/>
                  <a:pt x="1602" y="9007"/>
                </a:cubicBezTo>
                <a:lnTo>
                  <a:pt x="2803" y="9207"/>
                </a:lnTo>
                <a:lnTo>
                  <a:pt x="2369" y="9407"/>
                </a:lnTo>
                <a:cubicBezTo>
                  <a:pt x="1335" y="9907"/>
                  <a:pt x="1168" y="11308"/>
                  <a:pt x="2069" y="12009"/>
                </a:cubicBezTo>
                <a:lnTo>
                  <a:pt x="3370" y="13076"/>
                </a:lnTo>
                <a:cubicBezTo>
                  <a:pt x="3770" y="13410"/>
                  <a:pt x="4237" y="13577"/>
                  <a:pt x="4737" y="13577"/>
                </a:cubicBezTo>
                <a:cubicBezTo>
                  <a:pt x="4937" y="13577"/>
                  <a:pt x="5138" y="13543"/>
                  <a:pt x="5338" y="13477"/>
                </a:cubicBezTo>
                <a:lnTo>
                  <a:pt x="7306" y="12876"/>
                </a:lnTo>
                <a:cubicBezTo>
                  <a:pt x="7539" y="12943"/>
                  <a:pt x="7739" y="13043"/>
                  <a:pt x="7940" y="13110"/>
                </a:cubicBezTo>
                <a:lnTo>
                  <a:pt x="7906" y="13543"/>
                </a:lnTo>
                <a:cubicBezTo>
                  <a:pt x="7806" y="14477"/>
                  <a:pt x="8473" y="15345"/>
                  <a:pt x="9407" y="15445"/>
                </a:cubicBezTo>
                <a:lnTo>
                  <a:pt x="11976" y="15712"/>
                </a:lnTo>
                <a:lnTo>
                  <a:pt x="12176" y="15712"/>
                </a:lnTo>
                <a:cubicBezTo>
                  <a:pt x="12876" y="15712"/>
                  <a:pt x="13544" y="15311"/>
                  <a:pt x="13911" y="14678"/>
                </a:cubicBezTo>
                <a:lnTo>
                  <a:pt x="14311" y="13910"/>
                </a:lnTo>
                <a:cubicBezTo>
                  <a:pt x="14678" y="13877"/>
                  <a:pt x="15078" y="13844"/>
                  <a:pt x="15478" y="13777"/>
                </a:cubicBezTo>
                <a:lnTo>
                  <a:pt x="16779" y="14577"/>
                </a:lnTo>
                <a:cubicBezTo>
                  <a:pt x="17146" y="14811"/>
                  <a:pt x="17546" y="14944"/>
                  <a:pt x="17980" y="14944"/>
                </a:cubicBezTo>
                <a:cubicBezTo>
                  <a:pt x="18247" y="14944"/>
                  <a:pt x="18514" y="14878"/>
                  <a:pt x="18747" y="14811"/>
                </a:cubicBezTo>
                <a:lnTo>
                  <a:pt x="20782" y="13977"/>
                </a:lnTo>
                <a:cubicBezTo>
                  <a:pt x="21816" y="13577"/>
                  <a:pt x="22116" y="12242"/>
                  <a:pt x="21349" y="11475"/>
                </a:cubicBezTo>
                <a:lnTo>
                  <a:pt x="21082" y="11175"/>
                </a:lnTo>
                <a:lnTo>
                  <a:pt x="23251" y="11242"/>
                </a:lnTo>
                <a:cubicBezTo>
                  <a:pt x="24051" y="11242"/>
                  <a:pt x="24752" y="10708"/>
                  <a:pt x="25018" y="9941"/>
                </a:cubicBezTo>
                <a:lnTo>
                  <a:pt x="25385" y="8807"/>
                </a:lnTo>
                <a:cubicBezTo>
                  <a:pt x="25686" y="7873"/>
                  <a:pt x="25085" y="6872"/>
                  <a:pt x="24084" y="6705"/>
                </a:cubicBezTo>
                <a:lnTo>
                  <a:pt x="22884" y="6505"/>
                </a:lnTo>
                <a:lnTo>
                  <a:pt x="23317" y="6271"/>
                </a:lnTo>
                <a:cubicBezTo>
                  <a:pt x="24351" y="5804"/>
                  <a:pt x="24518" y="4403"/>
                  <a:pt x="23617" y="3703"/>
                </a:cubicBezTo>
                <a:lnTo>
                  <a:pt x="22317" y="2602"/>
                </a:lnTo>
                <a:cubicBezTo>
                  <a:pt x="21916" y="2302"/>
                  <a:pt x="21449" y="2135"/>
                  <a:pt x="20949" y="2135"/>
                </a:cubicBezTo>
                <a:cubicBezTo>
                  <a:pt x="20749" y="2135"/>
                  <a:pt x="20549" y="2169"/>
                  <a:pt x="20348" y="2202"/>
                </a:cubicBezTo>
                <a:lnTo>
                  <a:pt x="18380" y="2836"/>
                </a:lnTo>
                <a:cubicBezTo>
                  <a:pt x="18147" y="2736"/>
                  <a:pt x="17947" y="2669"/>
                  <a:pt x="17747" y="2569"/>
                </a:cubicBezTo>
                <a:lnTo>
                  <a:pt x="17780" y="2169"/>
                </a:lnTo>
                <a:cubicBezTo>
                  <a:pt x="17880" y="1235"/>
                  <a:pt x="17213" y="401"/>
                  <a:pt x="16279" y="267"/>
                </a:cubicBezTo>
                <a:lnTo>
                  <a:pt x="13710" y="0"/>
                </a:ln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2" name="Google Shape;762;p41"/>
          <p:cNvSpPr/>
          <p:nvPr/>
        </p:nvSpPr>
        <p:spPr>
          <a:xfrm>
            <a:off x="2187694" y="3955979"/>
            <a:ext cx="350567" cy="235769"/>
          </a:xfrm>
          <a:custGeom>
            <a:avLst/>
            <a:gdLst/>
            <a:ahLst/>
            <a:cxnLst/>
            <a:rect l="l" t="t" r="r" b="b"/>
            <a:pathLst>
              <a:path w="22717" h="15278" extrusionOk="0">
                <a:moveTo>
                  <a:pt x="11340" y="5863"/>
                </a:moveTo>
                <a:cubicBezTo>
                  <a:pt x="12899" y="5863"/>
                  <a:pt x="14431" y="6290"/>
                  <a:pt x="15378" y="7072"/>
                </a:cubicBezTo>
                <a:cubicBezTo>
                  <a:pt x="15578" y="7239"/>
                  <a:pt x="15745" y="7439"/>
                  <a:pt x="15912" y="7639"/>
                </a:cubicBezTo>
                <a:cubicBezTo>
                  <a:pt x="15445" y="8206"/>
                  <a:pt x="14845" y="8673"/>
                  <a:pt x="14144" y="8907"/>
                </a:cubicBezTo>
                <a:cubicBezTo>
                  <a:pt x="13289" y="9251"/>
                  <a:pt x="12316" y="9415"/>
                  <a:pt x="11354" y="9415"/>
                </a:cubicBezTo>
                <a:cubicBezTo>
                  <a:pt x="9801" y="9415"/>
                  <a:pt x="8274" y="8989"/>
                  <a:pt x="7306" y="8206"/>
                </a:cubicBezTo>
                <a:cubicBezTo>
                  <a:pt x="7106" y="8039"/>
                  <a:pt x="6939" y="7839"/>
                  <a:pt x="6806" y="7606"/>
                </a:cubicBezTo>
                <a:cubicBezTo>
                  <a:pt x="7239" y="7039"/>
                  <a:pt x="7873" y="6605"/>
                  <a:pt x="8540" y="6372"/>
                </a:cubicBezTo>
                <a:cubicBezTo>
                  <a:pt x="9395" y="6027"/>
                  <a:pt x="10373" y="5863"/>
                  <a:pt x="11340" y="5863"/>
                </a:cubicBezTo>
                <a:close/>
                <a:moveTo>
                  <a:pt x="12076" y="0"/>
                </a:moveTo>
                <a:cubicBezTo>
                  <a:pt x="11809" y="0"/>
                  <a:pt x="11542" y="134"/>
                  <a:pt x="11409" y="367"/>
                </a:cubicBezTo>
                <a:lnTo>
                  <a:pt x="10908" y="1368"/>
                </a:lnTo>
                <a:cubicBezTo>
                  <a:pt x="10775" y="1602"/>
                  <a:pt x="10508" y="1735"/>
                  <a:pt x="10241" y="1768"/>
                </a:cubicBezTo>
                <a:cubicBezTo>
                  <a:pt x="9808" y="1802"/>
                  <a:pt x="9374" y="1868"/>
                  <a:pt x="8907" y="1935"/>
                </a:cubicBezTo>
                <a:cubicBezTo>
                  <a:pt x="8847" y="1943"/>
                  <a:pt x="8785" y="1947"/>
                  <a:pt x="8723" y="1947"/>
                </a:cubicBezTo>
                <a:cubicBezTo>
                  <a:pt x="8507" y="1947"/>
                  <a:pt x="8280" y="1898"/>
                  <a:pt x="8073" y="1768"/>
                </a:cubicBezTo>
                <a:lnTo>
                  <a:pt x="6705" y="868"/>
                </a:lnTo>
                <a:cubicBezTo>
                  <a:pt x="6560" y="763"/>
                  <a:pt x="6388" y="711"/>
                  <a:pt x="6214" y="711"/>
                </a:cubicBezTo>
                <a:cubicBezTo>
                  <a:pt x="6110" y="711"/>
                  <a:pt x="6005" y="730"/>
                  <a:pt x="5905" y="768"/>
                </a:cubicBezTo>
                <a:lnTo>
                  <a:pt x="3837" y="1602"/>
                </a:lnTo>
                <a:cubicBezTo>
                  <a:pt x="3737" y="1635"/>
                  <a:pt x="3637" y="1735"/>
                  <a:pt x="3637" y="1868"/>
                </a:cubicBezTo>
                <a:lnTo>
                  <a:pt x="3637" y="1902"/>
                </a:lnTo>
                <a:lnTo>
                  <a:pt x="3637" y="3970"/>
                </a:lnTo>
                <a:cubicBezTo>
                  <a:pt x="3637" y="4070"/>
                  <a:pt x="3670" y="4137"/>
                  <a:pt x="3737" y="4203"/>
                </a:cubicBezTo>
                <a:lnTo>
                  <a:pt x="3870" y="4337"/>
                </a:lnTo>
                <a:cubicBezTo>
                  <a:pt x="3670" y="4437"/>
                  <a:pt x="3503" y="4504"/>
                  <a:pt x="3303" y="4504"/>
                </a:cubicBezTo>
                <a:lnTo>
                  <a:pt x="935" y="4404"/>
                </a:lnTo>
                <a:cubicBezTo>
                  <a:pt x="668" y="4404"/>
                  <a:pt x="434" y="4570"/>
                  <a:pt x="368" y="4837"/>
                </a:cubicBezTo>
                <a:lnTo>
                  <a:pt x="1" y="5971"/>
                </a:lnTo>
                <a:cubicBezTo>
                  <a:pt x="1" y="6005"/>
                  <a:pt x="1" y="6071"/>
                  <a:pt x="1" y="6105"/>
                </a:cubicBezTo>
                <a:lnTo>
                  <a:pt x="1" y="8240"/>
                </a:lnTo>
                <a:cubicBezTo>
                  <a:pt x="1" y="8406"/>
                  <a:pt x="134" y="8573"/>
                  <a:pt x="334" y="8607"/>
                </a:cubicBezTo>
                <a:lnTo>
                  <a:pt x="2136" y="8907"/>
                </a:lnTo>
                <a:lnTo>
                  <a:pt x="1435" y="9274"/>
                </a:lnTo>
                <a:cubicBezTo>
                  <a:pt x="1335" y="9307"/>
                  <a:pt x="1268" y="9407"/>
                  <a:pt x="1268" y="9507"/>
                </a:cubicBezTo>
                <a:lnTo>
                  <a:pt x="1268" y="11642"/>
                </a:lnTo>
                <a:cubicBezTo>
                  <a:pt x="1268" y="11742"/>
                  <a:pt x="1302" y="11809"/>
                  <a:pt x="1368" y="11876"/>
                </a:cubicBezTo>
                <a:lnTo>
                  <a:pt x="2703" y="12976"/>
                </a:lnTo>
                <a:cubicBezTo>
                  <a:pt x="2839" y="13090"/>
                  <a:pt x="3021" y="13157"/>
                  <a:pt x="3207" y="13157"/>
                </a:cubicBezTo>
                <a:cubicBezTo>
                  <a:pt x="3295" y="13157"/>
                  <a:pt x="3384" y="13142"/>
                  <a:pt x="3470" y="13110"/>
                </a:cubicBezTo>
                <a:lnTo>
                  <a:pt x="5471" y="12509"/>
                </a:lnTo>
                <a:cubicBezTo>
                  <a:pt x="5591" y="12479"/>
                  <a:pt x="5718" y="12463"/>
                  <a:pt x="5845" y="12463"/>
                </a:cubicBezTo>
                <a:cubicBezTo>
                  <a:pt x="6001" y="12463"/>
                  <a:pt x="6158" y="12488"/>
                  <a:pt x="6305" y="12543"/>
                </a:cubicBezTo>
                <a:cubicBezTo>
                  <a:pt x="6639" y="12710"/>
                  <a:pt x="7006" y="12843"/>
                  <a:pt x="7373" y="12943"/>
                </a:cubicBezTo>
                <a:cubicBezTo>
                  <a:pt x="7473" y="12976"/>
                  <a:pt x="7573" y="13043"/>
                  <a:pt x="7639" y="13143"/>
                </a:cubicBezTo>
                <a:lnTo>
                  <a:pt x="7639" y="14578"/>
                </a:lnTo>
                <a:cubicBezTo>
                  <a:pt x="7639" y="14811"/>
                  <a:pt x="7840" y="14978"/>
                  <a:pt x="8073" y="15011"/>
                </a:cubicBezTo>
                <a:lnTo>
                  <a:pt x="10608" y="15278"/>
                </a:lnTo>
                <a:cubicBezTo>
                  <a:pt x="10908" y="15278"/>
                  <a:pt x="11142" y="15145"/>
                  <a:pt x="11275" y="14911"/>
                </a:cubicBezTo>
                <a:lnTo>
                  <a:pt x="11809" y="13910"/>
                </a:lnTo>
                <a:cubicBezTo>
                  <a:pt x="11943" y="13677"/>
                  <a:pt x="12176" y="13543"/>
                  <a:pt x="12476" y="13510"/>
                </a:cubicBezTo>
                <a:cubicBezTo>
                  <a:pt x="12910" y="13477"/>
                  <a:pt x="13344" y="13410"/>
                  <a:pt x="13777" y="13343"/>
                </a:cubicBezTo>
                <a:cubicBezTo>
                  <a:pt x="13855" y="13326"/>
                  <a:pt x="13932" y="13318"/>
                  <a:pt x="14009" y="13318"/>
                </a:cubicBezTo>
                <a:cubicBezTo>
                  <a:pt x="14228" y="13318"/>
                  <a:pt x="14438" y="13386"/>
                  <a:pt x="14611" y="13510"/>
                </a:cubicBezTo>
                <a:lnTo>
                  <a:pt x="16012" y="14411"/>
                </a:lnTo>
                <a:cubicBezTo>
                  <a:pt x="16168" y="14500"/>
                  <a:pt x="16353" y="14544"/>
                  <a:pt x="16538" y="14544"/>
                </a:cubicBezTo>
                <a:cubicBezTo>
                  <a:pt x="16631" y="14544"/>
                  <a:pt x="16724" y="14533"/>
                  <a:pt x="16813" y="14511"/>
                </a:cubicBezTo>
                <a:lnTo>
                  <a:pt x="18847" y="13677"/>
                </a:lnTo>
                <a:cubicBezTo>
                  <a:pt x="18981" y="13644"/>
                  <a:pt x="19081" y="13510"/>
                  <a:pt x="19081" y="13410"/>
                </a:cubicBezTo>
                <a:lnTo>
                  <a:pt x="19081" y="11275"/>
                </a:lnTo>
                <a:cubicBezTo>
                  <a:pt x="19081" y="11175"/>
                  <a:pt x="19048" y="11075"/>
                  <a:pt x="18981" y="11042"/>
                </a:cubicBezTo>
                <a:lnTo>
                  <a:pt x="18847" y="10908"/>
                </a:lnTo>
                <a:cubicBezTo>
                  <a:pt x="19014" y="10808"/>
                  <a:pt x="19214" y="10741"/>
                  <a:pt x="19415" y="10741"/>
                </a:cubicBezTo>
                <a:lnTo>
                  <a:pt x="21750" y="10808"/>
                </a:lnTo>
                <a:cubicBezTo>
                  <a:pt x="22016" y="10808"/>
                  <a:pt x="22250" y="10641"/>
                  <a:pt x="22350" y="10408"/>
                </a:cubicBezTo>
                <a:lnTo>
                  <a:pt x="22717" y="9274"/>
                </a:lnTo>
                <a:cubicBezTo>
                  <a:pt x="22717" y="9240"/>
                  <a:pt x="22717" y="9174"/>
                  <a:pt x="22717" y="9140"/>
                </a:cubicBezTo>
                <a:lnTo>
                  <a:pt x="22717" y="7039"/>
                </a:lnTo>
                <a:cubicBezTo>
                  <a:pt x="22717" y="6839"/>
                  <a:pt x="22583" y="6672"/>
                  <a:pt x="22383" y="6638"/>
                </a:cubicBezTo>
                <a:lnTo>
                  <a:pt x="20582" y="6338"/>
                </a:lnTo>
                <a:lnTo>
                  <a:pt x="21283" y="5971"/>
                </a:lnTo>
                <a:cubicBezTo>
                  <a:pt x="21383" y="5938"/>
                  <a:pt x="21449" y="5838"/>
                  <a:pt x="21449" y="5704"/>
                </a:cubicBezTo>
                <a:lnTo>
                  <a:pt x="21449" y="3603"/>
                </a:lnTo>
                <a:cubicBezTo>
                  <a:pt x="21449" y="3503"/>
                  <a:pt x="21416" y="3403"/>
                  <a:pt x="21316" y="3369"/>
                </a:cubicBezTo>
                <a:lnTo>
                  <a:pt x="20015" y="2269"/>
                </a:lnTo>
                <a:cubicBezTo>
                  <a:pt x="19842" y="2145"/>
                  <a:pt x="19650" y="2076"/>
                  <a:pt x="19454" y="2076"/>
                </a:cubicBezTo>
                <a:cubicBezTo>
                  <a:pt x="19386" y="2076"/>
                  <a:pt x="19317" y="2085"/>
                  <a:pt x="19248" y="2102"/>
                </a:cubicBezTo>
                <a:lnTo>
                  <a:pt x="17246" y="2736"/>
                </a:lnTo>
                <a:cubicBezTo>
                  <a:pt x="17122" y="2763"/>
                  <a:pt x="17003" y="2780"/>
                  <a:pt x="16888" y="2780"/>
                </a:cubicBezTo>
                <a:cubicBezTo>
                  <a:pt x="16725" y="2780"/>
                  <a:pt x="16569" y="2747"/>
                  <a:pt x="16412" y="2669"/>
                </a:cubicBezTo>
                <a:cubicBezTo>
                  <a:pt x="16045" y="2536"/>
                  <a:pt x="15679" y="2402"/>
                  <a:pt x="15312" y="2302"/>
                </a:cubicBezTo>
                <a:cubicBezTo>
                  <a:pt x="15078" y="2235"/>
                  <a:pt x="14911" y="1968"/>
                  <a:pt x="14945" y="1735"/>
                </a:cubicBezTo>
                <a:lnTo>
                  <a:pt x="15045" y="734"/>
                </a:lnTo>
                <a:cubicBezTo>
                  <a:pt x="15078" y="501"/>
                  <a:pt x="14911" y="267"/>
                  <a:pt x="14644" y="234"/>
                </a:cubicBezTo>
                <a:lnTo>
                  <a:pt x="12076" y="0"/>
                </a:ln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3" name="Google Shape;763;p41"/>
          <p:cNvSpPr/>
          <p:nvPr/>
        </p:nvSpPr>
        <p:spPr>
          <a:xfrm>
            <a:off x="2187694" y="3955979"/>
            <a:ext cx="350567" cy="235769"/>
          </a:xfrm>
          <a:custGeom>
            <a:avLst/>
            <a:gdLst/>
            <a:ahLst/>
            <a:cxnLst/>
            <a:rect l="l" t="t" r="r" b="b"/>
            <a:pathLst>
              <a:path w="22717" h="15278" extrusionOk="0">
                <a:moveTo>
                  <a:pt x="11340" y="5863"/>
                </a:moveTo>
                <a:cubicBezTo>
                  <a:pt x="12899" y="5863"/>
                  <a:pt x="14431" y="6290"/>
                  <a:pt x="15378" y="7072"/>
                </a:cubicBezTo>
                <a:cubicBezTo>
                  <a:pt x="15578" y="7239"/>
                  <a:pt x="15745" y="7439"/>
                  <a:pt x="15912" y="7639"/>
                </a:cubicBezTo>
                <a:cubicBezTo>
                  <a:pt x="15445" y="8206"/>
                  <a:pt x="14845" y="8673"/>
                  <a:pt x="14144" y="8907"/>
                </a:cubicBezTo>
                <a:cubicBezTo>
                  <a:pt x="13289" y="9251"/>
                  <a:pt x="12316" y="9415"/>
                  <a:pt x="11354" y="9415"/>
                </a:cubicBezTo>
                <a:cubicBezTo>
                  <a:pt x="9801" y="9415"/>
                  <a:pt x="8274" y="8989"/>
                  <a:pt x="7306" y="8206"/>
                </a:cubicBezTo>
                <a:cubicBezTo>
                  <a:pt x="7106" y="8039"/>
                  <a:pt x="6939" y="7839"/>
                  <a:pt x="6806" y="7606"/>
                </a:cubicBezTo>
                <a:cubicBezTo>
                  <a:pt x="7239" y="7039"/>
                  <a:pt x="7873" y="6605"/>
                  <a:pt x="8540" y="6372"/>
                </a:cubicBezTo>
                <a:cubicBezTo>
                  <a:pt x="9395" y="6027"/>
                  <a:pt x="10373" y="5863"/>
                  <a:pt x="11340" y="5863"/>
                </a:cubicBezTo>
                <a:close/>
                <a:moveTo>
                  <a:pt x="12076" y="0"/>
                </a:moveTo>
                <a:cubicBezTo>
                  <a:pt x="11809" y="0"/>
                  <a:pt x="11542" y="134"/>
                  <a:pt x="11409" y="367"/>
                </a:cubicBezTo>
                <a:lnTo>
                  <a:pt x="10908" y="1368"/>
                </a:lnTo>
                <a:cubicBezTo>
                  <a:pt x="10775" y="1602"/>
                  <a:pt x="10508" y="1735"/>
                  <a:pt x="10241" y="1768"/>
                </a:cubicBezTo>
                <a:cubicBezTo>
                  <a:pt x="9808" y="1802"/>
                  <a:pt x="9374" y="1868"/>
                  <a:pt x="8907" y="1935"/>
                </a:cubicBezTo>
                <a:cubicBezTo>
                  <a:pt x="8847" y="1943"/>
                  <a:pt x="8785" y="1947"/>
                  <a:pt x="8723" y="1947"/>
                </a:cubicBezTo>
                <a:cubicBezTo>
                  <a:pt x="8507" y="1947"/>
                  <a:pt x="8280" y="1898"/>
                  <a:pt x="8073" y="1768"/>
                </a:cubicBezTo>
                <a:lnTo>
                  <a:pt x="6705" y="868"/>
                </a:lnTo>
                <a:cubicBezTo>
                  <a:pt x="6560" y="763"/>
                  <a:pt x="6388" y="711"/>
                  <a:pt x="6214" y="711"/>
                </a:cubicBezTo>
                <a:cubicBezTo>
                  <a:pt x="6110" y="711"/>
                  <a:pt x="6005" y="730"/>
                  <a:pt x="5905" y="768"/>
                </a:cubicBezTo>
                <a:lnTo>
                  <a:pt x="3837" y="1602"/>
                </a:lnTo>
                <a:cubicBezTo>
                  <a:pt x="3737" y="1635"/>
                  <a:pt x="3637" y="1735"/>
                  <a:pt x="3637" y="1868"/>
                </a:cubicBezTo>
                <a:lnTo>
                  <a:pt x="3637" y="1902"/>
                </a:lnTo>
                <a:lnTo>
                  <a:pt x="3637" y="3970"/>
                </a:lnTo>
                <a:cubicBezTo>
                  <a:pt x="3637" y="4070"/>
                  <a:pt x="3670" y="4137"/>
                  <a:pt x="3737" y="4203"/>
                </a:cubicBezTo>
                <a:lnTo>
                  <a:pt x="3870" y="4337"/>
                </a:lnTo>
                <a:cubicBezTo>
                  <a:pt x="3670" y="4437"/>
                  <a:pt x="3503" y="4504"/>
                  <a:pt x="3303" y="4504"/>
                </a:cubicBezTo>
                <a:lnTo>
                  <a:pt x="935" y="4404"/>
                </a:lnTo>
                <a:cubicBezTo>
                  <a:pt x="668" y="4404"/>
                  <a:pt x="434" y="4570"/>
                  <a:pt x="368" y="4837"/>
                </a:cubicBezTo>
                <a:lnTo>
                  <a:pt x="1" y="5971"/>
                </a:lnTo>
                <a:cubicBezTo>
                  <a:pt x="1" y="6005"/>
                  <a:pt x="1" y="6071"/>
                  <a:pt x="1" y="6105"/>
                </a:cubicBezTo>
                <a:lnTo>
                  <a:pt x="1" y="8240"/>
                </a:lnTo>
                <a:cubicBezTo>
                  <a:pt x="1" y="8406"/>
                  <a:pt x="134" y="8573"/>
                  <a:pt x="334" y="8607"/>
                </a:cubicBezTo>
                <a:lnTo>
                  <a:pt x="2136" y="8907"/>
                </a:lnTo>
                <a:lnTo>
                  <a:pt x="1435" y="9274"/>
                </a:lnTo>
                <a:cubicBezTo>
                  <a:pt x="1335" y="9307"/>
                  <a:pt x="1268" y="9407"/>
                  <a:pt x="1268" y="9507"/>
                </a:cubicBezTo>
                <a:lnTo>
                  <a:pt x="1268" y="11642"/>
                </a:lnTo>
                <a:cubicBezTo>
                  <a:pt x="1268" y="11742"/>
                  <a:pt x="1302" y="11809"/>
                  <a:pt x="1368" y="11876"/>
                </a:cubicBezTo>
                <a:lnTo>
                  <a:pt x="2703" y="12976"/>
                </a:lnTo>
                <a:cubicBezTo>
                  <a:pt x="2839" y="13090"/>
                  <a:pt x="3021" y="13157"/>
                  <a:pt x="3207" y="13157"/>
                </a:cubicBezTo>
                <a:cubicBezTo>
                  <a:pt x="3295" y="13157"/>
                  <a:pt x="3384" y="13142"/>
                  <a:pt x="3470" y="13110"/>
                </a:cubicBezTo>
                <a:lnTo>
                  <a:pt x="5471" y="12509"/>
                </a:lnTo>
                <a:cubicBezTo>
                  <a:pt x="5591" y="12479"/>
                  <a:pt x="5718" y="12463"/>
                  <a:pt x="5845" y="12463"/>
                </a:cubicBezTo>
                <a:cubicBezTo>
                  <a:pt x="6001" y="12463"/>
                  <a:pt x="6158" y="12488"/>
                  <a:pt x="6305" y="12543"/>
                </a:cubicBezTo>
                <a:cubicBezTo>
                  <a:pt x="6639" y="12710"/>
                  <a:pt x="7006" y="12843"/>
                  <a:pt x="7373" y="12943"/>
                </a:cubicBezTo>
                <a:cubicBezTo>
                  <a:pt x="7473" y="12976"/>
                  <a:pt x="7573" y="13043"/>
                  <a:pt x="7639" y="13143"/>
                </a:cubicBezTo>
                <a:lnTo>
                  <a:pt x="7639" y="14578"/>
                </a:lnTo>
                <a:cubicBezTo>
                  <a:pt x="7639" y="14811"/>
                  <a:pt x="7840" y="14978"/>
                  <a:pt x="8073" y="15011"/>
                </a:cubicBezTo>
                <a:lnTo>
                  <a:pt x="10608" y="15278"/>
                </a:lnTo>
                <a:cubicBezTo>
                  <a:pt x="10908" y="15278"/>
                  <a:pt x="11142" y="15145"/>
                  <a:pt x="11275" y="14911"/>
                </a:cubicBezTo>
                <a:lnTo>
                  <a:pt x="11809" y="13910"/>
                </a:lnTo>
                <a:cubicBezTo>
                  <a:pt x="11943" y="13677"/>
                  <a:pt x="12176" y="13543"/>
                  <a:pt x="12476" y="13510"/>
                </a:cubicBezTo>
                <a:cubicBezTo>
                  <a:pt x="12910" y="13477"/>
                  <a:pt x="13344" y="13410"/>
                  <a:pt x="13777" y="13343"/>
                </a:cubicBezTo>
                <a:cubicBezTo>
                  <a:pt x="13855" y="13326"/>
                  <a:pt x="13932" y="13318"/>
                  <a:pt x="14009" y="13318"/>
                </a:cubicBezTo>
                <a:cubicBezTo>
                  <a:pt x="14228" y="13318"/>
                  <a:pt x="14438" y="13386"/>
                  <a:pt x="14611" y="13510"/>
                </a:cubicBezTo>
                <a:lnTo>
                  <a:pt x="16012" y="14411"/>
                </a:lnTo>
                <a:cubicBezTo>
                  <a:pt x="16168" y="14500"/>
                  <a:pt x="16353" y="14544"/>
                  <a:pt x="16538" y="14544"/>
                </a:cubicBezTo>
                <a:cubicBezTo>
                  <a:pt x="16631" y="14544"/>
                  <a:pt x="16724" y="14533"/>
                  <a:pt x="16813" y="14511"/>
                </a:cubicBezTo>
                <a:lnTo>
                  <a:pt x="18847" y="13677"/>
                </a:lnTo>
                <a:cubicBezTo>
                  <a:pt x="18981" y="13644"/>
                  <a:pt x="19081" y="13510"/>
                  <a:pt x="19081" y="13410"/>
                </a:cubicBezTo>
                <a:lnTo>
                  <a:pt x="19081" y="11275"/>
                </a:lnTo>
                <a:cubicBezTo>
                  <a:pt x="19081" y="11175"/>
                  <a:pt x="19048" y="11075"/>
                  <a:pt x="18981" y="11042"/>
                </a:cubicBezTo>
                <a:lnTo>
                  <a:pt x="18847" y="10908"/>
                </a:lnTo>
                <a:cubicBezTo>
                  <a:pt x="19014" y="10808"/>
                  <a:pt x="19214" y="10741"/>
                  <a:pt x="19415" y="10741"/>
                </a:cubicBezTo>
                <a:lnTo>
                  <a:pt x="21750" y="10808"/>
                </a:lnTo>
                <a:cubicBezTo>
                  <a:pt x="22016" y="10808"/>
                  <a:pt x="22250" y="10641"/>
                  <a:pt x="22350" y="10408"/>
                </a:cubicBezTo>
                <a:lnTo>
                  <a:pt x="22717" y="9274"/>
                </a:lnTo>
                <a:cubicBezTo>
                  <a:pt x="22717" y="9240"/>
                  <a:pt x="22717" y="9174"/>
                  <a:pt x="22717" y="9140"/>
                </a:cubicBezTo>
                <a:lnTo>
                  <a:pt x="22717" y="7039"/>
                </a:lnTo>
                <a:cubicBezTo>
                  <a:pt x="22717" y="6839"/>
                  <a:pt x="22583" y="6672"/>
                  <a:pt x="22383" y="6638"/>
                </a:cubicBezTo>
                <a:lnTo>
                  <a:pt x="20582" y="6338"/>
                </a:lnTo>
                <a:lnTo>
                  <a:pt x="21283" y="5971"/>
                </a:lnTo>
                <a:cubicBezTo>
                  <a:pt x="21383" y="5938"/>
                  <a:pt x="21449" y="5838"/>
                  <a:pt x="21449" y="5704"/>
                </a:cubicBezTo>
                <a:lnTo>
                  <a:pt x="21449" y="3603"/>
                </a:lnTo>
                <a:cubicBezTo>
                  <a:pt x="21449" y="3503"/>
                  <a:pt x="21416" y="3403"/>
                  <a:pt x="21316" y="3369"/>
                </a:cubicBezTo>
                <a:lnTo>
                  <a:pt x="20015" y="2269"/>
                </a:lnTo>
                <a:cubicBezTo>
                  <a:pt x="19842" y="2145"/>
                  <a:pt x="19650" y="2076"/>
                  <a:pt x="19454" y="2076"/>
                </a:cubicBezTo>
                <a:cubicBezTo>
                  <a:pt x="19386" y="2076"/>
                  <a:pt x="19317" y="2085"/>
                  <a:pt x="19248" y="2102"/>
                </a:cubicBezTo>
                <a:lnTo>
                  <a:pt x="17246" y="2736"/>
                </a:lnTo>
                <a:cubicBezTo>
                  <a:pt x="17122" y="2763"/>
                  <a:pt x="17003" y="2780"/>
                  <a:pt x="16888" y="2780"/>
                </a:cubicBezTo>
                <a:cubicBezTo>
                  <a:pt x="16725" y="2780"/>
                  <a:pt x="16569" y="2747"/>
                  <a:pt x="16412" y="2669"/>
                </a:cubicBezTo>
                <a:cubicBezTo>
                  <a:pt x="16045" y="2536"/>
                  <a:pt x="15679" y="2402"/>
                  <a:pt x="15312" y="2302"/>
                </a:cubicBezTo>
                <a:cubicBezTo>
                  <a:pt x="15078" y="2235"/>
                  <a:pt x="14911" y="1968"/>
                  <a:pt x="14945" y="1735"/>
                </a:cubicBezTo>
                <a:lnTo>
                  <a:pt x="15045" y="734"/>
                </a:lnTo>
                <a:cubicBezTo>
                  <a:pt x="15078" y="501"/>
                  <a:pt x="14911" y="267"/>
                  <a:pt x="14644" y="234"/>
                </a:cubicBezTo>
                <a:lnTo>
                  <a:pt x="12076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4" name="Google Shape;764;p41"/>
          <p:cNvSpPr/>
          <p:nvPr/>
        </p:nvSpPr>
        <p:spPr>
          <a:xfrm>
            <a:off x="2187694" y="3984806"/>
            <a:ext cx="74660" cy="108625"/>
          </a:xfrm>
          <a:custGeom>
            <a:avLst/>
            <a:gdLst/>
            <a:ahLst/>
            <a:cxnLst/>
            <a:rect l="l" t="t" r="r" b="b"/>
            <a:pathLst>
              <a:path w="4838" h="7039" extrusionOk="0">
                <a:moveTo>
                  <a:pt x="3637" y="0"/>
                </a:moveTo>
                <a:lnTo>
                  <a:pt x="3637" y="2102"/>
                </a:lnTo>
                <a:cubicBezTo>
                  <a:pt x="3637" y="2202"/>
                  <a:pt x="3670" y="2269"/>
                  <a:pt x="3737" y="2335"/>
                </a:cubicBezTo>
                <a:lnTo>
                  <a:pt x="3870" y="2469"/>
                </a:lnTo>
                <a:cubicBezTo>
                  <a:pt x="3937" y="2435"/>
                  <a:pt x="4004" y="2369"/>
                  <a:pt x="4037" y="2302"/>
                </a:cubicBezTo>
                <a:cubicBezTo>
                  <a:pt x="4237" y="2135"/>
                  <a:pt x="4404" y="1968"/>
                  <a:pt x="4604" y="1802"/>
                </a:cubicBezTo>
                <a:cubicBezTo>
                  <a:pt x="4804" y="1668"/>
                  <a:pt x="4837" y="1401"/>
                  <a:pt x="4671" y="1201"/>
                </a:cubicBezTo>
                <a:lnTo>
                  <a:pt x="3737" y="234"/>
                </a:lnTo>
                <a:cubicBezTo>
                  <a:pt x="3670" y="167"/>
                  <a:pt x="3637" y="67"/>
                  <a:pt x="3637" y="0"/>
                </a:cubicBezTo>
                <a:close/>
                <a:moveTo>
                  <a:pt x="1" y="4270"/>
                </a:moveTo>
                <a:lnTo>
                  <a:pt x="1" y="6338"/>
                </a:lnTo>
                <a:cubicBezTo>
                  <a:pt x="1" y="6538"/>
                  <a:pt x="134" y="6705"/>
                  <a:pt x="301" y="6705"/>
                </a:cubicBezTo>
                <a:lnTo>
                  <a:pt x="2136" y="7039"/>
                </a:lnTo>
                <a:lnTo>
                  <a:pt x="3070" y="6572"/>
                </a:lnTo>
                <a:cubicBezTo>
                  <a:pt x="3303" y="6438"/>
                  <a:pt x="3370" y="6171"/>
                  <a:pt x="3270" y="5938"/>
                </a:cubicBezTo>
                <a:cubicBezTo>
                  <a:pt x="3203" y="5805"/>
                  <a:pt x="3136" y="5671"/>
                  <a:pt x="3103" y="5504"/>
                </a:cubicBezTo>
                <a:cubicBezTo>
                  <a:pt x="3003" y="5271"/>
                  <a:pt x="2803" y="5071"/>
                  <a:pt x="2536" y="5004"/>
                </a:cubicBezTo>
                <a:lnTo>
                  <a:pt x="301" y="4604"/>
                </a:lnTo>
                <a:cubicBezTo>
                  <a:pt x="134" y="4570"/>
                  <a:pt x="1" y="4437"/>
                  <a:pt x="1" y="427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5" name="Google Shape;765;p41"/>
          <p:cNvSpPr/>
          <p:nvPr/>
        </p:nvSpPr>
        <p:spPr>
          <a:xfrm>
            <a:off x="2279838" y="4013540"/>
            <a:ext cx="162174" cy="60339"/>
          </a:xfrm>
          <a:custGeom>
            <a:avLst/>
            <a:gdLst/>
            <a:ahLst/>
            <a:cxnLst/>
            <a:rect l="l" t="t" r="r" b="b"/>
            <a:pathLst>
              <a:path w="10509" h="3910" extrusionOk="0">
                <a:moveTo>
                  <a:pt x="5367" y="0"/>
                </a:moveTo>
                <a:cubicBezTo>
                  <a:pt x="4406" y="0"/>
                  <a:pt x="3432" y="164"/>
                  <a:pt x="2569" y="507"/>
                </a:cubicBezTo>
                <a:cubicBezTo>
                  <a:pt x="668" y="1274"/>
                  <a:pt x="1" y="2708"/>
                  <a:pt x="835" y="3876"/>
                </a:cubicBezTo>
                <a:cubicBezTo>
                  <a:pt x="1268" y="3309"/>
                  <a:pt x="1902" y="2875"/>
                  <a:pt x="2569" y="2642"/>
                </a:cubicBezTo>
                <a:cubicBezTo>
                  <a:pt x="3424" y="2297"/>
                  <a:pt x="4402" y="2133"/>
                  <a:pt x="5369" y="2133"/>
                </a:cubicBezTo>
                <a:cubicBezTo>
                  <a:pt x="6928" y="2133"/>
                  <a:pt x="8460" y="2560"/>
                  <a:pt x="9407" y="3342"/>
                </a:cubicBezTo>
                <a:cubicBezTo>
                  <a:pt x="9607" y="3509"/>
                  <a:pt x="9774" y="3709"/>
                  <a:pt x="9941" y="3909"/>
                </a:cubicBezTo>
                <a:cubicBezTo>
                  <a:pt x="10508" y="3075"/>
                  <a:pt x="10375" y="2041"/>
                  <a:pt x="9407" y="1241"/>
                </a:cubicBezTo>
                <a:cubicBezTo>
                  <a:pt x="8457" y="435"/>
                  <a:pt x="6930" y="0"/>
                  <a:pt x="5367" y="0"/>
                </a:cubicBez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6" name="Google Shape;766;p41"/>
          <p:cNvSpPr/>
          <p:nvPr/>
        </p:nvSpPr>
        <p:spPr>
          <a:xfrm>
            <a:off x="2233511" y="4012090"/>
            <a:ext cx="304750" cy="178640"/>
          </a:xfrm>
          <a:custGeom>
            <a:avLst/>
            <a:gdLst/>
            <a:ahLst/>
            <a:cxnLst/>
            <a:rect l="l" t="t" r="r" b="b"/>
            <a:pathLst>
              <a:path w="19748" h="11576" extrusionOk="0">
                <a:moveTo>
                  <a:pt x="18480" y="0"/>
                </a:moveTo>
                <a:cubicBezTo>
                  <a:pt x="18480" y="67"/>
                  <a:pt x="18447" y="134"/>
                  <a:pt x="18414" y="167"/>
                </a:cubicBezTo>
                <a:cubicBezTo>
                  <a:pt x="18380" y="200"/>
                  <a:pt x="18347" y="234"/>
                  <a:pt x="18314" y="234"/>
                </a:cubicBezTo>
                <a:lnTo>
                  <a:pt x="16646" y="1068"/>
                </a:lnTo>
                <a:cubicBezTo>
                  <a:pt x="16612" y="1101"/>
                  <a:pt x="16579" y="1101"/>
                  <a:pt x="16546" y="1134"/>
                </a:cubicBezTo>
                <a:cubicBezTo>
                  <a:pt x="16512" y="1201"/>
                  <a:pt x="16479" y="1268"/>
                  <a:pt x="16446" y="1335"/>
                </a:cubicBezTo>
                <a:cubicBezTo>
                  <a:pt x="16412" y="1368"/>
                  <a:pt x="16412" y="1435"/>
                  <a:pt x="16412" y="1468"/>
                </a:cubicBezTo>
                <a:cubicBezTo>
                  <a:pt x="16412" y="1501"/>
                  <a:pt x="16412" y="1535"/>
                  <a:pt x="16412" y="1568"/>
                </a:cubicBezTo>
                <a:cubicBezTo>
                  <a:pt x="16446" y="1601"/>
                  <a:pt x="16446" y="1635"/>
                  <a:pt x="16446" y="1668"/>
                </a:cubicBezTo>
                <a:cubicBezTo>
                  <a:pt x="16546" y="1835"/>
                  <a:pt x="16579" y="1968"/>
                  <a:pt x="16612" y="2135"/>
                </a:cubicBezTo>
                <a:cubicBezTo>
                  <a:pt x="16712" y="2369"/>
                  <a:pt x="16913" y="2569"/>
                  <a:pt x="17179" y="2636"/>
                </a:cubicBezTo>
                <a:lnTo>
                  <a:pt x="17580" y="2702"/>
                </a:lnTo>
                <a:lnTo>
                  <a:pt x="18314" y="2369"/>
                </a:lnTo>
                <a:cubicBezTo>
                  <a:pt x="18414" y="2302"/>
                  <a:pt x="18480" y="2202"/>
                  <a:pt x="18480" y="2102"/>
                </a:cubicBezTo>
                <a:lnTo>
                  <a:pt x="18480" y="0"/>
                </a:lnTo>
                <a:close/>
                <a:moveTo>
                  <a:pt x="19748" y="3403"/>
                </a:moveTo>
                <a:lnTo>
                  <a:pt x="19747" y="3432"/>
                </a:lnTo>
                <a:lnTo>
                  <a:pt x="19747" y="3432"/>
                </a:lnTo>
                <a:cubicBezTo>
                  <a:pt x="19748" y="3421"/>
                  <a:pt x="19748" y="3411"/>
                  <a:pt x="19748" y="3403"/>
                </a:cubicBezTo>
                <a:close/>
                <a:moveTo>
                  <a:pt x="19747" y="3432"/>
                </a:moveTo>
                <a:cubicBezTo>
                  <a:pt x="19746" y="3466"/>
                  <a:pt x="19740" y="3511"/>
                  <a:pt x="19715" y="3536"/>
                </a:cubicBezTo>
                <a:lnTo>
                  <a:pt x="19381" y="4670"/>
                </a:lnTo>
                <a:cubicBezTo>
                  <a:pt x="19281" y="4904"/>
                  <a:pt x="19047" y="5071"/>
                  <a:pt x="18781" y="5071"/>
                </a:cubicBezTo>
                <a:lnTo>
                  <a:pt x="16446" y="5004"/>
                </a:lnTo>
                <a:cubicBezTo>
                  <a:pt x="16410" y="4995"/>
                  <a:pt x="16374" y="4991"/>
                  <a:pt x="16339" y="4991"/>
                </a:cubicBezTo>
                <a:cubicBezTo>
                  <a:pt x="16243" y="4991"/>
                  <a:pt x="16152" y="5022"/>
                  <a:pt x="16079" y="5071"/>
                </a:cubicBezTo>
                <a:lnTo>
                  <a:pt x="16079" y="7172"/>
                </a:lnTo>
                <a:cubicBezTo>
                  <a:pt x="16179" y="7139"/>
                  <a:pt x="16312" y="7105"/>
                  <a:pt x="16446" y="7105"/>
                </a:cubicBezTo>
                <a:lnTo>
                  <a:pt x="18781" y="7206"/>
                </a:lnTo>
                <a:cubicBezTo>
                  <a:pt x="19047" y="7206"/>
                  <a:pt x="19281" y="7039"/>
                  <a:pt x="19381" y="6772"/>
                </a:cubicBezTo>
                <a:lnTo>
                  <a:pt x="19715" y="5638"/>
                </a:lnTo>
                <a:cubicBezTo>
                  <a:pt x="19715" y="5604"/>
                  <a:pt x="19715" y="5538"/>
                  <a:pt x="19715" y="5504"/>
                </a:cubicBezTo>
                <a:lnTo>
                  <a:pt x="19747" y="3432"/>
                </a:lnTo>
                <a:close/>
                <a:moveTo>
                  <a:pt x="2469" y="6739"/>
                </a:moveTo>
                <a:lnTo>
                  <a:pt x="501" y="7372"/>
                </a:lnTo>
                <a:cubicBezTo>
                  <a:pt x="417" y="7389"/>
                  <a:pt x="334" y="7397"/>
                  <a:pt x="251" y="7397"/>
                </a:cubicBezTo>
                <a:cubicBezTo>
                  <a:pt x="167" y="7397"/>
                  <a:pt x="84" y="7389"/>
                  <a:pt x="0" y="7372"/>
                </a:cubicBezTo>
                <a:lnTo>
                  <a:pt x="0" y="9474"/>
                </a:lnTo>
                <a:cubicBezTo>
                  <a:pt x="84" y="9490"/>
                  <a:pt x="167" y="9499"/>
                  <a:pt x="251" y="9499"/>
                </a:cubicBezTo>
                <a:cubicBezTo>
                  <a:pt x="334" y="9499"/>
                  <a:pt x="417" y="9490"/>
                  <a:pt x="501" y="9474"/>
                </a:cubicBezTo>
                <a:lnTo>
                  <a:pt x="2469" y="8873"/>
                </a:lnTo>
                <a:lnTo>
                  <a:pt x="2469" y="6739"/>
                </a:lnTo>
                <a:close/>
                <a:moveTo>
                  <a:pt x="16079" y="7639"/>
                </a:moveTo>
                <a:cubicBezTo>
                  <a:pt x="16079" y="7739"/>
                  <a:pt x="16012" y="7873"/>
                  <a:pt x="15878" y="7906"/>
                </a:cubicBezTo>
                <a:lnTo>
                  <a:pt x="13810" y="8740"/>
                </a:lnTo>
                <a:cubicBezTo>
                  <a:pt x="13713" y="8779"/>
                  <a:pt x="13615" y="8795"/>
                  <a:pt x="13511" y="8795"/>
                </a:cubicBezTo>
                <a:cubicBezTo>
                  <a:pt x="13437" y="8795"/>
                  <a:pt x="13360" y="8787"/>
                  <a:pt x="13277" y="8773"/>
                </a:cubicBezTo>
                <a:lnTo>
                  <a:pt x="13277" y="10875"/>
                </a:lnTo>
                <a:cubicBezTo>
                  <a:pt x="13360" y="10889"/>
                  <a:pt x="13437" y="10897"/>
                  <a:pt x="13511" y="10897"/>
                </a:cubicBezTo>
                <a:cubicBezTo>
                  <a:pt x="13615" y="10897"/>
                  <a:pt x="13713" y="10881"/>
                  <a:pt x="13810" y="10841"/>
                </a:cubicBezTo>
                <a:lnTo>
                  <a:pt x="15878" y="10008"/>
                </a:lnTo>
                <a:cubicBezTo>
                  <a:pt x="16012" y="9974"/>
                  <a:pt x="16079" y="9874"/>
                  <a:pt x="16079" y="9741"/>
                </a:cubicBezTo>
                <a:lnTo>
                  <a:pt x="16079" y="7639"/>
                </a:lnTo>
                <a:close/>
                <a:moveTo>
                  <a:pt x="9040" y="7906"/>
                </a:moveTo>
                <a:cubicBezTo>
                  <a:pt x="8940" y="7973"/>
                  <a:pt x="8873" y="8073"/>
                  <a:pt x="8807" y="8173"/>
                </a:cubicBezTo>
                <a:lnTo>
                  <a:pt x="8306" y="9140"/>
                </a:lnTo>
                <a:cubicBezTo>
                  <a:pt x="8206" y="9307"/>
                  <a:pt x="8073" y="9407"/>
                  <a:pt x="7939" y="9474"/>
                </a:cubicBezTo>
                <a:lnTo>
                  <a:pt x="7939" y="11575"/>
                </a:lnTo>
                <a:cubicBezTo>
                  <a:pt x="8073" y="11509"/>
                  <a:pt x="8240" y="11409"/>
                  <a:pt x="8306" y="11275"/>
                </a:cubicBezTo>
                <a:lnTo>
                  <a:pt x="8807" y="10274"/>
                </a:lnTo>
                <a:cubicBezTo>
                  <a:pt x="8873" y="10174"/>
                  <a:pt x="8940" y="10074"/>
                  <a:pt x="9040" y="10041"/>
                </a:cubicBezTo>
                <a:lnTo>
                  <a:pt x="9040" y="7906"/>
                </a:ln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7" name="Google Shape;767;p41"/>
          <p:cNvSpPr/>
          <p:nvPr/>
        </p:nvSpPr>
        <p:spPr>
          <a:xfrm>
            <a:off x="2233511" y="4012090"/>
            <a:ext cx="304750" cy="178640"/>
          </a:xfrm>
          <a:custGeom>
            <a:avLst/>
            <a:gdLst/>
            <a:ahLst/>
            <a:cxnLst/>
            <a:rect l="l" t="t" r="r" b="b"/>
            <a:pathLst>
              <a:path w="19748" h="11576" extrusionOk="0">
                <a:moveTo>
                  <a:pt x="18480" y="0"/>
                </a:moveTo>
                <a:cubicBezTo>
                  <a:pt x="18480" y="67"/>
                  <a:pt x="18447" y="134"/>
                  <a:pt x="18414" y="167"/>
                </a:cubicBezTo>
                <a:cubicBezTo>
                  <a:pt x="18380" y="200"/>
                  <a:pt x="18347" y="234"/>
                  <a:pt x="18314" y="234"/>
                </a:cubicBezTo>
                <a:lnTo>
                  <a:pt x="16646" y="1068"/>
                </a:lnTo>
                <a:cubicBezTo>
                  <a:pt x="16612" y="1101"/>
                  <a:pt x="16579" y="1101"/>
                  <a:pt x="16546" y="1134"/>
                </a:cubicBezTo>
                <a:cubicBezTo>
                  <a:pt x="16512" y="1201"/>
                  <a:pt x="16479" y="1268"/>
                  <a:pt x="16446" y="1335"/>
                </a:cubicBezTo>
                <a:cubicBezTo>
                  <a:pt x="16412" y="1368"/>
                  <a:pt x="16412" y="1435"/>
                  <a:pt x="16412" y="1468"/>
                </a:cubicBezTo>
                <a:cubicBezTo>
                  <a:pt x="16412" y="1501"/>
                  <a:pt x="16412" y="1535"/>
                  <a:pt x="16412" y="1568"/>
                </a:cubicBezTo>
                <a:cubicBezTo>
                  <a:pt x="16446" y="1601"/>
                  <a:pt x="16446" y="1635"/>
                  <a:pt x="16446" y="1668"/>
                </a:cubicBezTo>
                <a:cubicBezTo>
                  <a:pt x="16546" y="1835"/>
                  <a:pt x="16579" y="1968"/>
                  <a:pt x="16612" y="2135"/>
                </a:cubicBezTo>
                <a:cubicBezTo>
                  <a:pt x="16712" y="2369"/>
                  <a:pt x="16913" y="2569"/>
                  <a:pt x="17179" y="2636"/>
                </a:cubicBezTo>
                <a:lnTo>
                  <a:pt x="17580" y="2702"/>
                </a:lnTo>
                <a:lnTo>
                  <a:pt x="18314" y="2369"/>
                </a:lnTo>
                <a:cubicBezTo>
                  <a:pt x="18414" y="2302"/>
                  <a:pt x="18480" y="2202"/>
                  <a:pt x="18480" y="2102"/>
                </a:cubicBezTo>
                <a:lnTo>
                  <a:pt x="18480" y="0"/>
                </a:lnTo>
                <a:close/>
                <a:moveTo>
                  <a:pt x="19748" y="3403"/>
                </a:moveTo>
                <a:lnTo>
                  <a:pt x="19747" y="3432"/>
                </a:lnTo>
                <a:lnTo>
                  <a:pt x="19747" y="3432"/>
                </a:lnTo>
                <a:cubicBezTo>
                  <a:pt x="19748" y="3421"/>
                  <a:pt x="19748" y="3411"/>
                  <a:pt x="19748" y="3403"/>
                </a:cubicBezTo>
                <a:close/>
                <a:moveTo>
                  <a:pt x="19747" y="3432"/>
                </a:moveTo>
                <a:cubicBezTo>
                  <a:pt x="19746" y="3466"/>
                  <a:pt x="19740" y="3511"/>
                  <a:pt x="19715" y="3536"/>
                </a:cubicBezTo>
                <a:lnTo>
                  <a:pt x="19381" y="4670"/>
                </a:lnTo>
                <a:cubicBezTo>
                  <a:pt x="19281" y="4904"/>
                  <a:pt x="19047" y="5071"/>
                  <a:pt x="18781" y="5071"/>
                </a:cubicBezTo>
                <a:lnTo>
                  <a:pt x="16446" y="5004"/>
                </a:lnTo>
                <a:cubicBezTo>
                  <a:pt x="16410" y="4995"/>
                  <a:pt x="16374" y="4991"/>
                  <a:pt x="16339" y="4991"/>
                </a:cubicBezTo>
                <a:cubicBezTo>
                  <a:pt x="16243" y="4991"/>
                  <a:pt x="16152" y="5022"/>
                  <a:pt x="16079" y="5071"/>
                </a:cubicBezTo>
                <a:lnTo>
                  <a:pt x="16079" y="7172"/>
                </a:lnTo>
                <a:cubicBezTo>
                  <a:pt x="16179" y="7139"/>
                  <a:pt x="16312" y="7105"/>
                  <a:pt x="16446" y="7105"/>
                </a:cubicBezTo>
                <a:lnTo>
                  <a:pt x="18781" y="7206"/>
                </a:lnTo>
                <a:cubicBezTo>
                  <a:pt x="19047" y="7206"/>
                  <a:pt x="19281" y="7039"/>
                  <a:pt x="19381" y="6772"/>
                </a:cubicBezTo>
                <a:lnTo>
                  <a:pt x="19715" y="5638"/>
                </a:lnTo>
                <a:cubicBezTo>
                  <a:pt x="19715" y="5604"/>
                  <a:pt x="19715" y="5538"/>
                  <a:pt x="19715" y="5504"/>
                </a:cubicBezTo>
                <a:lnTo>
                  <a:pt x="19747" y="3432"/>
                </a:lnTo>
                <a:close/>
                <a:moveTo>
                  <a:pt x="2469" y="6739"/>
                </a:moveTo>
                <a:lnTo>
                  <a:pt x="501" y="7372"/>
                </a:lnTo>
                <a:cubicBezTo>
                  <a:pt x="417" y="7389"/>
                  <a:pt x="334" y="7397"/>
                  <a:pt x="251" y="7397"/>
                </a:cubicBezTo>
                <a:cubicBezTo>
                  <a:pt x="167" y="7397"/>
                  <a:pt x="84" y="7389"/>
                  <a:pt x="0" y="7372"/>
                </a:cubicBezTo>
                <a:lnTo>
                  <a:pt x="0" y="9474"/>
                </a:lnTo>
                <a:cubicBezTo>
                  <a:pt x="84" y="9490"/>
                  <a:pt x="167" y="9499"/>
                  <a:pt x="251" y="9499"/>
                </a:cubicBezTo>
                <a:cubicBezTo>
                  <a:pt x="334" y="9499"/>
                  <a:pt x="417" y="9490"/>
                  <a:pt x="501" y="9474"/>
                </a:cubicBezTo>
                <a:lnTo>
                  <a:pt x="2469" y="8873"/>
                </a:lnTo>
                <a:lnTo>
                  <a:pt x="2469" y="6739"/>
                </a:lnTo>
                <a:close/>
                <a:moveTo>
                  <a:pt x="16079" y="7639"/>
                </a:moveTo>
                <a:cubicBezTo>
                  <a:pt x="16079" y="7739"/>
                  <a:pt x="16012" y="7873"/>
                  <a:pt x="15878" y="7906"/>
                </a:cubicBezTo>
                <a:lnTo>
                  <a:pt x="13810" y="8740"/>
                </a:lnTo>
                <a:cubicBezTo>
                  <a:pt x="13713" y="8779"/>
                  <a:pt x="13615" y="8795"/>
                  <a:pt x="13511" y="8795"/>
                </a:cubicBezTo>
                <a:cubicBezTo>
                  <a:pt x="13437" y="8795"/>
                  <a:pt x="13360" y="8787"/>
                  <a:pt x="13277" y="8773"/>
                </a:cubicBezTo>
                <a:lnTo>
                  <a:pt x="13277" y="10875"/>
                </a:lnTo>
                <a:cubicBezTo>
                  <a:pt x="13360" y="10889"/>
                  <a:pt x="13437" y="10897"/>
                  <a:pt x="13511" y="10897"/>
                </a:cubicBezTo>
                <a:cubicBezTo>
                  <a:pt x="13615" y="10897"/>
                  <a:pt x="13713" y="10881"/>
                  <a:pt x="13810" y="10841"/>
                </a:cubicBezTo>
                <a:lnTo>
                  <a:pt x="15878" y="10008"/>
                </a:lnTo>
                <a:cubicBezTo>
                  <a:pt x="16012" y="9974"/>
                  <a:pt x="16079" y="9874"/>
                  <a:pt x="16079" y="9741"/>
                </a:cubicBezTo>
                <a:lnTo>
                  <a:pt x="16079" y="7639"/>
                </a:lnTo>
                <a:close/>
                <a:moveTo>
                  <a:pt x="9040" y="7906"/>
                </a:moveTo>
                <a:cubicBezTo>
                  <a:pt x="8940" y="7973"/>
                  <a:pt x="8873" y="8073"/>
                  <a:pt x="8807" y="8173"/>
                </a:cubicBezTo>
                <a:lnTo>
                  <a:pt x="8306" y="9140"/>
                </a:lnTo>
                <a:cubicBezTo>
                  <a:pt x="8206" y="9307"/>
                  <a:pt x="8073" y="9407"/>
                  <a:pt x="7939" y="9474"/>
                </a:cubicBezTo>
                <a:lnTo>
                  <a:pt x="7939" y="11575"/>
                </a:lnTo>
                <a:cubicBezTo>
                  <a:pt x="8073" y="11509"/>
                  <a:pt x="8240" y="11409"/>
                  <a:pt x="8306" y="11275"/>
                </a:cubicBezTo>
                <a:lnTo>
                  <a:pt x="8807" y="10274"/>
                </a:lnTo>
                <a:cubicBezTo>
                  <a:pt x="8873" y="10174"/>
                  <a:pt x="8940" y="10074"/>
                  <a:pt x="9040" y="10041"/>
                </a:cubicBezTo>
                <a:lnTo>
                  <a:pt x="9040" y="7906"/>
                </a:lnTo>
                <a:close/>
              </a:path>
            </a:pathLst>
          </a:custGeom>
          <a:solidFill>
            <a:srgbClr val="000000">
              <a:alpha val="5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8" name="Google Shape;768;p41"/>
          <p:cNvSpPr/>
          <p:nvPr/>
        </p:nvSpPr>
        <p:spPr>
          <a:xfrm>
            <a:off x="2186150" y="3955979"/>
            <a:ext cx="353144" cy="203347"/>
          </a:xfrm>
          <a:custGeom>
            <a:avLst/>
            <a:gdLst/>
            <a:ahLst/>
            <a:cxnLst/>
            <a:rect l="l" t="t" r="r" b="b"/>
            <a:pathLst>
              <a:path w="22884" h="13177" extrusionOk="0">
                <a:moveTo>
                  <a:pt x="11454" y="3728"/>
                </a:moveTo>
                <a:cubicBezTo>
                  <a:pt x="13012" y="3728"/>
                  <a:pt x="14531" y="4155"/>
                  <a:pt x="15478" y="4937"/>
                </a:cubicBezTo>
                <a:cubicBezTo>
                  <a:pt x="17013" y="6238"/>
                  <a:pt x="16479" y="8006"/>
                  <a:pt x="14244" y="8907"/>
                </a:cubicBezTo>
                <a:cubicBezTo>
                  <a:pt x="13378" y="9238"/>
                  <a:pt x="12400" y="9399"/>
                  <a:pt x="11436" y="9399"/>
                </a:cubicBezTo>
                <a:cubicBezTo>
                  <a:pt x="9877" y="9399"/>
                  <a:pt x="8354" y="8977"/>
                  <a:pt x="7406" y="8173"/>
                </a:cubicBezTo>
                <a:cubicBezTo>
                  <a:pt x="5871" y="6905"/>
                  <a:pt x="6405" y="5137"/>
                  <a:pt x="8640" y="4237"/>
                </a:cubicBezTo>
                <a:cubicBezTo>
                  <a:pt x="9508" y="3892"/>
                  <a:pt x="10489" y="3728"/>
                  <a:pt x="11454" y="3728"/>
                </a:cubicBezTo>
                <a:close/>
                <a:moveTo>
                  <a:pt x="12176" y="0"/>
                </a:moveTo>
                <a:cubicBezTo>
                  <a:pt x="11909" y="0"/>
                  <a:pt x="11642" y="134"/>
                  <a:pt x="11509" y="367"/>
                </a:cubicBezTo>
                <a:lnTo>
                  <a:pt x="11008" y="1368"/>
                </a:lnTo>
                <a:cubicBezTo>
                  <a:pt x="10875" y="1602"/>
                  <a:pt x="10608" y="1735"/>
                  <a:pt x="10341" y="1768"/>
                </a:cubicBezTo>
                <a:cubicBezTo>
                  <a:pt x="9908" y="1802"/>
                  <a:pt x="9474" y="1868"/>
                  <a:pt x="9007" y="1935"/>
                </a:cubicBezTo>
                <a:cubicBezTo>
                  <a:pt x="8947" y="1943"/>
                  <a:pt x="8885" y="1947"/>
                  <a:pt x="8823" y="1947"/>
                </a:cubicBezTo>
                <a:cubicBezTo>
                  <a:pt x="8607" y="1947"/>
                  <a:pt x="8380" y="1898"/>
                  <a:pt x="8173" y="1768"/>
                </a:cubicBezTo>
                <a:lnTo>
                  <a:pt x="6805" y="868"/>
                </a:lnTo>
                <a:cubicBezTo>
                  <a:pt x="6660" y="763"/>
                  <a:pt x="6488" y="711"/>
                  <a:pt x="6314" y="711"/>
                </a:cubicBezTo>
                <a:cubicBezTo>
                  <a:pt x="6210" y="711"/>
                  <a:pt x="6105" y="730"/>
                  <a:pt x="6005" y="768"/>
                </a:cubicBezTo>
                <a:lnTo>
                  <a:pt x="3937" y="1602"/>
                </a:lnTo>
                <a:cubicBezTo>
                  <a:pt x="3737" y="1668"/>
                  <a:pt x="3670" y="1968"/>
                  <a:pt x="3837" y="2102"/>
                </a:cubicBezTo>
                <a:lnTo>
                  <a:pt x="4771" y="3103"/>
                </a:lnTo>
                <a:cubicBezTo>
                  <a:pt x="4937" y="3269"/>
                  <a:pt x="4904" y="3536"/>
                  <a:pt x="4704" y="3703"/>
                </a:cubicBezTo>
                <a:cubicBezTo>
                  <a:pt x="4504" y="3836"/>
                  <a:pt x="4337" y="4037"/>
                  <a:pt x="4137" y="4203"/>
                </a:cubicBezTo>
                <a:cubicBezTo>
                  <a:pt x="3937" y="4404"/>
                  <a:pt x="3670" y="4504"/>
                  <a:pt x="3403" y="4537"/>
                </a:cubicBezTo>
                <a:lnTo>
                  <a:pt x="1035" y="4437"/>
                </a:lnTo>
                <a:cubicBezTo>
                  <a:pt x="768" y="4437"/>
                  <a:pt x="534" y="4604"/>
                  <a:pt x="468" y="4837"/>
                </a:cubicBezTo>
                <a:lnTo>
                  <a:pt x="101" y="5971"/>
                </a:lnTo>
                <a:cubicBezTo>
                  <a:pt x="1" y="6205"/>
                  <a:pt x="167" y="6472"/>
                  <a:pt x="401" y="6505"/>
                </a:cubicBezTo>
                <a:lnTo>
                  <a:pt x="2636" y="6872"/>
                </a:lnTo>
                <a:cubicBezTo>
                  <a:pt x="2903" y="6939"/>
                  <a:pt x="3103" y="7139"/>
                  <a:pt x="3203" y="7406"/>
                </a:cubicBezTo>
                <a:cubicBezTo>
                  <a:pt x="3236" y="7539"/>
                  <a:pt x="3303" y="7706"/>
                  <a:pt x="3370" y="7839"/>
                </a:cubicBezTo>
                <a:cubicBezTo>
                  <a:pt x="3470" y="8073"/>
                  <a:pt x="3370" y="8340"/>
                  <a:pt x="3170" y="8440"/>
                </a:cubicBezTo>
                <a:lnTo>
                  <a:pt x="1535" y="9274"/>
                </a:lnTo>
                <a:cubicBezTo>
                  <a:pt x="1302" y="9340"/>
                  <a:pt x="1268" y="9641"/>
                  <a:pt x="1468" y="9774"/>
                </a:cubicBezTo>
                <a:lnTo>
                  <a:pt x="2769" y="10875"/>
                </a:lnTo>
                <a:cubicBezTo>
                  <a:pt x="2929" y="10989"/>
                  <a:pt x="3104" y="11041"/>
                  <a:pt x="3295" y="11041"/>
                </a:cubicBezTo>
                <a:cubicBezTo>
                  <a:pt x="3383" y="11041"/>
                  <a:pt x="3475" y="11029"/>
                  <a:pt x="3570" y="11008"/>
                </a:cubicBezTo>
                <a:lnTo>
                  <a:pt x="5571" y="10408"/>
                </a:lnTo>
                <a:cubicBezTo>
                  <a:pt x="5691" y="10378"/>
                  <a:pt x="5818" y="10361"/>
                  <a:pt x="5945" y="10361"/>
                </a:cubicBezTo>
                <a:cubicBezTo>
                  <a:pt x="6101" y="10361"/>
                  <a:pt x="6258" y="10386"/>
                  <a:pt x="6405" y="10441"/>
                </a:cubicBezTo>
                <a:cubicBezTo>
                  <a:pt x="6739" y="10608"/>
                  <a:pt x="7106" y="10741"/>
                  <a:pt x="7473" y="10842"/>
                </a:cubicBezTo>
                <a:cubicBezTo>
                  <a:pt x="7706" y="10908"/>
                  <a:pt x="7873" y="11175"/>
                  <a:pt x="7840" y="11409"/>
                </a:cubicBezTo>
                <a:lnTo>
                  <a:pt x="7739" y="12409"/>
                </a:lnTo>
                <a:cubicBezTo>
                  <a:pt x="7706" y="12643"/>
                  <a:pt x="7873" y="12876"/>
                  <a:pt x="8140" y="12910"/>
                </a:cubicBezTo>
                <a:lnTo>
                  <a:pt x="10708" y="13177"/>
                </a:lnTo>
                <a:cubicBezTo>
                  <a:pt x="10975" y="13177"/>
                  <a:pt x="11242" y="13043"/>
                  <a:pt x="11375" y="12810"/>
                </a:cubicBezTo>
                <a:lnTo>
                  <a:pt x="11876" y="11809"/>
                </a:lnTo>
                <a:cubicBezTo>
                  <a:pt x="12009" y="11575"/>
                  <a:pt x="12276" y="11442"/>
                  <a:pt x="12543" y="11409"/>
                </a:cubicBezTo>
                <a:cubicBezTo>
                  <a:pt x="12977" y="11375"/>
                  <a:pt x="13444" y="11309"/>
                  <a:pt x="13877" y="11242"/>
                </a:cubicBezTo>
                <a:cubicBezTo>
                  <a:pt x="13945" y="11234"/>
                  <a:pt x="14010" y="11230"/>
                  <a:pt x="14075" y="11230"/>
                </a:cubicBezTo>
                <a:cubicBezTo>
                  <a:pt x="14297" y="11230"/>
                  <a:pt x="14504" y="11279"/>
                  <a:pt x="14711" y="11409"/>
                </a:cubicBezTo>
                <a:lnTo>
                  <a:pt x="16079" y="12309"/>
                </a:lnTo>
                <a:cubicBezTo>
                  <a:pt x="16257" y="12398"/>
                  <a:pt x="16435" y="12443"/>
                  <a:pt x="16612" y="12443"/>
                </a:cubicBezTo>
                <a:cubicBezTo>
                  <a:pt x="16701" y="12443"/>
                  <a:pt x="16790" y="12432"/>
                  <a:pt x="16879" y="12409"/>
                </a:cubicBezTo>
                <a:lnTo>
                  <a:pt x="18947" y="11575"/>
                </a:lnTo>
                <a:cubicBezTo>
                  <a:pt x="19181" y="11509"/>
                  <a:pt x="19248" y="11208"/>
                  <a:pt x="19048" y="11042"/>
                </a:cubicBezTo>
                <a:lnTo>
                  <a:pt x="18114" y="10074"/>
                </a:lnTo>
                <a:cubicBezTo>
                  <a:pt x="17980" y="9874"/>
                  <a:pt x="17980" y="9607"/>
                  <a:pt x="18180" y="9474"/>
                </a:cubicBezTo>
                <a:cubicBezTo>
                  <a:pt x="18380" y="9307"/>
                  <a:pt x="18581" y="9140"/>
                  <a:pt x="18747" y="8974"/>
                </a:cubicBezTo>
                <a:cubicBezTo>
                  <a:pt x="18947" y="8773"/>
                  <a:pt x="19214" y="8640"/>
                  <a:pt x="19515" y="8640"/>
                </a:cubicBezTo>
                <a:lnTo>
                  <a:pt x="21850" y="8740"/>
                </a:lnTo>
                <a:cubicBezTo>
                  <a:pt x="22116" y="8740"/>
                  <a:pt x="22350" y="8573"/>
                  <a:pt x="22450" y="8340"/>
                </a:cubicBezTo>
                <a:lnTo>
                  <a:pt x="22784" y="7172"/>
                </a:lnTo>
                <a:cubicBezTo>
                  <a:pt x="22884" y="6972"/>
                  <a:pt x="22717" y="6705"/>
                  <a:pt x="22483" y="6672"/>
                </a:cubicBezTo>
                <a:lnTo>
                  <a:pt x="20248" y="6305"/>
                </a:lnTo>
                <a:cubicBezTo>
                  <a:pt x="19982" y="6238"/>
                  <a:pt x="19781" y="6038"/>
                  <a:pt x="19715" y="5771"/>
                </a:cubicBezTo>
                <a:cubicBezTo>
                  <a:pt x="19648" y="5604"/>
                  <a:pt x="19615" y="5471"/>
                  <a:pt x="19548" y="5338"/>
                </a:cubicBezTo>
                <a:cubicBezTo>
                  <a:pt x="19414" y="5104"/>
                  <a:pt x="19515" y="4837"/>
                  <a:pt x="19715" y="4704"/>
                </a:cubicBezTo>
                <a:lnTo>
                  <a:pt x="21383" y="3870"/>
                </a:lnTo>
                <a:cubicBezTo>
                  <a:pt x="21583" y="3803"/>
                  <a:pt x="21616" y="3503"/>
                  <a:pt x="21416" y="3403"/>
                </a:cubicBezTo>
                <a:lnTo>
                  <a:pt x="20115" y="2302"/>
                </a:lnTo>
                <a:cubicBezTo>
                  <a:pt x="19942" y="2178"/>
                  <a:pt x="19750" y="2110"/>
                  <a:pt x="19554" y="2110"/>
                </a:cubicBezTo>
                <a:cubicBezTo>
                  <a:pt x="19486" y="2110"/>
                  <a:pt x="19417" y="2118"/>
                  <a:pt x="19348" y="2135"/>
                </a:cubicBezTo>
                <a:lnTo>
                  <a:pt x="17346" y="2769"/>
                </a:lnTo>
                <a:cubicBezTo>
                  <a:pt x="17240" y="2793"/>
                  <a:pt x="17138" y="2804"/>
                  <a:pt x="17038" y="2804"/>
                </a:cubicBezTo>
                <a:cubicBezTo>
                  <a:pt x="16857" y="2804"/>
                  <a:pt x="16685" y="2767"/>
                  <a:pt x="16512" y="2702"/>
                </a:cubicBezTo>
                <a:cubicBezTo>
                  <a:pt x="16145" y="2536"/>
                  <a:pt x="15779" y="2402"/>
                  <a:pt x="15445" y="2269"/>
                </a:cubicBezTo>
                <a:cubicBezTo>
                  <a:pt x="15178" y="2202"/>
                  <a:pt x="15011" y="1968"/>
                  <a:pt x="15045" y="1702"/>
                </a:cubicBezTo>
                <a:lnTo>
                  <a:pt x="15145" y="734"/>
                </a:lnTo>
                <a:cubicBezTo>
                  <a:pt x="15178" y="467"/>
                  <a:pt x="15011" y="267"/>
                  <a:pt x="14778" y="234"/>
                </a:cubicBezTo>
                <a:lnTo>
                  <a:pt x="12176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9" name="Google Shape;769;p41"/>
          <p:cNvSpPr/>
          <p:nvPr/>
        </p:nvSpPr>
        <p:spPr>
          <a:xfrm>
            <a:off x="1254432" y="1539586"/>
            <a:ext cx="230105" cy="323438"/>
          </a:xfrm>
          <a:custGeom>
            <a:avLst/>
            <a:gdLst/>
            <a:ahLst/>
            <a:cxnLst/>
            <a:rect l="l" t="t" r="r" b="b"/>
            <a:pathLst>
              <a:path w="14911" h="20959" extrusionOk="0">
                <a:moveTo>
                  <a:pt x="9164" y="5970"/>
                </a:moveTo>
                <a:cubicBezTo>
                  <a:pt x="9783" y="5970"/>
                  <a:pt x="10281" y="6298"/>
                  <a:pt x="10541" y="6977"/>
                </a:cubicBezTo>
                <a:cubicBezTo>
                  <a:pt x="11141" y="8545"/>
                  <a:pt x="10241" y="11380"/>
                  <a:pt x="8540" y="13315"/>
                </a:cubicBezTo>
                <a:cubicBezTo>
                  <a:pt x="7580" y="14407"/>
                  <a:pt x="6567" y="14967"/>
                  <a:pt x="5759" y="14967"/>
                </a:cubicBezTo>
                <a:cubicBezTo>
                  <a:pt x="5134" y="14967"/>
                  <a:pt x="4632" y="14632"/>
                  <a:pt x="4370" y="13949"/>
                </a:cubicBezTo>
                <a:cubicBezTo>
                  <a:pt x="3770" y="12381"/>
                  <a:pt x="4670" y="9546"/>
                  <a:pt x="6371" y="7611"/>
                </a:cubicBezTo>
                <a:cubicBezTo>
                  <a:pt x="7336" y="6533"/>
                  <a:pt x="8354" y="5970"/>
                  <a:pt x="9164" y="5970"/>
                </a:cubicBezTo>
                <a:close/>
                <a:moveTo>
                  <a:pt x="11386" y="1"/>
                </a:moveTo>
                <a:cubicBezTo>
                  <a:pt x="11361" y="1"/>
                  <a:pt x="11335" y="2"/>
                  <a:pt x="11308" y="6"/>
                </a:cubicBezTo>
                <a:lnTo>
                  <a:pt x="10107" y="206"/>
                </a:lnTo>
                <a:cubicBezTo>
                  <a:pt x="9841" y="239"/>
                  <a:pt x="9607" y="439"/>
                  <a:pt x="9474" y="673"/>
                </a:cubicBezTo>
                <a:lnTo>
                  <a:pt x="8640" y="2841"/>
                </a:lnTo>
                <a:cubicBezTo>
                  <a:pt x="8506" y="3108"/>
                  <a:pt x="8306" y="3341"/>
                  <a:pt x="8073" y="3508"/>
                </a:cubicBezTo>
                <a:cubicBezTo>
                  <a:pt x="7839" y="3642"/>
                  <a:pt x="7606" y="3775"/>
                  <a:pt x="7372" y="3942"/>
                </a:cubicBezTo>
                <a:cubicBezTo>
                  <a:pt x="7255" y="4025"/>
                  <a:pt x="7130" y="4067"/>
                  <a:pt x="7022" y="4067"/>
                </a:cubicBezTo>
                <a:cubicBezTo>
                  <a:pt x="6913" y="4067"/>
                  <a:pt x="6822" y="4025"/>
                  <a:pt x="6772" y="3942"/>
                </a:cubicBezTo>
                <a:lnTo>
                  <a:pt x="6238" y="2974"/>
                </a:lnTo>
                <a:cubicBezTo>
                  <a:pt x="6177" y="2883"/>
                  <a:pt x="6102" y="2840"/>
                  <a:pt x="6019" y="2840"/>
                </a:cubicBezTo>
                <a:cubicBezTo>
                  <a:pt x="5921" y="2840"/>
                  <a:pt x="5813" y="2899"/>
                  <a:pt x="5704" y="3008"/>
                </a:cubicBezTo>
                <a:lnTo>
                  <a:pt x="4136" y="4776"/>
                </a:lnTo>
                <a:cubicBezTo>
                  <a:pt x="3970" y="4976"/>
                  <a:pt x="3870" y="5243"/>
                  <a:pt x="3903" y="5543"/>
                </a:cubicBezTo>
                <a:lnTo>
                  <a:pt x="4237" y="6911"/>
                </a:lnTo>
                <a:cubicBezTo>
                  <a:pt x="4270" y="7177"/>
                  <a:pt x="4203" y="7444"/>
                  <a:pt x="4070" y="7678"/>
                </a:cubicBezTo>
                <a:cubicBezTo>
                  <a:pt x="3803" y="8078"/>
                  <a:pt x="3603" y="8478"/>
                  <a:pt x="3369" y="8879"/>
                </a:cubicBezTo>
                <a:cubicBezTo>
                  <a:pt x="3236" y="9146"/>
                  <a:pt x="3002" y="9346"/>
                  <a:pt x="2735" y="9446"/>
                </a:cubicBezTo>
                <a:lnTo>
                  <a:pt x="1601" y="9779"/>
                </a:lnTo>
                <a:cubicBezTo>
                  <a:pt x="1334" y="9879"/>
                  <a:pt x="1101" y="10080"/>
                  <a:pt x="1001" y="10346"/>
                </a:cubicBezTo>
                <a:lnTo>
                  <a:pt x="267" y="12748"/>
                </a:lnTo>
                <a:cubicBezTo>
                  <a:pt x="173" y="12935"/>
                  <a:pt x="313" y="13152"/>
                  <a:pt x="523" y="13152"/>
                </a:cubicBezTo>
                <a:cubicBezTo>
                  <a:pt x="537" y="13152"/>
                  <a:pt x="552" y="13151"/>
                  <a:pt x="567" y="13148"/>
                </a:cubicBezTo>
                <a:lnTo>
                  <a:pt x="1535" y="13148"/>
                </a:lnTo>
                <a:cubicBezTo>
                  <a:pt x="1552" y="13146"/>
                  <a:pt x="1569" y="13145"/>
                  <a:pt x="1585" y="13145"/>
                </a:cubicBezTo>
                <a:cubicBezTo>
                  <a:pt x="1796" y="13145"/>
                  <a:pt x="1966" y="13335"/>
                  <a:pt x="1935" y="13582"/>
                </a:cubicBezTo>
                <a:cubicBezTo>
                  <a:pt x="1902" y="13916"/>
                  <a:pt x="1902" y="14249"/>
                  <a:pt x="1902" y="14583"/>
                </a:cubicBezTo>
                <a:cubicBezTo>
                  <a:pt x="1902" y="14883"/>
                  <a:pt x="1801" y="15150"/>
                  <a:pt x="1635" y="15383"/>
                </a:cubicBezTo>
                <a:lnTo>
                  <a:pt x="234" y="17151"/>
                </a:lnTo>
                <a:cubicBezTo>
                  <a:pt x="67" y="17351"/>
                  <a:pt x="0" y="17618"/>
                  <a:pt x="67" y="17885"/>
                </a:cubicBezTo>
                <a:lnTo>
                  <a:pt x="601" y="19219"/>
                </a:lnTo>
                <a:cubicBezTo>
                  <a:pt x="634" y="19319"/>
                  <a:pt x="701" y="19370"/>
                  <a:pt x="784" y="19370"/>
                </a:cubicBezTo>
                <a:cubicBezTo>
                  <a:pt x="867" y="19370"/>
                  <a:pt x="968" y="19319"/>
                  <a:pt x="1068" y="19219"/>
                </a:cubicBezTo>
                <a:lnTo>
                  <a:pt x="2502" y="17818"/>
                </a:lnTo>
                <a:cubicBezTo>
                  <a:pt x="2599" y="17721"/>
                  <a:pt x="2730" y="17669"/>
                  <a:pt x="2862" y="17669"/>
                </a:cubicBezTo>
                <a:cubicBezTo>
                  <a:pt x="2957" y="17669"/>
                  <a:pt x="3052" y="17696"/>
                  <a:pt x="3136" y="17752"/>
                </a:cubicBezTo>
                <a:cubicBezTo>
                  <a:pt x="3236" y="17818"/>
                  <a:pt x="3369" y="17885"/>
                  <a:pt x="3469" y="17952"/>
                </a:cubicBezTo>
                <a:cubicBezTo>
                  <a:pt x="3703" y="18052"/>
                  <a:pt x="3803" y="18285"/>
                  <a:pt x="3770" y="18519"/>
                </a:cubicBezTo>
                <a:lnTo>
                  <a:pt x="3236" y="20587"/>
                </a:lnTo>
                <a:cubicBezTo>
                  <a:pt x="3205" y="20801"/>
                  <a:pt x="3314" y="20958"/>
                  <a:pt x="3537" y="20958"/>
                </a:cubicBezTo>
                <a:cubicBezTo>
                  <a:pt x="3558" y="20958"/>
                  <a:pt x="3580" y="20957"/>
                  <a:pt x="3603" y="20954"/>
                </a:cubicBezTo>
                <a:lnTo>
                  <a:pt x="4804" y="20754"/>
                </a:lnTo>
                <a:cubicBezTo>
                  <a:pt x="5070" y="20687"/>
                  <a:pt x="5304" y="20487"/>
                  <a:pt x="5437" y="20253"/>
                </a:cubicBezTo>
                <a:lnTo>
                  <a:pt x="6271" y="18085"/>
                </a:lnTo>
                <a:cubicBezTo>
                  <a:pt x="6405" y="17818"/>
                  <a:pt x="6605" y="17585"/>
                  <a:pt x="6872" y="17418"/>
                </a:cubicBezTo>
                <a:cubicBezTo>
                  <a:pt x="7105" y="17285"/>
                  <a:pt x="7305" y="17118"/>
                  <a:pt x="7539" y="16984"/>
                </a:cubicBezTo>
                <a:cubicBezTo>
                  <a:pt x="7656" y="16901"/>
                  <a:pt x="7772" y="16859"/>
                  <a:pt x="7877" y="16859"/>
                </a:cubicBezTo>
                <a:cubicBezTo>
                  <a:pt x="7981" y="16859"/>
                  <a:pt x="8073" y="16901"/>
                  <a:pt x="8139" y="16984"/>
                </a:cubicBezTo>
                <a:lnTo>
                  <a:pt x="8706" y="17952"/>
                </a:lnTo>
                <a:cubicBezTo>
                  <a:pt x="8752" y="18028"/>
                  <a:pt x="8826" y="18070"/>
                  <a:pt x="8909" y="18070"/>
                </a:cubicBezTo>
                <a:cubicBezTo>
                  <a:pt x="9006" y="18070"/>
                  <a:pt x="9116" y="18012"/>
                  <a:pt x="9207" y="17885"/>
                </a:cubicBezTo>
                <a:lnTo>
                  <a:pt x="10775" y="16117"/>
                </a:lnTo>
                <a:cubicBezTo>
                  <a:pt x="10941" y="15917"/>
                  <a:pt x="11041" y="15650"/>
                  <a:pt x="11008" y="15383"/>
                </a:cubicBezTo>
                <a:lnTo>
                  <a:pt x="10674" y="13982"/>
                </a:lnTo>
                <a:cubicBezTo>
                  <a:pt x="10641" y="13715"/>
                  <a:pt x="10708" y="13449"/>
                  <a:pt x="10841" y="13215"/>
                </a:cubicBezTo>
                <a:cubicBezTo>
                  <a:pt x="11108" y="12815"/>
                  <a:pt x="11308" y="12415"/>
                  <a:pt x="11508" y="12014"/>
                </a:cubicBezTo>
                <a:cubicBezTo>
                  <a:pt x="11675" y="11747"/>
                  <a:pt x="11909" y="11547"/>
                  <a:pt x="12176" y="11447"/>
                </a:cubicBezTo>
                <a:lnTo>
                  <a:pt x="13310" y="11114"/>
                </a:lnTo>
                <a:cubicBezTo>
                  <a:pt x="13577" y="11014"/>
                  <a:pt x="13810" y="10813"/>
                  <a:pt x="13910" y="10547"/>
                </a:cubicBezTo>
                <a:lnTo>
                  <a:pt x="14644" y="8178"/>
                </a:lnTo>
                <a:cubicBezTo>
                  <a:pt x="14744" y="7945"/>
                  <a:pt x="14577" y="7745"/>
                  <a:pt x="14344" y="7745"/>
                </a:cubicBezTo>
                <a:lnTo>
                  <a:pt x="13376" y="7745"/>
                </a:lnTo>
                <a:cubicBezTo>
                  <a:pt x="13143" y="7745"/>
                  <a:pt x="12976" y="7544"/>
                  <a:pt x="13009" y="7344"/>
                </a:cubicBezTo>
                <a:cubicBezTo>
                  <a:pt x="13043" y="6977"/>
                  <a:pt x="13043" y="6644"/>
                  <a:pt x="13043" y="6310"/>
                </a:cubicBezTo>
                <a:cubicBezTo>
                  <a:pt x="13043" y="6010"/>
                  <a:pt x="13143" y="5743"/>
                  <a:pt x="13310" y="5510"/>
                </a:cubicBezTo>
                <a:lnTo>
                  <a:pt x="14677" y="3775"/>
                </a:lnTo>
                <a:cubicBezTo>
                  <a:pt x="14844" y="3542"/>
                  <a:pt x="14911" y="3275"/>
                  <a:pt x="14844" y="3041"/>
                </a:cubicBezTo>
                <a:lnTo>
                  <a:pt x="14310" y="1707"/>
                </a:lnTo>
                <a:cubicBezTo>
                  <a:pt x="14277" y="1607"/>
                  <a:pt x="14210" y="1557"/>
                  <a:pt x="14127" y="1557"/>
                </a:cubicBezTo>
                <a:cubicBezTo>
                  <a:pt x="14044" y="1557"/>
                  <a:pt x="13943" y="1607"/>
                  <a:pt x="13843" y="1707"/>
                </a:cubicBezTo>
                <a:lnTo>
                  <a:pt x="12409" y="3108"/>
                </a:lnTo>
                <a:cubicBezTo>
                  <a:pt x="12309" y="3228"/>
                  <a:pt x="12173" y="3288"/>
                  <a:pt x="12037" y="3288"/>
                </a:cubicBezTo>
                <a:cubicBezTo>
                  <a:pt x="11946" y="3288"/>
                  <a:pt x="11855" y="3261"/>
                  <a:pt x="11775" y="3208"/>
                </a:cubicBezTo>
                <a:cubicBezTo>
                  <a:pt x="11675" y="3141"/>
                  <a:pt x="11542" y="3075"/>
                  <a:pt x="11442" y="3008"/>
                </a:cubicBezTo>
                <a:cubicBezTo>
                  <a:pt x="11208" y="2908"/>
                  <a:pt x="11108" y="2674"/>
                  <a:pt x="11141" y="2441"/>
                </a:cubicBezTo>
                <a:lnTo>
                  <a:pt x="11675" y="339"/>
                </a:lnTo>
                <a:cubicBezTo>
                  <a:pt x="11705" y="130"/>
                  <a:pt x="11601" y="1"/>
                  <a:pt x="11386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0" name="Google Shape;770;p41"/>
          <p:cNvSpPr/>
          <p:nvPr/>
        </p:nvSpPr>
        <p:spPr>
          <a:xfrm>
            <a:off x="884822" y="1591777"/>
            <a:ext cx="326385" cy="455983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1" name="Google Shape;771;p41"/>
          <p:cNvSpPr/>
          <p:nvPr/>
        </p:nvSpPr>
        <p:spPr>
          <a:xfrm>
            <a:off x="2776591" y="3079970"/>
            <a:ext cx="123548" cy="175615"/>
          </a:xfrm>
          <a:custGeom>
            <a:avLst/>
            <a:gdLst/>
            <a:ahLst/>
            <a:cxnLst/>
            <a:rect l="l" t="t" r="r" b="b"/>
            <a:pathLst>
              <a:path w="8006" h="11380" extrusionOk="0">
                <a:moveTo>
                  <a:pt x="1935" y="1"/>
                </a:moveTo>
                <a:cubicBezTo>
                  <a:pt x="1877" y="1"/>
                  <a:pt x="1818" y="9"/>
                  <a:pt x="1768" y="26"/>
                </a:cubicBezTo>
                <a:lnTo>
                  <a:pt x="467" y="526"/>
                </a:lnTo>
                <a:cubicBezTo>
                  <a:pt x="367" y="560"/>
                  <a:pt x="267" y="626"/>
                  <a:pt x="234" y="760"/>
                </a:cubicBezTo>
                <a:cubicBezTo>
                  <a:pt x="167" y="860"/>
                  <a:pt x="167" y="960"/>
                  <a:pt x="234" y="1093"/>
                </a:cubicBezTo>
                <a:lnTo>
                  <a:pt x="734" y="2428"/>
                </a:lnTo>
                <a:cubicBezTo>
                  <a:pt x="767" y="2528"/>
                  <a:pt x="834" y="2594"/>
                  <a:pt x="934" y="2661"/>
                </a:cubicBezTo>
                <a:cubicBezTo>
                  <a:pt x="1001" y="2678"/>
                  <a:pt x="1059" y="2686"/>
                  <a:pt x="1118" y="2686"/>
                </a:cubicBezTo>
                <a:cubicBezTo>
                  <a:pt x="1176" y="2686"/>
                  <a:pt x="1234" y="2678"/>
                  <a:pt x="1301" y="2661"/>
                </a:cubicBezTo>
                <a:lnTo>
                  <a:pt x="2602" y="2161"/>
                </a:lnTo>
                <a:cubicBezTo>
                  <a:pt x="2702" y="2127"/>
                  <a:pt x="2769" y="2027"/>
                  <a:pt x="2836" y="1927"/>
                </a:cubicBezTo>
                <a:cubicBezTo>
                  <a:pt x="2869" y="1827"/>
                  <a:pt x="2869" y="1694"/>
                  <a:pt x="2836" y="1594"/>
                </a:cubicBezTo>
                <a:lnTo>
                  <a:pt x="2335" y="259"/>
                </a:lnTo>
                <a:cubicBezTo>
                  <a:pt x="2302" y="159"/>
                  <a:pt x="2202" y="59"/>
                  <a:pt x="2102" y="26"/>
                </a:cubicBezTo>
                <a:cubicBezTo>
                  <a:pt x="2052" y="9"/>
                  <a:pt x="1993" y="1"/>
                  <a:pt x="1935" y="1"/>
                </a:cubicBezTo>
                <a:close/>
                <a:moveTo>
                  <a:pt x="3036" y="3078"/>
                </a:moveTo>
                <a:cubicBezTo>
                  <a:pt x="2977" y="3078"/>
                  <a:pt x="2919" y="3095"/>
                  <a:pt x="2869" y="3128"/>
                </a:cubicBezTo>
                <a:lnTo>
                  <a:pt x="1701" y="3528"/>
                </a:lnTo>
                <a:cubicBezTo>
                  <a:pt x="1601" y="3562"/>
                  <a:pt x="1535" y="3662"/>
                  <a:pt x="1501" y="3762"/>
                </a:cubicBezTo>
                <a:cubicBezTo>
                  <a:pt x="1435" y="3862"/>
                  <a:pt x="1435" y="3995"/>
                  <a:pt x="1468" y="4095"/>
                </a:cubicBezTo>
                <a:cubicBezTo>
                  <a:pt x="1501" y="4329"/>
                  <a:pt x="1501" y="4596"/>
                  <a:pt x="1401" y="4829"/>
                </a:cubicBezTo>
                <a:cubicBezTo>
                  <a:pt x="1335" y="5096"/>
                  <a:pt x="1201" y="5330"/>
                  <a:pt x="1068" y="5596"/>
                </a:cubicBezTo>
                <a:cubicBezTo>
                  <a:pt x="934" y="5830"/>
                  <a:pt x="801" y="6097"/>
                  <a:pt x="634" y="6397"/>
                </a:cubicBezTo>
                <a:cubicBezTo>
                  <a:pt x="467" y="6664"/>
                  <a:pt x="334" y="6964"/>
                  <a:pt x="200" y="7298"/>
                </a:cubicBezTo>
                <a:cubicBezTo>
                  <a:pt x="100" y="7598"/>
                  <a:pt x="34" y="7931"/>
                  <a:pt x="34" y="8265"/>
                </a:cubicBezTo>
                <a:cubicBezTo>
                  <a:pt x="0" y="8665"/>
                  <a:pt x="100" y="9032"/>
                  <a:pt x="234" y="9399"/>
                </a:cubicBezTo>
                <a:cubicBezTo>
                  <a:pt x="401" y="9866"/>
                  <a:pt x="667" y="10266"/>
                  <a:pt x="1034" y="10600"/>
                </a:cubicBezTo>
                <a:cubicBezTo>
                  <a:pt x="1401" y="10900"/>
                  <a:pt x="1802" y="11100"/>
                  <a:pt x="2235" y="11234"/>
                </a:cubicBezTo>
                <a:cubicBezTo>
                  <a:pt x="2592" y="11336"/>
                  <a:pt x="2949" y="11379"/>
                  <a:pt x="3320" y="11379"/>
                </a:cubicBezTo>
                <a:cubicBezTo>
                  <a:pt x="3435" y="11379"/>
                  <a:pt x="3551" y="11375"/>
                  <a:pt x="3670" y="11367"/>
                </a:cubicBezTo>
                <a:cubicBezTo>
                  <a:pt x="4170" y="11334"/>
                  <a:pt x="4637" y="11234"/>
                  <a:pt x="5104" y="11034"/>
                </a:cubicBezTo>
                <a:cubicBezTo>
                  <a:pt x="5638" y="10867"/>
                  <a:pt x="6138" y="10567"/>
                  <a:pt x="6538" y="10200"/>
                </a:cubicBezTo>
                <a:cubicBezTo>
                  <a:pt x="6905" y="9833"/>
                  <a:pt x="7239" y="9433"/>
                  <a:pt x="7506" y="8999"/>
                </a:cubicBezTo>
                <a:cubicBezTo>
                  <a:pt x="7706" y="8599"/>
                  <a:pt x="7873" y="8132"/>
                  <a:pt x="7939" y="7665"/>
                </a:cubicBezTo>
                <a:cubicBezTo>
                  <a:pt x="8006" y="7264"/>
                  <a:pt x="8006" y="6864"/>
                  <a:pt x="7873" y="6464"/>
                </a:cubicBezTo>
                <a:cubicBezTo>
                  <a:pt x="7839" y="6364"/>
                  <a:pt x="7772" y="6297"/>
                  <a:pt x="7672" y="6264"/>
                </a:cubicBezTo>
                <a:cubicBezTo>
                  <a:pt x="7639" y="6247"/>
                  <a:pt x="7597" y="6239"/>
                  <a:pt x="7551" y="6239"/>
                </a:cubicBezTo>
                <a:cubicBezTo>
                  <a:pt x="7506" y="6239"/>
                  <a:pt x="7456" y="6247"/>
                  <a:pt x="7406" y="6264"/>
                </a:cubicBezTo>
                <a:lnTo>
                  <a:pt x="6171" y="6731"/>
                </a:lnTo>
                <a:cubicBezTo>
                  <a:pt x="6071" y="6764"/>
                  <a:pt x="5971" y="6831"/>
                  <a:pt x="5938" y="6931"/>
                </a:cubicBezTo>
                <a:cubicBezTo>
                  <a:pt x="5904" y="7031"/>
                  <a:pt x="5871" y="7131"/>
                  <a:pt x="5871" y="7231"/>
                </a:cubicBezTo>
                <a:cubicBezTo>
                  <a:pt x="5871" y="8132"/>
                  <a:pt x="5304" y="8932"/>
                  <a:pt x="4437" y="9232"/>
                </a:cubicBezTo>
                <a:cubicBezTo>
                  <a:pt x="4177" y="9352"/>
                  <a:pt x="3892" y="9413"/>
                  <a:pt x="3606" y="9413"/>
                </a:cubicBezTo>
                <a:cubicBezTo>
                  <a:pt x="3415" y="9413"/>
                  <a:pt x="3223" y="9386"/>
                  <a:pt x="3036" y="9332"/>
                </a:cubicBezTo>
                <a:cubicBezTo>
                  <a:pt x="2635" y="9232"/>
                  <a:pt x="2335" y="8932"/>
                  <a:pt x="2202" y="8565"/>
                </a:cubicBezTo>
                <a:cubicBezTo>
                  <a:pt x="2102" y="8365"/>
                  <a:pt x="2102" y="8132"/>
                  <a:pt x="2168" y="7898"/>
                </a:cubicBezTo>
                <a:cubicBezTo>
                  <a:pt x="2235" y="7665"/>
                  <a:pt x="2335" y="7431"/>
                  <a:pt x="2469" y="7198"/>
                </a:cubicBezTo>
                <a:cubicBezTo>
                  <a:pt x="2602" y="6931"/>
                  <a:pt x="2769" y="6664"/>
                  <a:pt x="2936" y="6397"/>
                </a:cubicBezTo>
                <a:cubicBezTo>
                  <a:pt x="3102" y="6097"/>
                  <a:pt x="3236" y="5797"/>
                  <a:pt x="3336" y="5496"/>
                </a:cubicBezTo>
                <a:cubicBezTo>
                  <a:pt x="3469" y="5163"/>
                  <a:pt x="3536" y="4829"/>
                  <a:pt x="3569" y="4496"/>
                </a:cubicBezTo>
                <a:cubicBezTo>
                  <a:pt x="3603" y="4129"/>
                  <a:pt x="3569" y="3728"/>
                  <a:pt x="3436" y="3362"/>
                </a:cubicBezTo>
                <a:cubicBezTo>
                  <a:pt x="3403" y="3261"/>
                  <a:pt x="3336" y="3161"/>
                  <a:pt x="3203" y="3128"/>
                </a:cubicBezTo>
                <a:cubicBezTo>
                  <a:pt x="3153" y="3095"/>
                  <a:pt x="3094" y="3078"/>
                  <a:pt x="3036" y="3078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2" name="Google Shape;772;p41"/>
          <p:cNvSpPr/>
          <p:nvPr/>
        </p:nvSpPr>
        <p:spPr>
          <a:xfrm>
            <a:off x="2776591" y="3079970"/>
            <a:ext cx="123548" cy="175615"/>
          </a:xfrm>
          <a:custGeom>
            <a:avLst/>
            <a:gdLst/>
            <a:ahLst/>
            <a:cxnLst/>
            <a:rect l="l" t="t" r="r" b="b"/>
            <a:pathLst>
              <a:path w="8006" h="11380" extrusionOk="0">
                <a:moveTo>
                  <a:pt x="1935" y="1"/>
                </a:moveTo>
                <a:cubicBezTo>
                  <a:pt x="1877" y="1"/>
                  <a:pt x="1818" y="9"/>
                  <a:pt x="1768" y="26"/>
                </a:cubicBezTo>
                <a:lnTo>
                  <a:pt x="467" y="526"/>
                </a:lnTo>
                <a:cubicBezTo>
                  <a:pt x="367" y="560"/>
                  <a:pt x="267" y="626"/>
                  <a:pt x="234" y="760"/>
                </a:cubicBezTo>
                <a:cubicBezTo>
                  <a:pt x="167" y="860"/>
                  <a:pt x="167" y="960"/>
                  <a:pt x="234" y="1093"/>
                </a:cubicBezTo>
                <a:lnTo>
                  <a:pt x="734" y="2428"/>
                </a:lnTo>
                <a:cubicBezTo>
                  <a:pt x="767" y="2528"/>
                  <a:pt x="834" y="2594"/>
                  <a:pt x="934" y="2661"/>
                </a:cubicBezTo>
                <a:cubicBezTo>
                  <a:pt x="1001" y="2678"/>
                  <a:pt x="1059" y="2686"/>
                  <a:pt x="1118" y="2686"/>
                </a:cubicBezTo>
                <a:cubicBezTo>
                  <a:pt x="1176" y="2686"/>
                  <a:pt x="1234" y="2678"/>
                  <a:pt x="1301" y="2661"/>
                </a:cubicBezTo>
                <a:lnTo>
                  <a:pt x="2602" y="2161"/>
                </a:lnTo>
                <a:cubicBezTo>
                  <a:pt x="2702" y="2127"/>
                  <a:pt x="2769" y="2027"/>
                  <a:pt x="2836" y="1927"/>
                </a:cubicBezTo>
                <a:cubicBezTo>
                  <a:pt x="2869" y="1827"/>
                  <a:pt x="2869" y="1694"/>
                  <a:pt x="2836" y="1594"/>
                </a:cubicBezTo>
                <a:lnTo>
                  <a:pt x="2335" y="259"/>
                </a:lnTo>
                <a:cubicBezTo>
                  <a:pt x="2302" y="159"/>
                  <a:pt x="2202" y="59"/>
                  <a:pt x="2102" y="26"/>
                </a:cubicBezTo>
                <a:cubicBezTo>
                  <a:pt x="2052" y="9"/>
                  <a:pt x="1993" y="1"/>
                  <a:pt x="1935" y="1"/>
                </a:cubicBezTo>
                <a:close/>
                <a:moveTo>
                  <a:pt x="3036" y="3078"/>
                </a:moveTo>
                <a:cubicBezTo>
                  <a:pt x="2977" y="3078"/>
                  <a:pt x="2919" y="3095"/>
                  <a:pt x="2869" y="3128"/>
                </a:cubicBezTo>
                <a:lnTo>
                  <a:pt x="1701" y="3528"/>
                </a:lnTo>
                <a:cubicBezTo>
                  <a:pt x="1601" y="3562"/>
                  <a:pt x="1535" y="3662"/>
                  <a:pt x="1501" y="3762"/>
                </a:cubicBezTo>
                <a:cubicBezTo>
                  <a:pt x="1435" y="3862"/>
                  <a:pt x="1435" y="3995"/>
                  <a:pt x="1468" y="4095"/>
                </a:cubicBezTo>
                <a:cubicBezTo>
                  <a:pt x="1501" y="4329"/>
                  <a:pt x="1501" y="4596"/>
                  <a:pt x="1401" y="4829"/>
                </a:cubicBezTo>
                <a:cubicBezTo>
                  <a:pt x="1335" y="5096"/>
                  <a:pt x="1201" y="5330"/>
                  <a:pt x="1068" y="5596"/>
                </a:cubicBezTo>
                <a:cubicBezTo>
                  <a:pt x="934" y="5830"/>
                  <a:pt x="801" y="6097"/>
                  <a:pt x="634" y="6397"/>
                </a:cubicBezTo>
                <a:cubicBezTo>
                  <a:pt x="467" y="6664"/>
                  <a:pt x="334" y="6964"/>
                  <a:pt x="200" y="7298"/>
                </a:cubicBezTo>
                <a:cubicBezTo>
                  <a:pt x="100" y="7598"/>
                  <a:pt x="34" y="7931"/>
                  <a:pt x="34" y="8265"/>
                </a:cubicBezTo>
                <a:cubicBezTo>
                  <a:pt x="0" y="8665"/>
                  <a:pt x="100" y="9032"/>
                  <a:pt x="234" y="9399"/>
                </a:cubicBezTo>
                <a:cubicBezTo>
                  <a:pt x="401" y="9866"/>
                  <a:pt x="667" y="10266"/>
                  <a:pt x="1034" y="10600"/>
                </a:cubicBezTo>
                <a:cubicBezTo>
                  <a:pt x="1401" y="10900"/>
                  <a:pt x="1802" y="11100"/>
                  <a:pt x="2235" y="11234"/>
                </a:cubicBezTo>
                <a:cubicBezTo>
                  <a:pt x="2592" y="11336"/>
                  <a:pt x="2949" y="11379"/>
                  <a:pt x="3320" y="11379"/>
                </a:cubicBezTo>
                <a:cubicBezTo>
                  <a:pt x="3435" y="11379"/>
                  <a:pt x="3551" y="11375"/>
                  <a:pt x="3670" y="11367"/>
                </a:cubicBezTo>
                <a:cubicBezTo>
                  <a:pt x="4170" y="11334"/>
                  <a:pt x="4637" y="11234"/>
                  <a:pt x="5104" y="11034"/>
                </a:cubicBezTo>
                <a:cubicBezTo>
                  <a:pt x="5638" y="10867"/>
                  <a:pt x="6138" y="10567"/>
                  <a:pt x="6538" y="10200"/>
                </a:cubicBezTo>
                <a:cubicBezTo>
                  <a:pt x="6905" y="9833"/>
                  <a:pt x="7239" y="9433"/>
                  <a:pt x="7506" y="8999"/>
                </a:cubicBezTo>
                <a:cubicBezTo>
                  <a:pt x="7706" y="8599"/>
                  <a:pt x="7873" y="8132"/>
                  <a:pt x="7939" y="7665"/>
                </a:cubicBezTo>
                <a:cubicBezTo>
                  <a:pt x="8006" y="7264"/>
                  <a:pt x="8006" y="6864"/>
                  <a:pt x="7873" y="6464"/>
                </a:cubicBezTo>
                <a:cubicBezTo>
                  <a:pt x="7839" y="6364"/>
                  <a:pt x="7772" y="6297"/>
                  <a:pt x="7672" y="6264"/>
                </a:cubicBezTo>
                <a:cubicBezTo>
                  <a:pt x="7639" y="6247"/>
                  <a:pt x="7597" y="6239"/>
                  <a:pt x="7551" y="6239"/>
                </a:cubicBezTo>
                <a:cubicBezTo>
                  <a:pt x="7506" y="6239"/>
                  <a:pt x="7456" y="6247"/>
                  <a:pt x="7406" y="6264"/>
                </a:cubicBezTo>
                <a:lnTo>
                  <a:pt x="6171" y="6731"/>
                </a:lnTo>
                <a:cubicBezTo>
                  <a:pt x="6071" y="6764"/>
                  <a:pt x="5971" y="6831"/>
                  <a:pt x="5938" y="6931"/>
                </a:cubicBezTo>
                <a:cubicBezTo>
                  <a:pt x="5904" y="7031"/>
                  <a:pt x="5871" y="7131"/>
                  <a:pt x="5871" y="7231"/>
                </a:cubicBezTo>
                <a:cubicBezTo>
                  <a:pt x="5871" y="8132"/>
                  <a:pt x="5304" y="8932"/>
                  <a:pt x="4437" y="9232"/>
                </a:cubicBezTo>
                <a:cubicBezTo>
                  <a:pt x="4177" y="9352"/>
                  <a:pt x="3892" y="9413"/>
                  <a:pt x="3606" y="9413"/>
                </a:cubicBezTo>
                <a:cubicBezTo>
                  <a:pt x="3415" y="9413"/>
                  <a:pt x="3223" y="9386"/>
                  <a:pt x="3036" y="9332"/>
                </a:cubicBezTo>
                <a:cubicBezTo>
                  <a:pt x="2635" y="9232"/>
                  <a:pt x="2335" y="8932"/>
                  <a:pt x="2202" y="8565"/>
                </a:cubicBezTo>
                <a:cubicBezTo>
                  <a:pt x="2102" y="8365"/>
                  <a:pt x="2102" y="8132"/>
                  <a:pt x="2168" y="7898"/>
                </a:cubicBezTo>
                <a:cubicBezTo>
                  <a:pt x="2235" y="7665"/>
                  <a:pt x="2335" y="7431"/>
                  <a:pt x="2469" y="7198"/>
                </a:cubicBezTo>
                <a:cubicBezTo>
                  <a:pt x="2602" y="6931"/>
                  <a:pt x="2769" y="6664"/>
                  <a:pt x="2936" y="6397"/>
                </a:cubicBezTo>
                <a:cubicBezTo>
                  <a:pt x="3102" y="6097"/>
                  <a:pt x="3236" y="5797"/>
                  <a:pt x="3336" y="5496"/>
                </a:cubicBezTo>
                <a:cubicBezTo>
                  <a:pt x="3469" y="5163"/>
                  <a:pt x="3536" y="4829"/>
                  <a:pt x="3569" y="4496"/>
                </a:cubicBezTo>
                <a:cubicBezTo>
                  <a:pt x="3603" y="4129"/>
                  <a:pt x="3569" y="3728"/>
                  <a:pt x="3436" y="3362"/>
                </a:cubicBezTo>
                <a:cubicBezTo>
                  <a:pt x="3403" y="3261"/>
                  <a:pt x="3336" y="3161"/>
                  <a:pt x="3203" y="3128"/>
                </a:cubicBezTo>
                <a:cubicBezTo>
                  <a:pt x="3153" y="3095"/>
                  <a:pt x="3094" y="3078"/>
                  <a:pt x="3036" y="30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3" name="Google Shape;773;p41"/>
          <p:cNvSpPr/>
          <p:nvPr/>
        </p:nvSpPr>
        <p:spPr>
          <a:xfrm>
            <a:off x="2854322" y="2797242"/>
            <a:ext cx="168331" cy="198887"/>
          </a:xfrm>
          <a:custGeom>
            <a:avLst/>
            <a:gdLst/>
            <a:ahLst/>
            <a:cxnLst/>
            <a:rect l="l" t="t" r="r" b="b"/>
            <a:pathLst>
              <a:path w="10908" h="12888" extrusionOk="0">
                <a:moveTo>
                  <a:pt x="5604" y="0"/>
                </a:moveTo>
                <a:cubicBezTo>
                  <a:pt x="5037" y="0"/>
                  <a:pt x="4470" y="67"/>
                  <a:pt x="3936" y="267"/>
                </a:cubicBezTo>
                <a:cubicBezTo>
                  <a:pt x="3369" y="434"/>
                  <a:pt x="2836" y="701"/>
                  <a:pt x="2335" y="1034"/>
                </a:cubicBezTo>
                <a:lnTo>
                  <a:pt x="2335" y="1001"/>
                </a:lnTo>
                <a:cubicBezTo>
                  <a:pt x="1768" y="1401"/>
                  <a:pt x="1301" y="1902"/>
                  <a:pt x="968" y="2469"/>
                </a:cubicBezTo>
                <a:cubicBezTo>
                  <a:pt x="601" y="2969"/>
                  <a:pt x="367" y="3503"/>
                  <a:pt x="200" y="4103"/>
                </a:cubicBezTo>
                <a:cubicBezTo>
                  <a:pt x="34" y="4637"/>
                  <a:pt x="0" y="5204"/>
                  <a:pt x="34" y="5738"/>
                </a:cubicBezTo>
                <a:cubicBezTo>
                  <a:pt x="67" y="6238"/>
                  <a:pt x="200" y="6705"/>
                  <a:pt x="434" y="7105"/>
                </a:cubicBezTo>
                <a:cubicBezTo>
                  <a:pt x="501" y="7205"/>
                  <a:pt x="601" y="7272"/>
                  <a:pt x="734" y="7306"/>
                </a:cubicBezTo>
                <a:cubicBezTo>
                  <a:pt x="834" y="7306"/>
                  <a:pt x="934" y="7272"/>
                  <a:pt x="1034" y="7205"/>
                </a:cubicBezTo>
                <a:lnTo>
                  <a:pt x="2335" y="6338"/>
                </a:lnTo>
                <a:cubicBezTo>
                  <a:pt x="2435" y="6305"/>
                  <a:pt x="2502" y="6171"/>
                  <a:pt x="2569" y="6071"/>
                </a:cubicBezTo>
                <a:cubicBezTo>
                  <a:pt x="2569" y="5938"/>
                  <a:pt x="2569" y="5804"/>
                  <a:pt x="2569" y="5671"/>
                </a:cubicBezTo>
                <a:cubicBezTo>
                  <a:pt x="2302" y="4637"/>
                  <a:pt x="2735" y="3570"/>
                  <a:pt x="3636" y="3002"/>
                </a:cubicBezTo>
                <a:cubicBezTo>
                  <a:pt x="4103" y="2636"/>
                  <a:pt x="4670" y="2469"/>
                  <a:pt x="5237" y="2469"/>
                </a:cubicBezTo>
                <a:cubicBezTo>
                  <a:pt x="5704" y="2469"/>
                  <a:pt x="6138" y="2702"/>
                  <a:pt x="6405" y="3103"/>
                </a:cubicBezTo>
                <a:cubicBezTo>
                  <a:pt x="6572" y="3336"/>
                  <a:pt x="6638" y="3603"/>
                  <a:pt x="6638" y="3870"/>
                </a:cubicBezTo>
                <a:cubicBezTo>
                  <a:pt x="6605" y="4170"/>
                  <a:pt x="6572" y="4470"/>
                  <a:pt x="6471" y="4770"/>
                </a:cubicBezTo>
                <a:cubicBezTo>
                  <a:pt x="6405" y="5104"/>
                  <a:pt x="6305" y="5471"/>
                  <a:pt x="6171" y="5838"/>
                </a:cubicBezTo>
                <a:cubicBezTo>
                  <a:pt x="6071" y="6205"/>
                  <a:pt x="5971" y="6572"/>
                  <a:pt x="5938" y="6972"/>
                </a:cubicBezTo>
                <a:cubicBezTo>
                  <a:pt x="5871" y="7372"/>
                  <a:pt x="5871" y="7806"/>
                  <a:pt x="5938" y="8206"/>
                </a:cubicBezTo>
                <a:cubicBezTo>
                  <a:pt x="6004" y="8640"/>
                  <a:pt x="6171" y="9073"/>
                  <a:pt x="6405" y="9440"/>
                </a:cubicBezTo>
                <a:cubicBezTo>
                  <a:pt x="6471" y="9574"/>
                  <a:pt x="6605" y="9641"/>
                  <a:pt x="6738" y="9674"/>
                </a:cubicBezTo>
                <a:cubicBezTo>
                  <a:pt x="6772" y="9682"/>
                  <a:pt x="6805" y="9686"/>
                  <a:pt x="6838" y="9686"/>
                </a:cubicBezTo>
                <a:cubicBezTo>
                  <a:pt x="6938" y="9686"/>
                  <a:pt x="7039" y="9649"/>
                  <a:pt x="7139" y="9574"/>
                </a:cubicBezTo>
                <a:lnTo>
                  <a:pt x="8339" y="8740"/>
                </a:lnTo>
                <a:cubicBezTo>
                  <a:pt x="8440" y="8673"/>
                  <a:pt x="8540" y="8573"/>
                  <a:pt x="8540" y="8440"/>
                </a:cubicBezTo>
                <a:cubicBezTo>
                  <a:pt x="8573" y="8273"/>
                  <a:pt x="8540" y="8139"/>
                  <a:pt x="8473" y="8006"/>
                </a:cubicBezTo>
                <a:cubicBezTo>
                  <a:pt x="8339" y="7739"/>
                  <a:pt x="8306" y="7472"/>
                  <a:pt x="8339" y="7172"/>
                </a:cubicBezTo>
                <a:cubicBezTo>
                  <a:pt x="8373" y="6839"/>
                  <a:pt x="8406" y="6538"/>
                  <a:pt x="8506" y="6205"/>
                </a:cubicBezTo>
                <a:lnTo>
                  <a:pt x="8806" y="5137"/>
                </a:lnTo>
                <a:cubicBezTo>
                  <a:pt x="8907" y="4770"/>
                  <a:pt x="8973" y="4403"/>
                  <a:pt x="9007" y="4003"/>
                </a:cubicBezTo>
                <a:cubicBezTo>
                  <a:pt x="9040" y="3603"/>
                  <a:pt x="9040" y="3203"/>
                  <a:pt x="8973" y="2836"/>
                </a:cubicBezTo>
                <a:cubicBezTo>
                  <a:pt x="8873" y="2369"/>
                  <a:pt x="8673" y="1935"/>
                  <a:pt x="8406" y="1568"/>
                </a:cubicBezTo>
                <a:cubicBezTo>
                  <a:pt x="8106" y="1101"/>
                  <a:pt x="7672" y="701"/>
                  <a:pt x="7172" y="434"/>
                </a:cubicBezTo>
                <a:cubicBezTo>
                  <a:pt x="6672" y="167"/>
                  <a:pt x="6138" y="34"/>
                  <a:pt x="5604" y="0"/>
                </a:cubicBezTo>
                <a:close/>
                <a:moveTo>
                  <a:pt x="9366" y="9548"/>
                </a:moveTo>
                <a:cubicBezTo>
                  <a:pt x="9264" y="9548"/>
                  <a:pt x="9161" y="9578"/>
                  <a:pt x="9073" y="9641"/>
                </a:cubicBezTo>
                <a:lnTo>
                  <a:pt x="7706" y="10541"/>
                </a:lnTo>
                <a:cubicBezTo>
                  <a:pt x="7606" y="10608"/>
                  <a:pt x="7539" y="10741"/>
                  <a:pt x="7506" y="10875"/>
                </a:cubicBezTo>
                <a:cubicBezTo>
                  <a:pt x="7472" y="11008"/>
                  <a:pt x="7506" y="11142"/>
                  <a:pt x="7572" y="11275"/>
                </a:cubicBezTo>
                <a:lnTo>
                  <a:pt x="8540" y="12676"/>
                </a:lnTo>
                <a:cubicBezTo>
                  <a:pt x="8622" y="12820"/>
                  <a:pt x="8779" y="12888"/>
                  <a:pt x="8943" y="12888"/>
                </a:cubicBezTo>
                <a:cubicBezTo>
                  <a:pt x="9045" y="12888"/>
                  <a:pt x="9150" y="12861"/>
                  <a:pt x="9240" y="12809"/>
                </a:cubicBezTo>
                <a:lnTo>
                  <a:pt x="10608" y="11875"/>
                </a:lnTo>
                <a:cubicBezTo>
                  <a:pt x="10841" y="11709"/>
                  <a:pt x="10908" y="11408"/>
                  <a:pt x="10741" y="11175"/>
                </a:cubicBezTo>
                <a:lnTo>
                  <a:pt x="9807" y="9774"/>
                </a:lnTo>
                <a:cubicBezTo>
                  <a:pt x="9703" y="9629"/>
                  <a:pt x="9535" y="9548"/>
                  <a:pt x="9366" y="9548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41"/>
          <p:cNvSpPr/>
          <p:nvPr/>
        </p:nvSpPr>
        <p:spPr>
          <a:xfrm>
            <a:off x="2854322" y="2797242"/>
            <a:ext cx="168331" cy="198887"/>
          </a:xfrm>
          <a:custGeom>
            <a:avLst/>
            <a:gdLst/>
            <a:ahLst/>
            <a:cxnLst/>
            <a:rect l="l" t="t" r="r" b="b"/>
            <a:pathLst>
              <a:path w="10908" h="12888" extrusionOk="0">
                <a:moveTo>
                  <a:pt x="5604" y="0"/>
                </a:moveTo>
                <a:cubicBezTo>
                  <a:pt x="5037" y="0"/>
                  <a:pt x="4470" y="67"/>
                  <a:pt x="3936" y="267"/>
                </a:cubicBezTo>
                <a:cubicBezTo>
                  <a:pt x="3369" y="434"/>
                  <a:pt x="2836" y="701"/>
                  <a:pt x="2335" y="1034"/>
                </a:cubicBezTo>
                <a:lnTo>
                  <a:pt x="2335" y="1001"/>
                </a:lnTo>
                <a:cubicBezTo>
                  <a:pt x="1768" y="1401"/>
                  <a:pt x="1301" y="1902"/>
                  <a:pt x="968" y="2469"/>
                </a:cubicBezTo>
                <a:cubicBezTo>
                  <a:pt x="601" y="2969"/>
                  <a:pt x="367" y="3503"/>
                  <a:pt x="200" y="4103"/>
                </a:cubicBezTo>
                <a:cubicBezTo>
                  <a:pt x="34" y="4637"/>
                  <a:pt x="0" y="5204"/>
                  <a:pt x="34" y="5738"/>
                </a:cubicBezTo>
                <a:cubicBezTo>
                  <a:pt x="67" y="6238"/>
                  <a:pt x="200" y="6705"/>
                  <a:pt x="434" y="7105"/>
                </a:cubicBezTo>
                <a:cubicBezTo>
                  <a:pt x="501" y="7205"/>
                  <a:pt x="601" y="7272"/>
                  <a:pt x="734" y="7306"/>
                </a:cubicBezTo>
                <a:cubicBezTo>
                  <a:pt x="834" y="7306"/>
                  <a:pt x="934" y="7272"/>
                  <a:pt x="1034" y="7205"/>
                </a:cubicBezTo>
                <a:lnTo>
                  <a:pt x="2335" y="6338"/>
                </a:lnTo>
                <a:cubicBezTo>
                  <a:pt x="2435" y="6305"/>
                  <a:pt x="2502" y="6171"/>
                  <a:pt x="2569" y="6071"/>
                </a:cubicBezTo>
                <a:cubicBezTo>
                  <a:pt x="2569" y="5938"/>
                  <a:pt x="2569" y="5804"/>
                  <a:pt x="2569" y="5671"/>
                </a:cubicBezTo>
                <a:cubicBezTo>
                  <a:pt x="2302" y="4637"/>
                  <a:pt x="2735" y="3570"/>
                  <a:pt x="3636" y="3002"/>
                </a:cubicBezTo>
                <a:cubicBezTo>
                  <a:pt x="4103" y="2636"/>
                  <a:pt x="4670" y="2469"/>
                  <a:pt x="5237" y="2469"/>
                </a:cubicBezTo>
                <a:cubicBezTo>
                  <a:pt x="5704" y="2469"/>
                  <a:pt x="6138" y="2702"/>
                  <a:pt x="6405" y="3103"/>
                </a:cubicBezTo>
                <a:cubicBezTo>
                  <a:pt x="6572" y="3336"/>
                  <a:pt x="6638" y="3603"/>
                  <a:pt x="6638" y="3870"/>
                </a:cubicBezTo>
                <a:cubicBezTo>
                  <a:pt x="6605" y="4170"/>
                  <a:pt x="6572" y="4470"/>
                  <a:pt x="6471" y="4770"/>
                </a:cubicBezTo>
                <a:cubicBezTo>
                  <a:pt x="6405" y="5104"/>
                  <a:pt x="6305" y="5471"/>
                  <a:pt x="6171" y="5838"/>
                </a:cubicBezTo>
                <a:cubicBezTo>
                  <a:pt x="6071" y="6205"/>
                  <a:pt x="5971" y="6572"/>
                  <a:pt x="5938" y="6972"/>
                </a:cubicBezTo>
                <a:cubicBezTo>
                  <a:pt x="5871" y="7372"/>
                  <a:pt x="5871" y="7806"/>
                  <a:pt x="5938" y="8206"/>
                </a:cubicBezTo>
                <a:cubicBezTo>
                  <a:pt x="6004" y="8640"/>
                  <a:pt x="6171" y="9073"/>
                  <a:pt x="6405" y="9440"/>
                </a:cubicBezTo>
                <a:cubicBezTo>
                  <a:pt x="6471" y="9574"/>
                  <a:pt x="6605" y="9641"/>
                  <a:pt x="6738" y="9674"/>
                </a:cubicBezTo>
                <a:cubicBezTo>
                  <a:pt x="6772" y="9682"/>
                  <a:pt x="6805" y="9686"/>
                  <a:pt x="6838" y="9686"/>
                </a:cubicBezTo>
                <a:cubicBezTo>
                  <a:pt x="6938" y="9686"/>
                  <a:pt x="7039" y="9649"/>
                  <a:pt x="7139" y="9574"/>
                </a:cubicBezTo>
                <a:lnTo>
                  <a:pt x="8339" y="8740"/>
                </a:lnTo>
                <a:cubicBezTo>
                  <a:pt x="8440" y="8673"/>
                  <a:pt x="8540" y="8573"/>
                  <a:pt x="8540" y="8440"/>
                </a:cubicBezTo>
                <a:cubicBezTo>
                  <a:pt x="8573" y="8273"/>
                  <a:pt x="8540" y="8139"/>
                  <a:pt x="8473" y="8006"/>
                </a:cubicBezTo>
                <a:cubicBezTo>
                  <a:pt x="8339" y="7739"/>
                  <a:pt x="8306" y="7472"/>
                  <a:pt x="8339" y="7172"/>
                </a:cubicBezTo>
                <a:cubicBezTo>
                  <a:pt x="8373" y="6839"/>
                  <a:pt x="8406" y="6538"/>
                  <a:pt x="8506" y="6205"/>
                </a:cubicBezTo>
                <a:lnTo>
                  <a:pt x="8806" y="5137"/>
                </a:lnTo>
                <a:cubicBezTo>
                  <a:pt x="8907" y="4770"/>
                  <a:pt x="8973" y="4403"/>
                  <a:pt x="9007" y="4003"/>
                </a:cubicBezTo>
                <a:cubicBezTo>
                  <a:pt x="9040" y="3603"/>
                  <a:pt x="9040" y="3203"/>
                  <a:pt x="8973" y="2836"/>
                </a:cubicBezTo>
                <a:cubicBezTo>
                  <a:pt x="8873" y="2369"/>
                  <a:pt x="8673" y="1935"/>
                  <a:pt x="8406" y="1568"/>
                </a:cubicBezTo>
                <a:cubicBezTo>
                  <a:pt x="8106" y="1101"/>
                  <a:pt x="7672" y="701"/>
                  <a:pt x="7172" y="434"/>
                </a:cubicBezTo>
                <a:cubicBezTo>
                  <a:pt x="6672" y="167"/>
                  <a:pt x="6138" y="34"/>
                  <a:pt x="5604" y="0"/>
                </a:cubicBezTo>
                <a:close/>
                <a:moveTo>
                  <a:pt x="9366" y="9548"/>
                </a:moveTo>
                <a:cubicBezTo>
                  <a:pt x="9264" y="9548"/>
                  <a:pt x="9161" y="9578"/>
                  <a:pt x="9073" y="9641"/>
                </a:cubicBezTo>
                <a:lnTo>
                  <a:pt x="7706" y="10541"/>
                </a:lnTo>
                <a:cubicBezTo>
                  <a:pt x="7606" y="10608"/>
                  <a:pt x="7539" y="10741"/>
                  <a:pt x="7506" y="10875"/>
                </a:cubicBezTo>
                <a:cubicBezTo>
                  <a:pt x="7472" y="11008"/>
                  <a:pt x="7506" y="11142"/>
                  <a:pt x="7572" y="11275"/>
                </a:cubicBezTo>
                <a:lnTo>
                  <a:pt x="8540" y="12676"/>
                </a:lnTo>
                <a:cubicBezTo>
                  <a:pt x="8622" y="12820"/>
                  <a:pt x="8779" y="12888"/>
                  <a:pt x="8943" y="12888"/>
                </a:cubicBezTo>
                <a:cubicBezTo>
                  <a:pt x="9045" y="12888"/>
                  <a:pt x="9150" y="12861"/>
                  <a:pt x="9240" y="12809"/>
                </a:cubicBezTo>
                <a:lnTo>
                  <a:pt x="10608" y="11875"/>
                </a:lnTo>
                <a:cubicBezTo>
                  <a:pt x="10841" y="11709"/>
                  <a:pt x="10908" y="11408"/>
                  <a:pt x="10741" y="11175"/>
                </a:cubicBezTo>
                <a:lnTo>
                  <a:pt x="9807" y="9774"/>
                </a:lnTo>
                <a:cubicBezTo>
                  <a:pt x="9703" y="9629"/>
                  <a:pt x="9535" y="9548"/>
                  <a:pt x="9366" y="95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5" name="Google Shape;775;p41"/>
          <p:cNvSpPr/>
          <p:nvPr/>
        </p:nvSpPr>
        <p:spPr>
          <a:xfrm>
            <a:off x="3578589" y="3005589"/>
            <a:ext cx="151356" cy="204797"/>
          </a:xfrm>
          <a:custGeom>
            <a:avLst/>
            <a:gdLst/>
            <a:ahLst/>
            <a:cxnLst/>
            <a:rect l="l" t="t" r="r" b="b"/>
            <a:pathLst>
              <a:path w="9808" h="13271" extrusionOk="0">
                <a:moveTo>
                  <a:pt x="4504" y="1"/>
                </a:moveTo>
                <a:cubicBezTo>
                  <a:pt x="4004" y="1"/>
                  <a:pt x="3503" y="70"/>
                  <a:pt x="3003" y="209"/>
                </a:cubicBezTo>
                <a:cubicBezTo>
                  <a:pt x="2469" y="376"/>
                  <a:pt x="1969" y="609"/>
                  <a:pt x="1535" y="943"/>
                </a:cubicBezTo>
                <a:cubicBezTo>
                  <a:pt x="1135" y="1210"/>
                  <a:pt x="801" y="1610"/>
                  <a:pt x="601" y="2044"/>
                </a:cubicBezTo>
                <a:cubicBezTo>
                  <a:pt x="534" y="2144"/>
                  <a:pt x="534" y="2244"/>
                  <a:pt x="601" y="2344"/>
                </a:cubicBezTo>
                <a:cubicBezTo>
                  <a:pt x="635" y="2444"/>
                  <a:pt x="701" y="2544"/>
                  <a:pt x="801" y="2578"/>
                </a:cubicBezTo>
                <a:lnTo>
                  <a:pt x="2236" y="3211"/>
                </a:lnTo>
                <a:cubicBezTo>
                  <a:pt x="2309" y="3260"/>
                  <a:pt x="2400" y="3291"/>
                  <a:pt x="2496" y="3291"/>
                </a:cubicBezTo>
                <a:cubicBezTo>
                  <a:pt x="2531" y="3291"/>
                  <a:pt x="2567" y="3287"/>
                  <a:pt x="2603" y="3278"/>
                </a:cubicBezTo>
                <a:cubicBezTo>
                  <a:pt x="2703" y="3211"/>
                  <a:pt x="2836" y="3145"/>
                  <a:pt x="2903" y="3078"/>
                </a:cubicBezTo>
                <a:cubicBezTo>
                  <a:pt x="3493" y="2572"/>
                  <a:pt x="4083" y="2319"/>
                  <a:pt x="4689" y="2319"/>
                </a:cubicBezTo>
                <a:cubicBezTo>
                  <a:pt x="5043" y="2319"/>
                  <a:pt x="5403" y="2405"/>
                  <a:pt x="5772" y="2578"/>
                </a:cubicBezTo>
                <a:cubicBezTo>
                  <a:pt x="6305" y="2778"/>
                  <a:pt x="6772" y="3145"/>
                  <a:pt x="7072" y="3645"/>
                </a:cubicBezTo>
                <a:cubicBezTo>
                  <a:pt x="7306" y="4079"/>
                  <a:pt x="7339" y="4579"/>
                  <a:pt x="7139" y="5013"/>
                </a:cubicBezTo>
                <a:cubicBezTo>
                  <a:pt x="7039" y="5246"/>
                  <a:pt x="6839" y="5446"/>
                  <a:pt x="6605" y="5580"/>
                </a:cubicBezTo>
                <a:cubicBezTo>
                  <a:pt x="6339" y="5713"/>
                  <a:pt x="6072" y="5847"/>
                  <a:pt x="5772" y="5947"/>
                </a:cubicBezTo>
                <a:cubicBezTo>
                  <a:pt x="5438" y="6013"/>
                  <a:pt x="5104" y="6113"/>
                  <a:pt x="4737" y="6213"/>
                </a:cubicBezTo>
                <a:cubicBezTo>
                  <a:pt x="4337" y="6347"/>
                  <a:pt x="3970" y="6480"/>
                  <a:pt x="3637" y="6647"/>
                </a:cubicBezTo>
                <a:cubicBezTo>
                  <a:pt x="3236" y="6814"/>
                  <a:pt x="2903" y="7047"/>
                  <a:pt x="2603" y="7314"/>
                </a:cubicBezTo>
                <a:cubicBezTo>
                  <a:pt x="2236" y="7581"/>
                  <a:pt x="1969" y="7948"/>
                  <a:pt x="1769" y="8382"/>
                </a:cubicBezTo>
                <a:cubicBezTo>
                  <a:pt x="1669" y="8482"/>
                  <a:pt x="1669" y="8615"/>
                  <a:pt x="1735" y="8749"/>
                </a:cubicBezTo>
                <a:cubicBezTo>
                  <a:pt x="1802" y="8882"/>
                  <a:pt x="1902" y="8982"/>
                  <a:pt x="2002" y="9049"/>
                </a:cubicBezTo>
                <a:lnTo>
                  <a:pt x="3336" y="9649"/>
                </a:lnTo>
                <a:cubicBezTo>
                  <a:pt x="3386" y="9666"/>
                  <a:pt x="3453" y="9674"/>
                  <a:pt x="3520" y="9674"/>
                </a:cubicBezTo>
                <a:cubicBezTo>
                  <a:pt x="3587" y="9674"/>
                  <a:pt x="3653" y="9666"/>
                  <a:pt x="3703" y="9649"/>
                </a:cubicBezTo>
                <a:cubicBezTo>
                  <a:pt x="3837" y="9583"/>
                  <a:pt x="3937" y="9482"/>
                  <a:pt x="4004" y="9382"/>
                </a:cubicBezTo>
                <a:cubicBezTo>
                  <a:pt x="4170" y="9116"/>
                  <a:pt x="4404" y="8915"/>
                  <a:pt x="4671" y="8815"/>
                </a:cubicBezTo>
                <a:cubicBezTo>
                  <a:pt x="4971" y="8649"/>
                  <a:pt x="5271" y="8548"/>
                  <a:pt x="5571" y="8448"/>
                </a:cubicBezTo>
                <a:lnTo>
                  <a:pt x="6639" y="8148"/>
                </a:lnTo>
                <a:cubicBezTo>
                  <a:pt x="7006" y="8048"/>
                  <a:pt x="7373" y="7881"/>
                  <a:pt x="7706" y="7715"/>
                </a:cubicBezTo>
                <a:cubicBezTo>
                  <a:pt x="8073" y="7548"/>
                  <a:pt x="8407" y="7314"/>
                  <a:pt x="8674" y="7047"/>
                </a:cubicBezTo>
                <a:cubicBezTo>
                  <a:pt x="9007" y="6714"/>
                  <a:pt x="9274" y="6347"/>
                  <a:pt x="9441" y="5947"/>
                </a:cubicBezTo>
                <a:cubicBezTo>
                  <a:pt x="9708" y="5413"/>
                  <a:pt x="9808" y="4846"/>
                  <a:pt x="9774" y="4279"/>
                </a:cubicBezTo>
                <a:cubicBezTo>
                  <a:pt x="9708" y="3712"/>
                  <a:pt x="9574" y="3211"/>
                  <a:pt x="9274" y="2711"/>
                </a:cubicBezTo>
                <a:cubicBezTo>
                  <a:pt x="9007" y="2244"/>
                  <a:pt x="8640" y="1777"/>
                  <a:pt x="8207" y="1443"/>
                </a:cubicBezTo>
                <a:cubicBezTo>
                  <a:pt x="7773" y="1043"/>
                  <a:pt x="7239" y="709"/>
                  <a:pt x="6706" y="476"/>
                </a:cubicBezTo>
                <a:lnTo>
                  <a:pt x="6739" y="476"/>
                </a:lnTo>
                <a:cubicBezTo>
                  <a:pt x="6138" y="209"/>
                  <a:pt x="5471" y="42"/>
                  <a:pt x="4804" y="9"/>
                </a:cubicBezTo>
                <a:cubicBezTo>
                  <a:pt x="4704" y="3"/>
                  <a:pt x="4604" y="1"/>
                  <a:pt x="4504" y="1"/>
                </a:cubicBezTo>
                <a:close/>
                <a:moveTo>
                  <a:pt x="1252" y="9999"/>
                </a:moveTo>
                <a:cubicBezTo>
                  <a:pt x="1185" y="9999"/>
                  <a:pt x="1118" y="10016"/>
                  <a:pt x="1068" y="10050"/>
                </a:cubicBezTo>
                <a:cubicBezTo>
                  <a:pt x="935" y="10116"/>
                  <a:pt x="835" y="10183"/>
                  <a:pt x="768" y="10316"/>
                </a:cubicBezTo>
                <a:lnTo>
                  <a:pt x="67" y="11851"/>
                </a:lnTo>
                <a:cubicBezTo>
                  <a:pt x="1" y="11984"/>
                  <a:pt x="1" y="12118"/>
                  <a:pt x="67" y="12251"/>
                </a:cubicBezTo>
                <a:cubicBezTo>
                  <a:pt x="101" y="12385"/>
                  <a:pt x="201" y="12485"/>
                  <a:pt x="334" y="12551"/>
                </a:cubicBezTo>
                <a:lnTo>
                  <a:pt x="1835" y="13218"/>
                </a:lnTo>
                <a:cubicBezTo>
                  <a:pt x="1907" y="13254"/>
                  <a:pt x="1981" y="13271"/>
                  <a:pt x="2053" y="13271"/>
                </a:cubicBezTo>
                <a:cubicBezTo>
                  <a:pt x="2251" y="13271"/>
                  <a:pt x="2438" y="13147"/>
                  <a:pt x="2536" y="12952"/>
                </a:cubicBezTo>
                <a:lnTo>
                  <a:pt x="3236" y="11417"/>
                </a:lnTo>
                <a:cubicBezTo>
                  <a:pt x="3336" y="11150"/>
                  <a:pt x="3203" y="10850"/>
                  <a:pt x="2970" y="10750"/>
                </a:cubicBezTo>
                <a:lnTo>
                  <a:pt x="1435" y="10050"/>
                </a:lnTo>
                <a:cubicBezTo>
                  <a:pt x="1385" y="10016"/>
                  <a:pt x="1318" y="9999"/>
                  <a:pt x="1252" y="9999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6" name="Google Shape;776;p41"/>
          <p:cNvSpPr/>
          <p:nvPr/>
        </p:nvSpPr>
        <p:spPr>
          <a:xfrm>
            <a:off x="3578589" y="3005589"/>
            <a:ext cx="151356" cy="204797"/>
          </a:xfrm>
          <a:custGeom>
            <a:avLst/>
            <a:gdLst/>
            <a:ahLst/>
            <a:cxnLst/>
            <a:rect l="l" t="t" r="r" b="b"/>
            <a:pathLst>
              <a:path w="9808" h="13271" extrusionOk="0">
                <a:moveTo>
                  <a:pt x="4504" y="1"/>
                </a:moveTo>
                <a:cubicBezTo>
                  <a:pt x="4004" y="1"/>
                  <a:pt x="3503" y="70"/>
                  <a:pt x="3003" y="209"/>
                </a:cubicBezTo>
                <a:cubicBezTo>
                  <a:pt x="2469" y="376"/>
                  <a:pt x="1969" y="609"/>
                  <a:pt x="1535" y="943"/>
                </a:cubicBezTo>
                <a:cubicBezTo>
                  <a:pt x="1135" y="1210"/>
                  <a:pt x="801" y="1610"/>
                  <a:pt x="601" y="2044"/>
                </a:cubicBezTo>
                <a:cubicBezTo>
                  <a:pt x="534" y="2144"/>
                  <a:pt x="534" y="2244"/>
                  <a:pt x="601" y="2344"/>
                </a:cubicBezTo>
                <a:cubicBezTo>
                  <a:pt x="635" y="2444"/>
                  <a:pt x="701" y="2544"/>
                  <a:pt x="801" y="2578"/>
                </a:cubicBezTo>
                <a:lnTo>
                  <a:pt x="2236" y="3211"/>
                </a:lnTo>
                <a:cubicBezTo>
                  <a:pt x="2309" y="3260"/>
                  <a:pt x="2400" y="3291"/>
                  <a:pt x="2496" y="3291"/>
                </a:cubicBezTo>
                <a:cubicBezTo>
                  <a:pt x="2531" y="3291"/>
                  <a:pt x="2567" y="3287"/>
                  <a:pt x="2603" y="3278"/>
                </a:cubicBezTo>
                <a:cubicBezTo>
                  <a:pt x="2703" y="3211"/>
                  <a:pt x="2836" y="3145"/>
                  <a:pt x="2903" y="3078"/>
                </a:cubicBezTo>
                <a:cubicBezTo>
                  <a:pt x="3493" y="2572"/>
                  <a:pt x="4083" y="2319"/>
                  <a:pt x="4689" y="2319"/>
                </a:cubicBezTo>
                <a:cubicBezTo>
                  <a:pt x="5043" y="2319"/>
                  <a:pt x="5403" y="2405"/>
                  <a:pt x="5772" y="2578"/>
                </a:cubicBezTo>
                <a:cubicBezTo>
                  <a:pt x="6305" y="2778"/>
                  <a:pt x="6772" y="3145"/>
                  <a:pt x="7072" y="3645"/>
                </a:cubicBezTo>
                <a:cubicBezTo>
                  <a:pt x="7306" y="4079"/>
                  <a:pt x="7339" y="4579"/>
                  <a:pt x="7139" y="5013"/>
                </a:cubicBezTo>
                <a:cubicBezTo>
                  <a:pt x="7039" y="5246"/>
                  <a:pt x="6839" y="5446"/>
                  <a:pt x="6605" y="5580"/>
                </a:cubicBezTo>
                <a:cubicBezTo>
                  <a:pt x="6339" y="5713"/>
                  <a:pt x="6072" y="5847"/>
                  <a:pt x="5772" y="5947"/>
                </a:cubicBezTo>
                <a:cubicBezTo>
                  <a:pt x="5438" y="6013"/>
                  <a:pt x="5104" y="6113"/>
                  <a:pt x="4737" y="6213"/>
                </a:cubicBezTo>
                <a:cubicBezTo>
                  <a:pt x="4337" y="6347"/>
                  <a:pt x="3970" y="6480"/>
                  <a:pt x="3637" y="6647"/>
                </a:cubicBezTo>
                <a:cubicBezTo>
                  <a:pt x="3236" y="6814"/>
                  <a:pt x="2903" y="7047"/>
                  <a:pt x="2603" y="7314"/>
                </a:cubicBezTo>
                <a:cubicBezTo>
                  <a:pt x="2236" y="7581"/>
                  <a:pt x="1969" y="7948"/>
                  <a:pt x="1769" y="8382"/>
                </a:cubicBezTo>
                <a:cubicBezTo>
                  <a:pt x="1669" y="8482"/>
                  <a:pt x="1669" y="8615"/>
                  <a:pt x="1735" y="8749"/>
                </a:cubicBezTo>
                <a:cubicBezTo>
                  <a:pt x="1802" y="8882"/>
                  <a:pt x="1902" y="8982"/>
                  <a:pt x="2002" y="9049"/>
                </a:cubicBezTo>
                <a:lnTo>
                  <a:pt x="3336" y="9649"/>
                </a:lnTo>
                <a:cubicBezTo>
                  <a:pt x="3386" y="9666"/>
                  <a:pt x="3453" y="9674"/>
                  <a:pt x="3520" y="9674"/>
                </a:cubicBezTo>
                <a:cubicBezTo>
                  <a:pt x="3587" y="9674"/>
                  <a:pt x="3653" y="9666"/>
                  <a:pt x="3703" y="9649"/>
                </a:cubicBezTo>
                <a:cubicBezTo>
                  <a:pt x="3837" y="9583"/>
                  <a:pt x="3937" y="9482"/>
                  <a:pt x="4004" y="9382"/>
                </a:cubicBezTo>
                <a:cubicBezTo>
                  <a:pt x="4170" y="9116"/>
                  <a:pt x="4404" y="8915"/>
                  <a:pt x="4671" y="8815"/>
                </a:cubicBezTo>
                <a:cubicBezTo>
                  <a:pt x="4971" y="8649"/>
                  <a:pt x="5271" y="8548"/>
                  <a:pt x="5571" y="8448"/>
                </a:cubicBezTo>
                <a:lnTo>
                  <a:pt x="6639" y="8148"/>
                </a:lnTo>
                <a:cubicBezTo>
                  <a:pt x="7006" y="8048"/>
                  <a:pt x="7373" y="7881"/>
                  <a:pt x="7706" y="7715"/>
                </a:cubicBezTo>
                <a:cubicBezTo>
                  <a:pt x="8073" y="7548"/>
                  <a:pt x="8407" y="7314"/>
                  <a:pt x="8674" y="7047"/>
                </a:cubicBezTo>
                <a:cubicBezTo>
                  <a:pt x="9007" y="6714"/>
                  <a:pt x="9274" y="6347"/>
                  <a:pt x="9441" y="5947"/>
                </a:cubicBezTo>
                <a:cubicBezTo>
                  <a:pt x="9708" y="5413"/>
                  <a:pt x="9808" y="4846"/>
                  <a:pt x="9774" y="4279"/>
                </a:cubicBezTo>
                <a:cubicBezTo>
                  <a:pt x="9708" y="3712"/>
                  <a:pt x="9574" y="3211"/>
                  <a:pt x="9274" y="2711"/>
                </a:cubicBezTo>
                <a:cubicBezTo>
                  <a:pt x="9007" y="2244"/>
                  <a:pt x="8640" y="1777"/>
                  <a:pt x="8207" y="1443"/>
                </a:cubicBezTo>
                <a:cubicBezTo>
                  <a:pt x="7773" y="1043"/>
                  <a:pt x="7239" y="709"/>
                  <a:pt x="6706" y="476"/>
                </a:cubicBezTo>
                <a:lnTo>
                  <a:pt x="6739" y="476"/>
                </a:lnTo>
                <a:cubicBezTo>
                  <a:pt x="6138" y="209"/>
                  <a:pt x="5471" y="42"/>
                  <a:pt x="4804" y="9"/>
                </a:cubicBezTo>
                <a:cubicBezTo>
                  <a:pt x="4704" y="3"/>
                  <a:pt x="4604" y="1"/>
                  <a:pt x="4504" y="1"/>
                </a:cubicBezTo>
                <a:close/>
                <a:moveTo>
                  <a:pt x="1252" y="9999"/>
                </a:moveTo>
                <a:cubicBezTo>
                  <a:pt x="1185" y="9999"/>
                  <a:pt x="1118" y="10016"/>
                  <a:pt x="1068" y="10050"/>
                </a:cubicBezTo>
                <a:cubicBezTo>
                  <a:pt x="935" y="10116"/>
                  <a:pt x="835" y="10183"/>
                  <a:pt x="768" y="10316"/>
                </a:cubicBezTo>
                <a:lnTo>
                  <a:pt x="67" y="11851"/>
                </a:lnTo>
                <a:cubicBezTo>
                  <a:pt x="1" y="11984"/>
                  <a:pt x="1" y="12118"/>
                  <a:pt x="67" y="12251"/>
                </a:cubicBezTo>
                <a:cubicBezTo>
                  <a:pt x="101" y="12385"/>
                  <a:pt x="201" y="12485"/>
                  <a:pt x="334" y="12551"/>
                </a:cubicBezTo>
                <a:lnTo>
                  <a:pt x="1835" y="13218"/>
                </a:lnTo>
                <a:cubicBezTo>
                  <a:pt x="1907" y="13254"/>
                  <a:pt x="1981" y="13271"/>
                  <a:pt x="2053" y="13271"/>
                </a:cubicBezTo>
                <a:cubicBezTo>
                  <a:pt x="2251" y="13271"/>
                  <a:pt x="2438" y="13147"/>
                  <a:pt x="2536" y="12952"/>
                </a:cubicBezTo>
                <a:lnTo>
                  <a:pt x="3236" y="11417"/>
                </a:lnTo>
                <a:cubicBezTo>
                  <a:pt x="3336" y="11150"/>
                  <a:pt x="3203" y="10850"/>
                  <a:pt x="2970" y="10750"/>
                </a:cubicBezTo>
                <a:lnTo>
                  <a:pt x="1435" y="10050"/>
                </a:lnTo>
                <a:cubicBezTo>
                  <a:pt x="1385" y="10016"/>
                  <a:pt x="1318" y="9999"/>
                  <a:pt x="1252" y="99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7" name="Google Shape;777;p41"/>
          <p:cNvSpPr/>
          <p:nvPr/>
        </p:nvSpPr>
        <p:spPr>
          <a:xfrm>
            <a:off x="2164530" y="1593274"/>
            <a:ext cx="274904" cy="381308"/>
          </a:xfrm>
          <a:custGeom>
            <a:avLst/>
            <a:gdLst/>
            <a:ahLst/>
            <a:cxnLst/>
            <a:rect l="l" t="t" r="r" b="b"/>
            <a:pathLst>
              <a:path w="17814" h="24709" extrusionOk="0">
                <a:moveTo>
                  <a:pt x="17280" y="930"/>
                </a:moveTo>
                <a:cubicBezTo>
                  <a:pt x="17346" y="1097"/>
                  <a:pt x="17380" y="1263"/>
                  <a:pt x="17380" y="1464"/>
                </a:cubicBezTo>
                <a:lnTo>
                  <a:pt x="17380" y="12872"/>
                </a:lnTo>
                <a:lnTo>
                  <a:pt x="11976" y="10570"/>
                </a:lnTo>
                <a:lnTo>
                  <a:pt x="17280" y="930"/>
                </a:lnTo>
                <a:close/>
                <a:moveTo>
                  <a:pt x="16850" y="650"/>
                </a:moveTo>
                <a:cubicBezTo>
                  <a:pt x="16894" y="650"/>
                  <a:pt x="16938" y="655"/>
                  <a:pt x="16979" y="663"/>
                </a:cubicBezTo>
                <a:lnTo>
                  <a:pt x="9474" y="14273"/>
                </a:lnTo>
                <a:cubicBezTo>
                  <a:pt x="9243" y="14735"/>
                  <a:pt x="8874" y="15019"/>
                  <a:pt x="8579" y="15019"/>
                </a:cubicBezTo>
                <a:cubicBezTo>
                  <a:pt x="8491" y="15019"/>
                  <a:pt x="8409" y="14994"/>
                  <a:pt x="8340" y="14940"/>
                </a:cubicBezTo>
                <a:lnTo>
                  <a:pt x="835" y="10003"/>
                </a:lnTo>
                <a:cubicBezTo>
                  <a:pt x="968" y="9769"/>
                  <a:pt x="1135" y="9603"/>
                  <a:pt x="1368" y="9469"/>
                </a:cubicBezTo>
                <a:lnTo>
                  <a:pt x="16479" y="763"/>
                </a:lnTo>
                <a:cubicBezTo>
                  <a:pt x="16579" y="688"/>
                  <a:pt x="16717" y="650"/>
                  <a:pt x="16850" y="650"/>
                </a:cubicBezTo>
                <a:close/>
                <a:moveTo>
                  <a:pt x="534" y="10603"/>
                </a:moveTo>
                <a:lnTo>
                  <a:pt x="5805" y="14106"/>
                </a:lnTo>
                <a:lnTo>
                  <a:pt x="401" y="22679"/>
                </a:lnTo>
                <a:lnTo>
                  <a:pt x="401" y="11237"/>
                </a:lnTo>
                <a:cubicBezTo>
                  <a:pt x="401" y="11037"/>
                  <a:pt x="468" y="10804"/>
                  <a:pt x="534" y="10603"/>
                </a:cubicBezTo>
                <a:close/>
                <a:moveTo>
                  <a:pt x="11676" y="11137"/>
                </a:moveTo>
                <a:lnTo>
                  <a:pt x="17380" y="13606"/>
                </a:lnTo>
                <a:cubicBezTo>
                  <a:pt x="17346" y="14239"/>
                  <a:pt x="17013" y="14840"/>
                  <a:pt x="16479" y="15240"/>
                </a:cubicBezTo>
                <a:lnTo>
                  <a:pt x="1368" y="23946"/>
                </a:lnTo>
                <a:cubicBezTo>
                  <a:pt x="1244" y="24017"/>
                  <a:pt x="1125" y="24050"/>
                  <a:pt x="1016" y="24050"/>
                </a:cubicBezTo>
                <a:cubicBezTo>
                  <a:pt x="712" y="24050"/>
                  <a:pt x="483" y="23796"/>
                  <a:pt x="434" y="23379"/>
                </a:cubicBezTo>
                <a:lnTo>
                  <a:pt x="6172" y="14306"/>
                </a:lnTo>
                <a:lnTo>
                  <a:pt x="8040" y="15574"/>
                </a:lnTo>
                <a:cubicBezTo>
                  <a:pt x="8160" y="15634"/>
                  <a:pt x="8293" y="15667"/>
                  <a:pt x="8428" y="15667"/>
                </a:cubicBezTo>
                <a:cubicBezTo>
                  <a:pt x="8593" y="15667"/>
                  <a:pt x="8760" y="15617"/>
                  <a:pt x="8907" y="15507"/>
                </a:cubicBezTo>
                <a:cubicBezTo>
                  <a:pt x="9274" y="15273"/>
                  <a:pt x="9574" y="14940"/>
                  <a:pt x="9808" y="14540"/>
                </a:cubicBezTo>
                <a:lnTo>
                  <a:pt x="11676" y="11137"/>
                </a:lnTo>
                <a:close/>
                <a:moveTo>
                  <a:pt x="17005" y="0"/>
                </a:moveTo>
                <a:cubicBezTo>
                  <a:pt x="16843" y="0"/>
                  <a:pt x="16665" y="53"/>
                  <a:pt x="16479" y="163"/>
                </a:cubicBezTo>
                <a:lnTo>
                  <a:pt x="1368" y="8902"/>
                </a:lnTo>
                <a:cubicBezTo>
                  <a:pt x="501" y="9503"/>
                  <a:pt x="1" y="10470"/>
                  <a:pt x="1" y="11504"/>
                </a:cubicBezTo>
                <a:lnTo>
                  <a:pt x="1" y="23513"/>
                </a:lnTo>
                <a:cubicBezTo>
                  <a:pt x="1" y="24259"/>
                  <a:pt x="335" y="24709"/>
                  <a:pt x="823" y="24709"/>
                </a:cubicBezTo>
                <a:cubicBezTo>
                  <a:pt x="989" y="24709"/>
                  <a:pt x="1173" y="24657"/>
                  <a:pt x="1368" y="24547"/>
                </a:cubicBezTo>
                <a:lnTo>
                  <a:pt x="16479" y="15807"/>
                </a:lnTo>
                <a:cubicBezTo>
                  <a:pt x="17313" y="15207"/>
                  <a:pt x="17813" y="14239"/>
                  <a:pt x="17813" y="13205"/>
                </a:cubicBezTo>
                <a:lnTo>
                  <a:pt x="17813" y="1197"/>
                </a:lnTo>
                <a:cubicBezTo>
                  <a:pt x="17813" y="450"/>
                  <a:pt x="17479" y="0"/>
                  <a:pt x="17005" y="0"/>
                </a:cubicBezTo>
                <a:close/>
              </a:path>
            </a:pathLst>
          </a:custGeom>
          <a:solidFill>
            <a:srgbClr val="C8D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8" name="Google Shape;778;p41"/>
          <p:cNvSpPr/>
          <p:nvPr/>
        </p:nvSpPr>
        <p:spPr>
          <a:xfrm>
            <a:off x="2164530" y="1593274"/>
            <a:ext cx="274904" cy="381308"/>
          </a:xfrm>
          <a:custGeom>
            <a:avLst/>
            <a:gdLst/>
            <a:ahLst/>
            <a:cxnLst/>
            <a:rect l="l" t="t" r="r" b="b"/>
            <a:pathLst>
              <a:path w="17814" h="24709" extrusionOk="0">
                <a:moveTo>
                  <a:pt x="17280" y="930"/>
                </a:moveTo>
                <a:cubicBezTo>
                  <a:pt x="17346" y="1097"/>
                  <a:pt x="17380" y="1263"/>
                  <a:pt x="17380" y="1464"/>
                </a:cubicBezTo>
                <a:lnTo>
                  <a:pt x="17380" y="12872"/>
                </a:lnTo>
                <a:lnTo>
                  <a:pt x="11976" y="10570"/>
                </a:lnTo>
                <a:lnTo>
                  <a:pt x="17280" y="930"/>
                </a:lnTo>
                <a:close/>
                <a:moveTo>
                  <a:pt x="16850" y="650"/>
                </a:moveTo>
                <a:cubicBezTo>
                  <a:pt x="16894" y="650"/>
                  <a:pt x="16938" y="655"/>
                  <a:pt x="16979" y="663"/>
                </a:cubicBezTo>
                <a:lnTo>
                  <a:pt x="9474" y="14273"/>
                </a:lnTo>
                <a:cubicBezTo>
                  <a:pt x="9243" y="14735"/>
                  <a:pt x="8874" y="15019"/>
                  <a:pt x="8579" y="15019"/>
                </a:cubicBezTo>
                <a:cubicBezTo>
                  <a:pt x="8491" y="15019"/>
                  <a:pt x="8409" y="14994"/>
                  <a:pt x="8340" y="14940"/>
                </a:cubicBezTo>
                <a:lnTo>
                  <a:pt x="835" y="10003"/>
                </a:lnTo>
                <a:cubicBezTo>
                  <a:pt x="968" y="9769"/>
                  <a:pt x="1135" y="9603"/>
                  <a:pt x="1368" y="9469"/>
                </a:cubicBezTo>
                <a:lnTo>
                  <a:pt x="16479" y="763"/>
                </a:lnTo>
                <a:cubicBezTo>
                  <a:pt x="16579" y="688"/>
                  <a:pt x="16717" y="650"/>
                  <a:pt x="16850" y="650"/>
                </a:cubicBezTo>
                <a:close/>
                <a:moveTo>
                  <a:pt x="534" y="10603"/>
                </a:moveTo>
                <a:lnTo>
                  <a:pt x="5805" y="14106"/>
                </a:lnTo>
                <a:lnTo>
                  <a:pt x="401" y="22679"/>
                </a:lnTo>
                <a:lnTo>
                  <a:pt x="401" y="11237"/>
                </a:lnTo>
                <a:cubicBezTo>
                  <a:pt x="401" y="11037"/>
                  <a:pt x="468" y="10804"/>
                  <a:pt x="534" y="10603"/>
                </a:cubicBezTo>
                <a:close/>
                <a:moveTo>
                  <a:pt x="11676" y="11137"/>
                </a:moveTo>
                <a:lnTo>
                  <a:pt x="17380" y="13606"/>
                </a:lnTo>
                <a:cubicBezTo>
                  <a:pt x="17346" y="14239"/>
                  <a:pt x="17013" y="14840"/>
                  <a:pt x="16479" y="15240"/>
                </a:cubicBezTo>
                <a:lnTo>
                  <a:pt x="1368" y="23946"/>
                </a:lnTo>
                <a:cubicBezTo>
                  <a:pt x="1244" y="24017"/>
                  <a:pt x="1125" y="24050"/>
                  <a:pt x="1016" y="24050"/>
                </a:cubicBezTo>
                <a:cubicBezTo>
                  <a:pt x="712" y="24050"/>
                  <a:pt x="483" y="23796"/>
                  <a:pt x="434" y="23379"/>
                </a:cubicBezTo>
                <a:lnTo>
                  <a:pt x="6172" y="14306"/>
                </a:lnTo>
                <a:lnTo>
                  <a:pt x="8040" y="15574"/>
                </a:lnTo>
                <a:cubicBezTo>
                  <a:pt x="8160" y="15634"/>
                  <a:pt x="8293" y="15667"/>
                  <a:pt x="8428" y="15667"/>
                </a:cubicBezTo>
                <a:cubicBezTo>
                  <a:pt x="8593" y="15667"/>
                  <a:pt x="8760" y="15617"/>
                  <a:pt x="8907" y="15507"/>
                </a:cubicBezTo>
                <a:cubicBezTo>
                  <a:pt x="9274" y="15273"/>
                  <a:pt x="9574" y="14940"/>
                  <a:pt x="9808" y="14540"/>
                </a:cubicBezTo>
                <a:lnTo>
                  <a:pt x="11676" y="11137"/>
                </a:lnTo>
                <a:close/>
                <a:moveTo>
                  <a:pt x="17005" y="0"/>
                </a:moveTo>
                <a:cubicBezTo>
                  <a:pt x="16843" y="0"/>
                  <a:pt x="16665" y="53"/>
                  <a:pt x="16479" y="163"/>
                </a:cubicBezTo>
                <a:lnTo>
                  <a:pt x="1368" y="8902"/>
                </a:lnTo>
                <a:cubicBezTo>
                  <a:pt x="501" y="9503"/>
                  <a:pt x="1" y="10470"/>
                  <a:pt x="1" y="11504"/>
                </a:cubicBezTo>
                <a:lnTo>
                  <a:pt x="1" y="23513"/>
                </a:lnTo>
                <a:cubicBezTo>
                  <a:pt x="1" y="24259"/>
                  <a:pt x="335" y="24709"/>
                  <a:pt x="823" y="24709"/>
                </a:cubicBezTo>
                <a:cubicBezTo>
                  <a:pt x="989" y="24709"/>
                  <a:pt x="1173" y="24657"/>
                  <a:pt x="1368" y="24547"/>
                </a:cubicBezTo>
                <a:lnTo>
                  <a:pt x="16479" y="15807"/>
                </a:lnTo>
                <a:cubicBezTo>
                  <a:pt x="17313" y="15207"/>
                  <a:pt x="17813" y="14239"/>
                  <a:pt x="17813" y="13205"/>
                </a:cubicBezTo>
                <a:lnTo>
                  <a:pt x="17813" y="1197"/>
                </a:lnTo>
                <a:cubicBezTo>
                  <a:pt x="17813" y="450"/>
                  <a:pt x="17479" y="0"/>
                  <a:pt x="17005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9" name="Google Shape;779;p41"/>
          <p:cNvSpPr/>
          <p:nvPr/>
        </p:nvSpPr>
        <p:spPr>
          <a:xfrm>
            <a:off x="2402352" y="1574740"/>
            <a:ext cx="275414" cy="381308"/>
          </a:xfrm>
          <a:custGeom>
            <a:avLst/>
            <a:gdLst/>
            <a:ahLst/>
            <a:cxnLst/>
            <a:rect l="l" t="t" r="r" b="b"/>
            <a:pathLst>
              <a:path w="17847" h="24709" extrusionOk="0">
                <a:moveTo>
                  <a:pt x="17280" y="930"/>
                </a:moveTo>
                <a:cubicBezTo>
                  <a:pt x="17380" y="1097"/>
                  <a:pt x="17413" y="1264"/>
                  <a:pt x="17413" y="1464"/>
                </a:cubicBezTo>
                <a:lnTo>
                  <a:pt x="17413" y="12872"/>
                </a:lnTo>
                <a:lnTo>
                  <a:pt x="11976" y="10570"/>
                </a:lnTo>
                <a:lnTo>
                  <a:pt x="17280" y="930"/>
                </a:lnTo>
                <a:close/>
                <a:moveTo>
                  <a:pt x="11642" y="11171"/>
                </a:moveTo>
                <a:lnTo>
                  <a:pt x="17380" y="13606"/>
                </a:lnTo>
                <a:cubicBezTo>
                  <a:pt x="17346" y="14273"/>
                  <a:pt x="17013" y="14840"/>
                  <a:pt x="16479" y="15240"/>
                </a:cubicBezTo>
                <a:lnTo>
                  <a:pt x="1368" y="23946"/>
                </a:lnTo>
                <a:cubicBezTo>
                  <a:pt x="1244" y="24017"/>
                  <a:pt x="1125" y="24050"/>
                  <a:pt x="1016" y="24050"/>
                </a:cubicBezTo>
                <a:cubicBezTo>
                  <a:pt x="712" y="24050"/>
                  <a:pt x="483" y="23796"/>
                  <a:pt x="434" y="23379"/>
                </a:cubicBezTo>
                <a:lnTo>
                  <a:pt x="6172" y="14306"/>
                </a:lnTo>
                <a:lnTo>
                  <a:pt x="8040" y="15574"/>
                </a:lnTo>
                <a:cubicBezTo>
                  <a:pt x="8160" y="15634"/>
                  <a:pt x="8293" y="15667"/>
                  <a:pt x="8428" y="15667"/>
                </a:cubicBezTo>
                <a:cubicBezTo>
                  <a:pt x="8593" y="15667"/>
                  <a:pt x="8760" y="15617"/>
                  <a:pt x="8907" y="15507"/>
                </a:cubicBezTo>
                <a:cubicBezTo>
                  <a:pt x="9274" y="15274"/>
                  <a:pt x="9574" y="14940"/>
                  <a:pt x="9774" y="14573"/>
                </a:cubicBezTo>
                <a:lnTo>
                  <a:pt x="11642" y="11171"/>
                </a:lnTo>
                <a:close/>
                <a:moveTo>
                  <a:pt x="17010" y="1"/>
                </a:moveTo>
                <a:cubicBezTo>
                  <a:pt x="16845" y="1"/>
                  <a:pt x="16665" y="53"/>
                  <a:pt x="16479" y="163"/>
                </a:cubicBezTo>
                <a:lnTo>
                  <a:pt x="3570" y="7635"/>
                </a:lnTo>
                <a:lnTo>
                  <a:pt x="3570" y="8202"/>
                </a:lnTo>
                <a:lnTo>
                  <a:pt x="16479" y="763"/>
                </a:lnTo>
                <a:cubicBezTo>
                  <a:pt x="16604" y="688"/>
                  <a:pt x="16729" y="651"/>
                  <a:pt x="16868" y="651"/>
                </a:cubicBezTo>
                <a:cubicBezTo>
                  <a:pt x="16915" y="651"/>
                  <a:pt x="16963" y="655"/>
                  <a:pt x="17013" y="663"/>
                </a:cubicBezTo>
                <a:lnTo>
                  <a:pt x="9507" y="14273"/>
                </a:lnTo>
                <a:cubicBezTo>
                  <a:pt x="9251" y="14735"/>
                  <a:pt x="8895" y="15019"/>
                  <a:pt x="8593" y="15019"/>
                </a:cubicBezTo>
                <a:cubicBezTo>
                  <a:pt x="8502" y="15019"/>
                  <a:pt x="8417" y="14994"/>
                  <a:pt x="8340" y="14940"/>
                </a:cubicBezTo>
                <a:lnTo>
                  <a:pt x="3570" y="11771"/>
                </a:lnTo>
                <a:lnTo>
                  <a:pt x="3570" y="12572"/>
                </a:lnTo>
                <a:lnTo>
                  <a:pt x="5838" y="14106"/>
                </a:lnTo>
                <a:lnTo>
                  <a:pt x="434" y="22679"/>
                </a:lnTo>
                <a:lnTo>
                  <a:pt x="434" y="18676"/>
                </a:lnTo>
                <a:lnTo>
                  <a:pt x="1" y="18943"/>
                </a:lnTo>
                <a:lnTo>
                  <a:pt x="1" y="23513"/>
                </a:lnTo>
                <a:cubicBezTo>
                  <a:pt x="1" y="24259"/>
                  <a:pt x="353" y="24709"/>
                  <a:pt x="837" y="24709"/>
                </a:cubicBezTo>
                <a:cubicBezTo>
                  <a:pt x="1002" y="24709"/>
                  <a:pt x="1182" y="24657"/>
                  <a:pt x="1368" y="24547"/>
                </a:cubicBezTo>
                <a:lnTo>
                  <a:pt x="16479" y="15807"/>
                </a:lnTo>
                <a:cubicBezTo>
                  <a:pt x="17313" y="15207"/>
                  <a:pt x="17813" y="14239"/>
                  <a:pt x="17847" y="13205"/>
                </a:cubicBezTo>
                <a:lnTo>
                  <a:pt x="17847" y="1197"/>
                </a:lnTo>
                <a:cubicBezTo>
                  <a:pt x="17847" y="450"/>
                  <a:pt x="17494" y="1"/>
                  <a:pt x="17010" y="1"/>
                </a:cubicBezTo>
                <a:close/>
              </a:path>
            </a:pathLst>
          </a:custGeom>
          <a:solidFill>
            <a:srgbClr val="E0E0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0" name="Google Shape;780;p41"/>
          <p:cNvSpPr/>
          <p:nvPr/>
        </p:nvSpPr>
        <p:spPr>
          <a:xfrm>
            <a:off x="5788176" y="384013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1" name="Google Shape;781;p41"/>
          <p:cNvSpPr/>
          <p:nvPr/>
        </p:nvSpPr>
        <p:spPr>
          <a:xfrm>
            <a:off x="7781483" y="3701043"/>
            <a:ext cx="631645" cy="631740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2" name="Google Shape;782;p41"/>
          <p:cNvSpPr/>
          <p:nvPr/>
        </p:nvSpPr>
        <p:spPr>
          <a:xfrm rot="2036805">
            <a:off x="4627812" y="3533184"/>
            <a:ext cx="474663" cy="663137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3" name="Google Shape;783;p41"/>
          <p:cNvSpPr/>
          <p:nvPr/>
        </p:nvSpPr>
        <p:spPr>
          <a:xfrm>
            <a:off x="6692777" y="405994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41"/>
          <p:cNvSpPr/>
          <p:nvPr/>
        </p:nvSpPr>
        <p:spPr>
          <a:xfrm>
            <a:off x="1961244" y="9324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5" name="Google Shape;785;p41"/>
          <p:cNvSpPr/>
          <p:nvPr/>
        </p:nvSpPr>
        <p:spPr>
          <a:xfrm>
            <a:off x="2762265" y="786574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0"/>
          <p:cNvSpPr txBox="1">
            <a:spLocks noGrp="1"/>
          </p:cNvSpPr>
          <p:nvPr>
            <p:ph type="title"/>
          </p:nvPr>
        </p:nvSpPr>
        <p:spPr>
          <a:xfrm>
            <a:off x="429658" y="445025"/>
            <a:ext cx="7994342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Manfaat </a:t>
            </a:r>
            <a:r>
              <a:rPr lang="en" b="0" dirty="0" smtClean="0"/>
              <a:t>Topologi Jaringan</a:t>
            </a:r>
            <a:endParaRPr b="0" dirty="0"/>
          </a:p>
        </p:txBody>
      </p:sp>
      <p:sp>
        <p:nvSpPr>
          <p:cNvPr id="453" name="Google Shape;453;p40"/>
          <p:cNvSpPr txBox="1">
            <a:spLocks noGrp="1"/>
          </p:cNvSpPr>
          <p:nvPr>
            <p:ph type="body" idx="1"/>
          </p:nvPr>
        </p:nvSpPr>
        <p:spPr>
          <a:xfrm>
            <a:off x="430929" y="1130614"/>
            <a:ext cx="5769138" cy="34206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indent="-285750"/>
            <a:r>
              <a:rPr lang="en-US" sz="1800" dirty="0" err="1" smtClean="0">
                <a:solidFill>
                  <a:schemeClr val="dk1"/>
                </a:solidFill>
              </a:rPr>
              <a:t>Arah</a:t>
            </a:r>
            <a:r>
              <a:rPr lang="en-US" sz="1800" dirty="0" smtClean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jalur</a:t>
            </a:r>
            <a:r>
              <a:rPr lang="en-US" sz="1800" dirty="0">
                <a:solidFill>
                  <a:schemeClr val="dk1"/>
                </a:solidFill>
              </a:rPr>
              <a:t> internet </a:t>
            </a:r>
            <a:r>
              <a:rPr lang="en-US" sz="1800" dirty="0" err="1">
                <a:solidFill>
                  <a:schemeClr val="dk1"/>
                </a:solidFill>
              </a:rPr>
              <a:t>menjadi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jelas</a:t>
            </a:r>
            <a:r>
              <a:rPr lang="en-US" sz="1800" dirty="0">
                <a:solidFill>
                  <a:schemeClr val="dk1"/>
                </a:solidFill>
              </a:rPr>
              <a:t>, </a:t>
            </a:r>
            <a:r>
              <a:rPr lang="en-US" sz="1800" dirty="0" err="1">
                <a:solidFill>
                  <a:schemeClr val="dk1"/>
                </a:solidFill>
              </a:rPr>
              <a:t>jadi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memudahkan</a:t>
            </a:r>
            <a:r>
              <a:rPr lang="en-US" sz="1800" dirty="0">
                <a:solidFill>
                  <a:schemeClr val="dk1"/>
                </a:solidFill>
              </a:rPr>
              <a:t> network engineer </a:t>
            </a:r>
            <a:r>
              <a:rPr lang="en-US" sz="1800" dirty="0" err="1">
                <a:solidFill>
                  <a:schemeClr val="dk1"/>
                </a:solidFill>
              </a:rPr>
              <a:t>untuk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melakukan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 smtClean="0">
                <a:solidFill>
                  <a:schemeClr val="dk1"/>
                </a:solidFill>
              </a:rPr>
              <a:t>konfigurasi</a:t>
            </a:r>
            <a:endParaRPr lang="en-US" sz="1800" dirty="0" smtClean="0">
              <a:solidFill>
                <a:schemeClr val="dk1"/>
              </a:solidFill>
            </a:endParaRPr>
          </a:p>
          <a:p>
            <a:pPr marL="285750" indent="-285750"/>
            <a:r>
              <a:rPr lang="en-US" sz="1800" dirty="0" err="1" smtClean="0">
                <a:solidFill>
                  <a:schemeClr val="dk1"/>
                </a:solidFill>
              </a:rPr>
              <a:t>Dapat</a:t>
            </a:r>
            <a:r>
              <a:rPr lang="en-US" sz="1800" dirty="0" smtClean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meminimalisir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biaya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instalasi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jaringan</a:t>
            </a:r>
            <a:r>
              <a:rPr lang="en-US" sz="1800" dirty="0">
                <a:solidFill>
                  <a:schemeClr val="dk1"/>
                </a:solidFill>
              </a:rPr>
              <a:t>, </a:t>
            </a:r>
            <a:r>
              <a:rPr lang="en-US" sz="1800" dirty="0" err="1">
                <a:solidFill>
                  <a:schemeClr val="dk1"/>
                </a:solidFill>
              </a:rPr>
              <a:t>karena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semua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sudah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dihitung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dengan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matang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dalam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topologi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jaringan</a:t>
            </a:r>
            <a:r>
              <a:rPr lang="en-US" sz="1800" dirty="0">
                <a:solidFill>
                  <a:schemeClr val="dk1"/>
                </a:solidFill>
              </a:rPr>
              <a:t>. </a:t>
            </a:r>
            <a:r>
              <a:rPr lang="en-US" sz="1800" dirty="0" err="1">
                <a:solidFill>
                  <a:schemeClr val="dk1"/>
                </a:solidFill>
              </a:rPr>
              <a:t>Jadi</a:t>
            </a:r>
            <a:r>
              <a:rPr lang="en-US" sz="1800" dirty="0">
                <a:solidFill>
                  <a:schemeClr val="dk1"/>
                </a:solidFill>
              </a:rPr>
              <a:t> minim </a:t>
            </a:r>
            <a:r>
              <a:rPr lang="en-US" sz="1800" dirty="0" err="1">
                <a:solidFill>
                  <a:schemeClr val="dk1"/>
                </a:solidFill>
              </a:rPr>
              <a:t>kemungkinan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perangkat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kelebihan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maupun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 smtClean="0">
                <a:solidFill>
                  <a:schemeClr val="dk1"/>
                </a:solidFill>
              </a:rPr>
              <a:t>kurang</a:t>
            </a:r>
            <a:endParaRPr lang="en-US" sz="1800" dirty="0" smtClean="0">
              <a:solidFill>
                <a:schemeClr val="dk1"/>
              </a:solidFill>
            </a:endParaRPr>
          </a:p>
          <a:p>
            <a:pPr marL="285750" indent="-285750"/>
            <a:r>
              <a:rPr lang="en-US" sz="1800" dirty="0" err="1" smtClean="0">
                <a:solidFill>
                  <a:schemeClr val="dk1"/>
                </a:solidFill>
              </a:rPr>
              <a:t>Memudahkan</a:t>
            </a:r>
            <a:r>
              <a:rPr lang="en-US" sz="1800" dirty="0" smtClean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dalam</a:t>
            </a:r>
            <a:r>
              <a:rPr lang="en-US" sz="1800" dirty="0">
                <a:solidFill>
                  <a:schemeClr val="dk1"/>
                </a:solidFill>
              </a:rPr>
              <a:t> maintenance </a:t>
            </a:r>
            <a:r>
              <a:rPr lang="en-US" sz="1800" dirty="0" err="1">
                <a:solidFill>
                  <a:schemeClr val="dk1"/>
                </a:solidFill>
              </a:rPr>
              <a:t>maupun</a:t>
            </a:r>
            <a:r>
              <a:rPr lang="en-US" sz="1800" dirty="0">
                <a:solidFill>
                  <a:schemeClr val="dk1"/>
                </a:solidFill>
              </a:rPr>
              <a:t> upgrade di </a:t>
            </a:r>
            <a:r>
              <a:rPr lang="en-US" sz="1800" dirty="0" err="1">
                <a:solidFill>
                  <a:schemeClr val="dk1"/>
                </a:solidFill>
              </a:rPr>
              <a:t>sisi</a:t>
            </a:r>
            <a:r>
              <a:rPr lang="en-US" sz="1800" dirty="0">
                <a:solidFill>
                  <a:schemeClr val="dk1"/>
                </a:solidFill>
              </a:rPr>
              <a:t> network engineer. </a:t>
            </a:r>
            <a:r>
              <a:rPr lang="en-US" sz="1800" dirty="0" err="1">
                <a:solidFill>
                  <a:schemeClr val="dk1"/>
                </a:solidFill>
              </a:rPr>
              <a:t>Karena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semua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telah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terstruktur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dengan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rinci</a:t>
            </a:r>
            <a:r>
              <a:rPr lang="en-US" sz="1800" dirty="0">
                <a:solidFill>
                  <a:schemeClr val="dk1"/>
                </a:solidFill>
              </a:rPr>
              <a:t>, </a:t>
            </a:r>
            <a:r>
              <a:rPr lang="en-US" sz="1800" dirty="0" err="1">
                <a:solidFill>
                  <a:schemeClr val="dk1"/>
                </a:solidFill>
              </a:rPr>
              <a:t>pemberian</a:t>
            </a:r>
            <a:r>
              <a:rPr lang="en-US" sz="1800" dirty="0">
                <a:solidFill>
                  <a:schemeClr val="dk1"/>
                </a:solidFill>
              </a:rPr>
              <a:t> label </a:t>
            </a:r>
            <a:r>
              <a:rPr lang="en-US" sz="1800" dirty="0" err="1">
                <a:solidFill>
                  <a:schemeClr val="dk1"/>
                </a:solidFill>
              </a:rPr>
              <a:t>pada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setiap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kabel</a:t>
            </a:r>
            <a:r>
              <a:rPr lang="en-US" sz="1800" dirty="0">
                <a:solidFill>
                  <a:schemeClr val="dk1"/>
                </a:solidFill>
              </a:rPr>
              <a:t> juga </a:t>
            </a:r>
            <a:r>
              <a:rPr lang="en-US" sz="1800" dirty="0" err="1">
                <a:solidFill>
                  <a:schemeClr val="dk1"/>
                </a:solidFill>
              </a:rPr>
              <a:t>akan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menjadi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nilai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smtClean="0">
                <a:solidFill>
                  <a:schemeClr val="dk1"/>
                </a:solidFill>
              </a:rPr>
              <a:t>plus.</a:t>
            </a:r>
          </a:p>
          <a:p>
            <a:pPr marL="285750" indent="-285750"/>
            <a:r>
              <a:rPr lang="en-US" sz="1800" dirty="0" err="1" smtClean="0">
                <a:solidFill>
                  <a:schemeClr val="dk1"/>
                </a:solidFill>
              </a:rPr>
              <a:t>Penggunaan</a:t>
            </a:r>
            <a:r>
              <a:rPr lang="en-US" sz="1800" dirty="0" smtClean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menjadi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sangat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mudah</a:t>
            </a:r>
            <a:r>
              <a:rPr lang="en-US" sz="1800" dirty="0">
                <a:solidFill>
                  <a:schemeClr val="dk1"/>
                </a:solidFill>
              </a:rPr>
              <a:t> di </a:t>
            </a:r>
            <a:r>
              <a:rPr lang="en-US" sz="1800" dirty="0" err="1">
                <a:solidFill>
                  <a:schemeClr val="dk1"/>
                </a:solidFill>
              </a:rPr>
              <a:t>sisi</a:t>
            </a:r>
            <a:r>
              <a:rPr lang="en-US" sz="1800" dirty="0">
                <a:solidFill>
                  <a:schemeClr val="dk1"/>
                </a:solidFill>
              </a:rPr>
              <a:t> user. </a:t>
            </a:r>
            <a:r>
              <a:rPr lang="en-US" sz="1800" dirty="0" err="1">
                <a:solidFill>
                  <a:schemeClr val="dk1"/>
                </a:solidFill>
              </a:rPr>
              <a:t>Semua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bisa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saling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berkomunikasi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dengan</a:t>
            </a:r>
            <a:r>
              <a:rPr lang="en-US" sz="1800" dirty="0">
                <a:solidFill>
                  <a:schemeClr val="dk1"/>
                </a:solidFill>
              </a:rPr>
              <a:t> </a:t>
            </a:r>
            <a:r>
              <a:rPr lang="en-US" sz="1800" dirty="0" err="1">
                <a:solidFill>
                  <a:schemeClr val="dk1"/>
                </a:solidFill>
              </a:rPr>
              <a:t>baik</a:t>
            </a:r>
            <a:r>
              <a:rPr lang="en-US" sz="1800" dirty="0">
                <a:solidFill>
                  <a:schemeClr val="dk1"/>
                </a:solidFill>
              </a:rPr>
              <a:t>.</a:t>
            </a:r>
            <a:endParaRPr sz="1800" dirty="0">
              <a:solidFill>
                <a:schemeClr val="dk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511543" y="1861850"/>
            <a:ext cx="3403669" cy="2809301"/>
            <a:chOff x="3648819" y="713496"/>
            <a:chExt cx="4780328" cy="3945559"/>
          </a:xfrm>
        </p:grpSpPr>
        <p:sp>
          <p:nvSpPr>
            <p:cNvPr id="454" name="Google Shape;454;p40"/>
            <p:cNvSpPr/>
            <p:nvPr/>
          </p:nvSpPr>
          <p:spPr>
            <a:xfrm>
              <a:off x="4673273" y="2633455"/>
              <a:ext cx="3755874" cy="1975250"/>
            </a:xfrm>
            <a:custGeom>
              <a:avLst/>
              <a:gdLst/>
              <a:ahLst/>
              <a:cxnLst/>
              <a:rect l="l" t="t" r="r" b="b"/>
              <a:pathLst>
                <a:path w="209884" h="110380" extrusionOk="0">
                  <a:moveTo>
                    <a:pt x="104942" y="1"/>
                  </a:moveTo>
                  <a:cubicBezTo>
                    <a:pt x="80483" y="1"/>
                    <a:pt x="56024" y="5388"/>
                    <a:pt x="37361" y="16162"/>
                  </a:cubicBezTo>
                  <a:cubicBezTo>
                    <a:pt x="1" y="37711"/>
                    <a:pt x="1" y="72669"/>
                    <a:pt x="37361" y="94218"/>
                  </a:cubicBezTo>
                  <a:cubicBezTo>
                    <a:pt x="56024" y="104992"/>
                    <a:pt x="80483" y="110380"/>
                    <a:pt x="104942" y="110380"/>
                  </a:cubicBezTo>
                  <a:cubicBezTo>
                    <a:pt x="129401" y="110380"/>
                    <a:pt x="153860" y="104992"/>
                    <a:pt x="172524" y="94218"/>
                  </a:cubicBezTo>
                  <a:cubicBezTo>
                    <a:pt x="209884" y="72669"/>
                    <a:pt x="209884" y="37711"/>
                    <a:pt x="172524" y="16162"/>
                  </a:cubicBezTo>
                  <a:cubicBezTo>
                    <a:pt x="153860" y="5388"/>
                    <a:pt x="129401" y="1"/>
                    <a:pt x="1049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40"/>
            <p:cNvSpPr/>
            <p:nvPr/>
          </p:nvSpPr>
          <p:spPr>
            <a:xfrm>
              <a:off x="6099325" y="3426544"/>
              <a:ext cx="922273" cy="485402"/>
            </a:xfrm>
            <a:custGeom>
              <a:avLst/>
              <a:gdLst/>
              <a:ahLst/>
              <a:cxnLst/>
              <a:rect l="l" t="t" r="r" b="b"/>
              <a:pathLst>
                <a:path w="51538" h="27125" extrusionOk="0">
                  <a:moveTo>
                    <a:pt x="25753" y="1"/>
                  </a:moveTo>
                  <a:cubicBezTo>
                    <a:pt x="19754" y="1"/>
                    <a:pt x="13753" y="1318"/>
                    <a:pt x="9174" y="3966"/>
                  </a:cubicBezTo>
                  <a:cubicBezTo>
                    <a:pt x="1" y="9270"/>
                    <a:pt x="1" y="17876"/>
                    <a:pt x="9174" y="23146"/>
                  </a:cubicBezTo>
                  <a:cubicBezTo>
                    <a:pt x="13761" y="25798"/>
                    <a:pt x="19765" y="27124"/>
                    <a:pt x="25769" y="27124"/>
                  </a:cubicBezTo>
                  <a:cubicBezTo>
                    <a:pt x="31773" y="27124"/>
                    <a:pt x="37778" y="25798"/>
                    <a:pt x="42364" y="23146"/>
                  </a:cubicBezTo>
                  <a:cubicBezTo>
                    <a:pt x="51538" y="17843"/>
                    <a:pt x="51538" y="9270"/>
                    <a:pt x="42364" y="3966"/>
                  </a:cubicBezTo>
                  <a:cubicBezTo>
                    <a:pt x="37787" y="1327"/>
                    <a:pt x="31771" y="1"/>
                    <a:pt x="25753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40"/>
            <p:cNvSpPr/>
            <p:nvPr/>
          </p:nvSpPr>
          <p:spPr>
            <a:xfrm>
              <a:off x="5545976" y="3864327"/>
              <a:ext cx="560543" cy="324150"/>
            </a:xfrm>
            <a:custGeom>
              <a:avLst/>
              <a:gdLst/>
              <a:ahLst/>
              <a:cxnLst/>
              <a:rect l="l" t="t" r="r" b="b"/>
              <a:pathLst>
                <a:path w="31324" h="18114" extrusionOk="0">
                  <a:moveTo>
                    <a:pt x="15674" y="0"/>
                  </a:moveTo>
                  <a:cubicBezTo>
                    <a:pt x="11667" y="0"/>
                    <a:pt x="7656" y="884"/>
                    <a:pt x="4571" y="2652"/>
                  </a:cubicBezTo>
                  <a:cubicBezTo>
                    <a:pt x="1535" y="4420"/>
                    <a:pt x="1" y="6755"/>
                    <a:pt x="1" y="9057"/>
                  </a:cubicBezTo>
                  <a:cubicBezTo>
                    <a:pt x="1" y="11358"/>
                    <a:pt x="1535" y="13693"/>
                    <a:pt x="4571" y="15461"/>
                  </a:cubicBezTo>
                  <a:cubicBezTo>
                    <a:pt x="7639" y="17229"/>
                    <a:pt x="11651" y="18113"/>
                    <a:pt x="15662" y="18113"/>
                  </a:cubicBezTo>
                  <a:cubicBezTo>
                    <a:pt x="19673" y="18113"/>
                    <a:pt x="23684" y="17229"/>
                    <a:pt x="26753" y="15461"/>
                  </a:cubicBezTo>
                  <a:cubicBezTo>
                    <a:pt x="29789" y="13693"/>
                    <a:pt x="31323" y="11358"/>
                    <a:pt x="31323" y="9057"/>
                  </a:cubicBezTo>
                  <a:cubicBezTo>
                    <a:pt x="31323" y="6755"/>
                    <a:pt x="29822" y="4420"/>
                    <a:pt x="26753" y="2652"/>
                  </a:cubicBezTo>
                  <a:cubicBezTo>
                    <a:pt x="23684" y="884"/>
                    <a:pt x="19681" y="0"/>
                    <a:pt x="15674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40"/>
            <p:cNvSpPr/>
            <p:nvPr/>
          </p:nvSpPr>
          <p:spPr>
            <a:xfrm>
              <a:off x="5565678" y="3139955"/>
              <a:ext cx="696026" cy="401743"/>
            </a:xfrm>
            <a:custGeom>
              <a:avLst/>
              <a:gdLst/>
              <a:ahLst/>
              <a:cxnLst/>
              <a:rect l="l" t="t" r="r" b="b"/>
              <a:pathLst>
                <a:path w="38895" h="22450" extrusionOk="0">
                  <a:moveTo>
                    <a:pt x="19448" y="0"/>
                  </a:moveTo>
                  <a:lnTo>
                    <a:pt x="0" y="11241"/>
                  </a:lnTo>
                  <a:lnTo>
                    <a:pt x="19448" y="22450"/>
                  </a:lnTo>
                  <a:lnTo>
                    <a:pt x="38895" y="11241"/>
                  </a:lnTo>
                  <a:lnTo>
                    <a:pt x="19448" y="0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40"/>
            <p:cNvSpPr/>
            <p:nvPr/>
          </p:nvSpPr>
          <p:spPr>
            <a:xfrm>
              <a:off x="4937116" y="3473035"/>
              <a:ext cx="782584" cy="451885"/>
            </a:xfrm>
            <a:custGeom>
              <a:avLst/>
              <a:gdLst/>
              <a:ahLst/>
              <a:cxnLst/>
              <a:rect l="l" t="t" r="r" b="b"/>
              <a:pathLst>
                <a:path w="43732" h="25252" extrusionOk="0">
                  <a:moveTo>
                    <a:pt x="27387" y="0"/>
                  </a:moveTo>
                  <a:lnTo>
                    <a:pt x="0" y="15812"/>
                  </a:lnTo>
                  <a:lnTo>
                    <a:pt x="16312" y="25252"/>
                  </a:lnTo>
                  <a:lnTo>
                    <a:pt x="43732" y="9441"/>
                  </a:lnTo>
                  <a:lnTo>
                    <a:pt x="27387" y="0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40"/>
            <p:cNvSpPr/>
            <p:nvPr/>
          </p:nvSpPr>
          <p:spPr>
            <a:xfrm>
              <a:off x="7662078" y="3427063"/>
              <a:ext cx="455481" cy="262681"/>
            </a:xfrm>
            <a:custGeom>
              <a:avLst/>
              <a:gdLst/>
              <a:ahLst/>
              <a:cxnLst/>
              <a:rect l="l" t="t" r="r" b="b"/>
              <a:pathLst>
                <a:path w="25453" h="14679" extrusionOk="0">
                  <a:moveTo>
                    <a:pt x="12743" y="1"/>
                  </a:moveTo>
                  <a:lnTo>
                    <a:pt x="1" y="7340"/>
                  </a:lnTo>
                  <a:lnTo>
                    <a:pt x="12743" y="14678"/>
                  </a:lnTo>
                  <a:lnTo>
                    <a:pt x="25452" y="7340"/>
                  </a:lnTo>
                  <a:lnTo>
                    <a:pt x="12743" y="1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40"/>
            <p:cNvSpPr/>
            <p:nvPr/>
          </p:nvSpPr>
          <p:spPr>
            <a:xfrm>
              <a:off x="7018001" y="3686128"/>
              <a:ext cx="831527" cy="499056"/>
            </a:xfrm>
            <a:custGeom>
              <a:avLst/>
              <a:gdLst/>
              <a:ahLst/>
              <a:cxnLst/>
              <a:rect l="l" t="t" r="r" b="b"/>
              <a:pathLst>
                <a:path w="46467" h="27888" extrusionOk="0">
                  <a:moveTo>
                    <a:pt x="23221" y="11985"/>
                  </a:moveTo>
                  <a:cubicBezTo>
                    <a:pt x="25293" y="11985"/>
                    <a:pt x="27370" y="12460"/>
                    <a:pt x="29288" y="13411"/>
                  </a:cubicBezTo>
                  <a:cubicBezTo>
                    <a:pt x="30656" y="14178"/>
                    <a:pt x="31423" y="15212"/>
                    <a:pt x="31423" y="16179"/>
                  </a:cubicBezTo>
                  <a:cubicBezTo>
                    <a:pt x="31423" y="17147"/>
                    <a:pt x="30656" y="18147"/>
                    <a:pt x="29288" y="18914"/>
                  </a:cubicBezTo>
                  <a:cubicBezTo>
                    <a:pt x="27370" y="19882"/>
                    <a:pt x="25293" y="20366"/>
                    <a:pt x="23221" y="20366"/>
                  </a:cubicBezTo>
                  <a:cubicBezTo>
                    <a:pt x="21149" y="20366"/>
                    <a:pt x="19081" y="19882"/>
                    <a:pt x="17179" y="18914"/>
                  </a:cubicBezTo>
                  <a:cubicBezTo>
                    <a:pt x="15812" y="18147"/>
                    <a:pt x="15044" y="17147"/>
                    <a:pt x="15044" y="16179"/>
                  </a:cubicBezTo>
                  <a:cubicBezTo>
                    <a:pt x="15044" y="15212"/>
                    <a:pt x="15812" y="14178"/>
                    <a:pt x="17179" y="13411"/>
                  </a:cubicBezTo>
                  <a:cubicBezTo>
                    <a:pt x="19081" y="12460"/>
                    <a:pt x="21149" y="11985"/>
                    <a:pt x="23221" y="11985"/>
                  </a:cubicBezTo>
                  <a:close/>
                  <a:moveTo>
                    <a:pt x="20282" y="1"/>
                  </a:moveTo>
                  <a:cubicBezTo>
                    <a:pt x="19381" y="1"/>
                    <a:pt x="18614" y="635"/>
                    <a:pt x="18447" y="1502"/>
                  </a:cubicBezTo>
                  <a:lnTo>
                    <a:pt x="18047" y="3770"/>
                  </a:lnTo>
                  <a:cubicBezTo>
                    <a:pt x="17079" y="3937"/>
                    <a:pt x="16112" y="4171"/>
                    <a:pt x="15178" y="4471"/>
                  </a:cubicBezTo>
                  <a:lnTo>
                    <a:pt x="15078" y="4471"/>
                  </a:lnTo>
                  <a:lnTo>
                    <a:pt x="11108" y="2636"/>
                  </a:lnTo>
                  <a:cubicBezTo>
                    <a:pt x="10808" y="2503"/>
                    <a:pt x="10508" y="2436"/>
                    <a:pt x="10174" y="2436"/>
                  </a:cubicBezTo>
                  <a:cubicBezTo>
                    <a:pt x="9774" y="2436"/>
                    <a:pt x="9407" y="2536"/>
                    <a:pt x="9040" y="2736"/>
                  </a:cubicBezTo>
                  <a:lnTo>
                    <a:pt x="5104" y="5005"/>
                  </a:lnTo>
                  <a:cubicBezTo>
                    <a:pt x="4037" y="5572"/>
                    <a:pt x="3970" y="7039"/>
                    <a:pt x="4971" y="7706"/>
                  </a:cubicBezTo>
                  <a:lnTo>
                    <a:pt x="7372" y="9441"/>
                  </a:lnTo>
                  <a:cubicBezTo>
                    <a:pt x="7139" y="9708"/>
                    <a:pt x="6939" y="10008"/>
                    <a:pt x="6772" y="10342"/>
                  </a:cubicBezTo>
                  <a:lnTo>
                    <a:pt x="1702" y="10642"/>
                  </a:lnTo>
                  <a:cubicBezTo>
                    <a:pt x="734" y="10709"/>
                    <a:pt x="0" y="11509"/>
                    <a:pt x="0" y="12477"/>
                  </a:cubicBezTo>
                  <a:lnTo>
                    <a:pt x="0" y="15412"/>
                  </a:lnTo>
                  <a:cubicBezTo>
                    <a:pt x="0" y="16346"/>
                    <a:pt x="734" y="17147"/>
                    <a:pt x="1702" y="17213"/>
                  </a:cubicBezTo>
                  <a:lnTo>
                    <a:pt x="6772" y="17547"/>
                  </a:lnTo>
                  <a:cubicBezTo>
                    <a:pt x="6939" y="17847"/>
                    <a:pt x="7139" y="18147"/>
                    <a:pt x="7372" y="18447"/>
                  </a:cubicBezTo>
                  <a:lnTo>
                    <a:pt x="4971" y="20182"/>
                  </a:lnTo>
                  <a:cubicBezTo>
                    <a:pt x="3970" y="20816"/>
                    <a:pt x="4037" y="22284"/>
                    <a:pt x="5104" y="22851"/>
                  </a:cubicBezTo>
                  <a:lnTo>
                    <a:pt x="9040" y="25152"/>
                  </a:lnTo>
                  <a:cubicBezTo>
                    <a:pt x="9407" y="25319"/>
                    <a:pt x="9774" y="25419"/>
                    <a:pt x="10174" y="25419"/>
                  </a:cubicBezTo>
                  <a:cubicBezTo>
                    <a:pt x="10508" y="25419"/>
                    <a:pt x="10808" y="25352"/>
                    <a:pt x="11108" y="25252"/>
                  </a:cubicBezTo>
                  <a:lnTo>
                    <a:pt x="15078" y="23384"/>
                  </a:lnTo>
                  <a:lnTo>
                    <a:pt x="15111" y="23384"/>
                  </a:lnTo>
                  <a:cubicBezTo>
                    <a:pt x="16079" y="23685"/>
                    <a:pt x="17046" y="23918"/>
                    <a:pt x="18047" y="24085"/>
                  </a:cubicBezTo>
                  <a:lnTo>
                    <a:pt x="18447" y="26353"/>
                  </a:lnTo>
                  <a:cubicBezTo>
                    <a:pt x="18647" y="27220"/>
                    <a:pt x="19414" y="27854"/>
                    <a:pt x="20315" y="27888"/>
                  </a:cubicBezTo>
                  <a:lnTo>
                    <a:pt x="26152" y="27888"/>
                  </a:lnTo>
                  <a:cubicBezTo>
                    <a:pt x="27053" y="27888"/>
                    <a:pt x="27820" y="27254"/>
                    <a:pt x="28020" y="26353"/>
                  </a:cubicBezTo>
                  <a:lnTo>
                    <a:pt x="28421" y="24118"/>
                  </a:lnTo>
                  <a:cubicBezTo>
                    <a:pt x="29388" y="23918"/>
                    <a:pt x="30355" y="23685"/>
                    <a:pt x="31289" y="23418"/>
                  </a:cubicBezTo>
                  <a:lnTo>
                    <a:pt x="31356" y="23418"/>
                  </a:lnTo>
                  <a:lnTo>
                    <a:pt x="35359" y="25252"/>
                  </a:lnTo>
                  <a:cubicBezTo>
                    <a:pt x="35626" y="25386"/>
                    <a:pt x="35959" y="25453"/>
                    <a:pt x="36293" y="25453"/>
                  </a:cubicBezTo>
                  <a:cubicBezTo>
                    <a:pt x="36660" y="25453"/>
                    <a:pt x="37060" y="25352"/>
                    <a:pt x="37394" y="25152"/>
                  </a:cubicBezTo>
                  <a:lnTo>
                    <a:pt x="41363" y="22851"/>
                  </a:lnTo>
                  <a:cubicBezTo>
                    <a:pt x="42431" y="22317"/>
                    <a:pt x="42497" y="20849"/>
                    <a:pt x="41497" y="20182"/>
                  </a:cubicBezTo>
                  <a:lnTo>
                    <a:pt x="39095" y="18447"/>
                  </a:lnTo>
                  <a:cubicBezTo>
                    <a:pt x="39328" y="18147"/>
                    <a:pt x="39529" y="17847"/>
                    <a:pt x="39695" y="17547"/>
                  </a:cubicBezTo>
                  <a:lnTo>
                    <a:pt x="44766" y="17213"/>
                  </a:lnTo>
                  <a:cubicBezTo>
                    <a:pt x="45700" y="17147"/>
                    <a:pt x="46467" y="16379"/>
                    <a:pt x="46467" y="15412"/>
                  </a:cubicBezTo>
                  <a:lnTo>
                    <a:pt x="46467" y="12477"/>
                  </a:lnTo>
                  <a:cubicBezTo>
                    <a:pt x="46467" y="11509"/>
                    <a:pt x="45700" y="10709"/>
                    <a:pt x="44766" y="10675"/>
                  </a:cubicBezTo>
                  <a:lnTo>
                    <a:pt x="39695" y="10342"/>
                  </a:lnTo>
                  <a:cubicBezTo>
                    <a:pt x="39529" y="10041"/>
                    <a:pt x="39328" y="9708"/>
                    <a:pt x="39095" y="9441"/>
                  </a:cubicBezTo>
                  <a:lnTo>
                    <a:pt x="41497" y="7706"/>
                  </a:lnTo>
                  <a:cubicBezTo>
                    <a:pt x="42497" y="7039"/>
                    <a:pt x="42431" y="5572"/>
                    <a:pt x="41363" y="5038"/>
                  </a:cubicBezTo>
                  <a:lnTo>
                    <a:pt x="37394" y="2736"/>
                  </a:lnTo>
                  <a:cubicBezTo>
                    <a:pt x="37060" y="2536"/>
                    <a:pt x="36660" y="2436"/>
                    <a:pt x="36293" y="2436"/>
                  </a:cubicBezTo>
                  <a:cubicBezTo>
                    <a:pt x="35959" y="2436"/>
                    <a:pt x="35626" y="2503"/>
                    <a:pt x="35359" y="2636"/>
                  </a:cubicBezTo>
                  <a:lnTo>
                    <a:pt x="31356" y="4471"/>
                  </a:lnTo>
                  <a:lnTo>
                    <a:pt x="31323" y="4471"/>
                  </a:lnTo>
                  <a:cubicBezTo>
                    <a:pt x="30355" y="4204"/>
                    <a:pt x="29388" y="3937"/>
                    <a:pt x="28387" y="3770"/>
                  </a:cubicBezTo>
                  <a:lnTo>
                    <a:pt x="27987" y="1502"/>
                  </a:lnTo>
                  <a:cubicBezTo>
                    <a:pt x="27787" y="635"/>
                    <a:pt x="27020" y="1"/>
                    <a:pt x="26119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40"/>
            <p:cNvSpPr/>
            <p:nvPr/>
          </p:nvSpPr>
          <p:spPr>
            <a:xfrm>
              <a:off x="6996509" y="3180881"/>
              <a:ext cx="623211" cy="378193"/>
            </a:xfrm>
            <a:custGeom>
              <a:avLst/>
              <a:gdLst/>
              <a:ahLst/>
              <a:cxnLst/>
              <a:rect l="l" t="t" r="r" b="b"/>
              <a:pathLst>
                <a:path w="34826" h="21134" extrusionOk="0">
                  <a:moveTo>
                    <a:pt x="17413" y="8221"/>
                  </a:moveTo>
                  <a:cubicBezTo>
                    <a:pt x="18247" y="8221"/>
                    <a:pt x="19081" y="8321"/>
                    <a:pt x="19915" y="8521"/>
                  </a:cubicBezTo>
                  <a:cubicBezTo>
                    <a:pt x="20982" y="8721"/>
                    <a:pt x="21983" y="9221"/>
                    <a:pt x="22817" y="9955"/>
                  </a:cubicBezTo>
                  <a:lnTo>
                    <a:pt x="22950" y="10089"/>
                  </a:lnTo>
                  <a:cubicBezTo>
                    <a:pt x="22984" y="10122"/>
                    <a:pt x="23017" y="10189"/>
                    <a:pt x="23050" y="10222"/>
                  </a:cubicBezTo>
                  <a:cubicBezTo>
                    <a:pt x="23117" y="10255"/>
                    <a:pt x="23150" y="10322"/>
                    <a:pt x="23184" y="10355"/>
                  </a:cubicBezTo>
                  <a:lnTo>
                    <a:pt x="23250" y="10489"/>
                  </a:lnTo>
                  <a:cubicBezTo>
                    <a:pt x="23551" y="10989"/>
                    <a:pt x="23517" y="11623"/>
                    <a:pt x="23117" y="12090"/>
                  </a:cubicBezTo>
                  <a:cubicBezTo>
                    <a:pt x="22917" y="12357"/>
                    <a:pt x="22683" y="12590"/>
                    <a:pt x="22417" y="12791"/>
                  </a:cubicBezTo>
                  <a:cubicBezTo>
                    <a:pt x="22250" y="12891"/>
                    <a:pt x="22083" y="13024"/>
                    <a:pt x="21916" y="13124"/>
                  </a:cubicBezTo>
                  <a:cubicBezTo>
                    <a:pt x="20606" y="13795"/>
                    <a:pt x="19112" y="14160"/>
                    <a:pt x="17639" y="14160"/>
                  </a:cubicBezTo>
                  <a:cubicBezTo>
                    <a:pt x="17575" y="14160"/>
                    <a:pt x="17511" y="14160"/>
                    <a:pt x="17446" y="14158"/>
                  </a:cubicBezTo>
                  <a:cubicBezTo>
                    <a:pt x="16612" y="14158"/>
                    <a:pt x="15778" y="14058"/>
                    <a:pt x="14978" y="13858"/>
                  </a:cubicBezTo>
                  <a:cubicBezTo>
                    <a:pt x="14277" y="13725"/>
                    <a:pt x="13610" y="13458"/>
                    <a:pt x="12976" y="13124"/>
                  </a:cubicBezTo>
                  <a:cubicBezTo>
                    <a:pt x="12810" y="13024"/>
                    <a:pt x="12643" y="12924"/>
                    <a:pt x="12509" y="12791"/>
                  </a:cubicBezTo>
                  <a:cubicBezTo>
                    <a:pt x="12176" y="12590"/>
                    <a:pt x="11876" y="12290"/>
                    <a:pt x="11676" y="11957"/>
                  </a:cubicBezTo>
                  <a:lnTo>
                    <a:pt x="11575" y="11790"/>
                  </a:lnTo>
                  <a:lnTo>
                    <a:pt x="11509" y="11690"/>
                  </a:lnTo>
                  <a:cubicBezTo>
                    <a:pt x="11342" y="11223"/>
                    <a:pt x="11442" y="10689"/>
                    <a:pt x="11742" y="10322"/>
                  </a:cubicBezTo>
                  <a:cubicBezTo>
                    <a:pt x="12643" y="9055"/>
                    <a:pt x="14911" y="8221"/>
                    <a:pt x="17413" y="8221"/>
                  </a:cubicBezTo>
                  <a:close/>
                  <a:moveTo>
                    <a:pt x="13048" y="1"/>
                  </a:moveTo>
                  <a:cubicBezTo>
                    <a:pt x="12965" y="1"/>
                    <a:pt x="12871" y="25"/>
                    <a:pt x="12776" y="48"/>
                  </a:cubicBezTo>
                  <a:lnTo>
                    <a:pt x="8707" y="1015"/>
                  </a:lnTo>
                  <a:cubicBezTo>
                    <a:pt x="8106" y="1149"/>
                    <a:pt x="7673" y="1649"/>
                    <a:pt x="7606" y="2250"/>
                  </a:cubicBezTo>
                  <a:lnTo>
                    <a:pt x="7606" y="2283"/>
                  </a:lnTo>
                  <a:lnTo>
                    <a:pt x="7606" y="2450"/>
                  </a:lnTo>
                  <a:cubicBezTo>
                    <a:pt x="7606" y="2717"/>
                    <a:pt x="7673" y="2950"/>
                    <a:pt x="7773" y="3150"/>
                  </a:cubicBezTo>
                  <a:lnTo>
                    <a:pt x="8407" y="4351"/>
                  </a:lnTo>
                  <a:lnTo>
                    <a:pt x="8206" y="4485"/>
                  </a:lnTo>
                  <a:cubicBezTo>
                    <a:pt x="7906" y="4651"/>
                    <a:pt x="7606" y="4818"/>
                    <a:pt x="7339" y="5018"/>
                  </a:cubicBezTo>
                  <a:lnTo>
                    <a:pt x="3636" y="4385"/>
                  </a:lnTo>
                  <a:lnTo>
                    <a:pt x="3336" y="4385"/>
                  </a:lnTo>
                  <a:cubicBezTo>
                    <a:pt x="3304" y="4383"/>
                    <a:pt x="3273" y="4382"/>
                    <a:pt x="3241" y="4382"/>
                  </a:cubicBezTo>
                  <a:cubicBezTo>
                    <a:pt x="2710" y="4382"/>
                    <a:pt x="2217" y="4642"/>
                    <a:pt x="1902" y="5052"/>
                  </a:cubicBezTo>
                  <a:lnTo>
                    <a:pt x="267" y="7320"/>
                  </a:lnTo>
                  <a:cubicBezTo>
                    <a:pt x="101" y="7553"/>
                    <a:pt x="1" y="7820"/>
                    <a:pt x="1" y="8087"/>
                  </a:cubicBezTo>
                  <a:lnTo>
                    <a:pt x="1" y="8187"/>
                  </a:lnTo>
                  <a:cubicBezTo>
                    <a:pt x="67" y="8821"/>
                    <a:pt x="501" y="9355"/>
                    <a:pt x="1135" y="9522"/>
                  </a:cubicBezTo>
                  <a:lnTo>
                    <a:pt x="3937" y="10389"/>
                  </a:lnTo>
                  <a:lnTo>
                    <a:pt x="3937" y="10689"/>
                  </a:lnTo>
                  <a:lnTo>
                    <a:pt x="1035" y="11590"/>
                  </a:lnTo>
                  <a:cubicBezTo>
                    <a:pt x="434" y="11790"/>
                    <a:pt x="34" y="12324"/>
                    <a:pt x="34" y="12957"/>
                  </a:cubicBezTo>
                  <a:cubicBezTo>
                    <a:pt x="34" y="13258"/>
                    <a:pt x="134" y="13591"/>
                    <a:pt x="334" y="13858"/>
                  </a:cubicBezTo>
                  <a:lnTo>
                    <a:pt x="1835" y="15926"/>
                  </a:lnTo>
                  <a:cubicBezTo>
                    <a:pt x="2169" y="16426"/>
                    <a:pt x="2736" y="16727"/>
                    <a:pt x="3336" y="16727"/>
                  </a:cubicBezTo>
                  <a:lnTo>
                    <a:pt x="3603" y="16727"/>
                  </a:lnTo>
                  <a:lnTo>
                    <a:pt x="7339" y="16093"/>
                  </a:lnTo>
                  <a:cubicBezTo>
                    <a:pt x="7673" y="16326"/>
                    <a:pt x="8040" y="16560"/>
                    <a:pt x="8407" y="16760"/>
                  </a:cubicBezTo>
                  <a:lnTo>
                    <a:pt x="7739" y="18061"/>
                  </a:lnTo>
                  <a:cubicBezTo>
                    <a:pt x="7539" y="18428"/>
                    <a:pt x="7539" y="18895"/>
                    <a:pt x="7739" y="19262"/>
                  </a:cubicBezTo>
                  <a:cubicBezTo>
                    <a:pt x="7940" y="19696"/>
                    <a:pt x="8340" y="19996"/>
                    <a:pt x="8807" y="20129"/>
                  </a:cubicBezTo>
                  <a:lnTo>
                    <a:pt x="12743" y="21097"/>
                  </a:lnTo>
                  <a:cubicBezTo>
                    <a:pt x="12910" y="21130"/>
                    <a:pt x="13077" y="21130"/>
                    <a:pt x="13243" y="21130"/>
                  </a:cubicBezTo>
                  <a:cubicBezTo>
                    <a:pt x="13277" y="21132"/>
                    <a:pt x="13311" y="21133"/>
                    <a:pt x="13345" y="21133"/>
                  </a:cubicBezTo>
                  <a:cubicBezTo>
                    <a:pt x="13777" y="21133"/>
                    <a:pt x="14202" y="20939"/>
                    <a:pt x="14511" y="20630"/>
                  </a:cubicBezTo>
                  <a:lnTo>
                    <a:pt x="16245" y="18828"/>
                  </a:lnTo>
                  <a:cubicBezTo>
                    <a:pt x="16612" y="18862"/>
                    <a:pt x="17013" y="18862"/>
                    <a:pt x="17413" y="18862"/>
                  </a:cubicBezTo>
                  <a:cubicBezTo>
                    <a:pt x="17813" y="18862"/>
                    <a:pt x="18214" y="18862"/>
                    <a:pt x="18614" y="18828"/>
                  </a:cubicBezTo>
                  <a:lnTo>
                    <a:pt x="20248" y="20529"/>
                  </a:lnTo>
                  <a:cubicBezTo>
                    <a:pt x="20615" y="20896"/>
                    <a:pt x="21116" y="21130"/>
                    <a:pt x="21649" y="21130"/>
                  </a:cubicBezTo>
                  <a:cubicBezTo>
                    <a:pt x="21749" y="21130"/>
                    <a:pt x="21883" y="21130"/>
                    <a:pt x="21983" y="21097"/>
                  </a:cubicBezTo>
                  <a:lnTo>
                    <a:pt x="26086" y="20096"/>
                  </a:lnTo>
                  <a:cubicBezTo>
                    <a:pt x="26519" y="19996"/>
                    <a:pt x="26886" y="19729"/>
                    <a:pt x="27053" y="19329"/>
                  </a:cubicBezTo>
                  <a:cubicBezTo>
                    <a:pt x="27253" y="18895"/>
                    <a:pt x="27253" y="18395"/>
                    <a:pt x="27020" y="17994"/>
                  </a:cubicBezTo>
                  <a:lnTo>
                    <a:pt x="26419" y="16760"/>
                  </a:lnTo>
                  <a:cubicBezTo>
                    <a:pt x="26786" y="16560"/>
                    <a:pt x="27153" y="16360"/>
                    <a:pt x="27487" y="16093"/>
                  </a:cubicBezTo>
                  <a:lnTo>
                    <a:pt x="31156" y="16727"/>
                  </a:lnTo>
                  <a:cubicBezTo>
                    <a:pt x="31256" y="16760"/>
                    <a:pt x="31390" y="16760"/>
                    <a:pt x="31490" y="16760"/>
                  </a:cubicBezTo>
                  <a:cubicBezTo>
                    <a:pt x="32023" y="16760"/>
                    <a:pt x="32557" y="16527"/>
                    <a:pt x="32924" y="16093"/>
                  </a:cubicBezTo>
                  <a:lnTo>
                    <a:pt x="33324" y="15526"/>
                  </a:lnTo>
                  <a:lnTo>
                    <a:pt x="34192" y="14258"/>
                  </a:lnTo>
                  <a:cubicBezTo>
                    <a:pt x="34425" y="13958"/>
                    <a:pt x="34592" y="13624"/>
                    <a:pt x="34725" y="13291"/>
                  </a:cubicBezTo>
                  <a:cubicBezTo>
                    <a:pt x="34825" y="12924"/>
                    <a:pt x="34792" y="12557"/>
                    <a:pt x="34559" y="12223"/>
                  </a:cubicBezTo>
                  <a:cubicBezTo>
                    <a:pt x="34358" y="11923"/>
                    <a:pt x="34058" y="11690"/>
                    <a:pt x="33691" y="11556"/>
                  </a:cubicBezTo>
                  <a:lnTo>
                    <a:pt x="30856" y="10689"/>
                  </a:lnTo>
                  <a:lnTo>
                    <a:pt x="30856" y="10389"/>
                  </a:lnTo>
                  <a:lnTo>
                    <a:pt x="33758" y="9455"/>
                  </a:lnTo>
                  <a:cubicBezTo>
                    <a:pt x="34258" y="9321"/>
                    <a:pt x="34625" y="8888"/>
                    <a:pt x="34725" y="8387"/>
                  </a:cubicBezTo>
                  <a:lnTo>
                    <a:pt x="34759" y="8321"/>
                  </a:lnTo>
                  <a:lnTo>
                    <a:pt x="34759" y="8121"/>
                  </a:lnTo>
                  <a:cubicBezTo>
                    <a:pt x="34759" y="7787"/>
                    <a:pt x="34659" y="7453"/>
                    <a:pt x="34458" y="7187"/>
                  </a:cubicBezTo>
                  <a:lnTo>
                    <a:pt x="32957" y="5152"/>
                  </a:lnTo>
                  <a:cubicBezTo>
                    <a:pt x="32624" y="4651"/>
                    <a:pt x="32057" y="4385"/>
                    <a:pt x="31456" y="4351"/>
                  </a:cubicBezTo>
                  <a:cubicBezTo>
                    <a:pt x="31390" y="4351"/>
                    <a:pt x="31290" y="4351"/>
                    <a:pt x="31223" y="4385"/>
                  </a:cubicBezTo>
                  <a:lnTo>
                    <a:pt x="27453" y="5018"/>
                  </a:lnTo>
                  <a:cubicBezTo>
                    <a:pt x="27220" y="4852"/>
                    <a:pt x="26920" y="4651"/>
                    <a:pt x="26620" y="4485"/>
                  </a:cubicBezTo>
                  <a:lnTo>
                    <a:pt x="26419" y="4351"/>
                  </a:lnTo>
                  <a:lnTo>
                    <a:pt x="27087" y="3050"/>
                  </a:lnTo>
                  <a:cubicBezTo>
                    <a:pt x="27153" y="2850"/>
                    <a:pt x="27220" y="2617"/>
                    <a:pt x="27220" y="2416"/>
                  </a:cubicBezTo>
                  <a:cubicBezTo>
                    <a:pt x="27187" y="1716"/>
                    <a:pt x="26686" y="1149"/>
                    <a:pt x="26019" y="982"/>
                  </a:cubicBezTo>
                  <a:lnTo>
                    <a:pt x="22083" y="48"/>
                  </a:lnTo>
                  <a:cubicBezTo>
                    <a:pt x="21916" y="15"/>
                    <a:pt x="21749" y="15"/>
                    <a:pt x="21616" y="15"/>
                  </a:cubicBezTo>
                  <a:cubicBezTo>
                    <a:pt x="21580" y="12"/>
                    <a:pt x="21544" y="11"/>
                    <a:pt x="21508" y="11"/>
                  </a:cubicBezTo>
                  <a:cubicBezTo>
                    <a:pt x="21049" y="11"/>
                    <a:pt x="20624" y="206"/>
                    <a:pt x="20315" y="515"/>
                  </a:cubicBezTo>
                  <a:lnTo>
                    <a:pt x="18614" y="2316"/>
                  </a:lnTo>
                  <a:cubicBezTo>
                    <a:pt x="18214" y="2283"/>
                    <a:pt x="17847" y="2283"/>
                    <a:pt x="17446" y="2283"/>
                  </a:cubicBezTo>
                  <a:cubicBezTo>
                    <a:pt x="17013" y="2283"/>
                    <a:pt x="16612" y="2283"/>
                    <a:pt x="16179" y="2316"/>
                  </a:cubicBezTo>
                  <a:lnTo>
                    <a:pt x="14578" y="615"/>
                  </a:lnTo>
                  <a:cubicBezTo>
                    <a:pt x="14211" y="215"/>
                    <a:pt x="13710" y="15"/>
                    <a:pt x="13143" y="15"/>
                  </a:cubicBezTo>
                  <a:cubicBezTo>
                    <a:pt x="13114" y="5"/>
                    <a:pt x="13082" y="1"/>
                    <a:pt x="13048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40"/>
            <p:cNvSpPr/>
            <p:nvPr/>
          </p:nvSpPr>
          <p:spPr>
            <a:xfrm>
              <a:off x="7710430" y="2400945"/>
              <a:ext cx="455481" cy="454282"/>
            </a:xfrm>
            <a:custGeom>
              <a:avLst/>
              <a:gdLst/>
              <a:ahLst/>
              <a:cxnLst/>
              <a:rect l="l" t="t" r="r" b="b"/>
              <a:pathLst>
                <a:path w="25453" h="25386" extrusionOk="0">
                  <a:moveTo>
                    <a:pt x="12804" y="7179"/>
                  </a:moveTo>
                  <a:cubicBezTo>
                    <a:pt x="13904" y="7179"/>
                    <a:pt x="14984" y="7536"/>
                    <a:pt x="15879" y="8207"/>
                  </a:cubicBezTo>
                  <a:cubicBezTo>
                    <a:pt x="19815" y="11009"/>
                    <a:pt x="18514" y="17180"/>
                    <a:pt x="13744" y="18114"/>
                  </a:cubicBezTo>
                  <a:cubicBezTo>
                    <a:pt x="13376" y="18199"/>
                    <a:pt x="13001" y="18241"/>
                    <a:pt x="12627" y="18241"/>
                  </a:cubicBezTo>
                  <a:cubicBezTo>
                    <a:pt x="11544" y="18241"/>
                    <a:pt x="10467" y="17891"/>
                    <a:pt x="9574" y="17247"/>
                  </a:cubicBezTo>
                  <a:cubicBezTo>
                    <a:pt x="7773" y="15946"/>
                    <a:pt x="6906" y="13744"/>
                    <a:pt x="7373" y="11576"/>
                  </a:cubicBezTo>
                  <a:cubicBezTo>
                    <a:pt x="7740" y="9741"/>
                    <a:pt x="9040" y="8240"/>
                    <a:pt x="10808" y="7573"/>
                  </a:cubicBezTo>
                  <a:cubicBezTo>
                    <a:pt x="11075" y="7473"/>
                    <a:pt x="11375" y="7373"/>
                    <a:pt x="11676" y="7306"/>
                  </a:cubicBezTo>
                  <a:cubicBezTo>
                    <a:pt x="12050" y="7221"/>
                    <a:pt x="12428" y="7179"/>
                    <a:pt x="12804" y="7179"/>
                  </a:cubicBezTo>
                  <a:close/>
                  <a:moveTo>
                    <a:pt x="12830" y="6533"/>
                  </a:moveTo>
                  <a:cubicBezTo>
                    <a:pt x="12412" y="6533"/>
                    <a:pt x="11991" y="6579"/>
                    <a:pt x="11576" y="6672"/>
                  </a:cubicBezTo>
                  <a:cubicBezTo>
                    <a:pt x="6272" y="7740"/>
                    <a:pt x="4837" y="14578"/>
                    <a:pt x="9207" y="17714"/>
                  </a:cubicBezTo>
                  <a:cubicBezTo>
                    <a:pt x="10202" y="18460"/>
                    <a:pt x="11419" y="18853"/>
                    <a:pt x="12652" y="18853"/>
                  </a:cubicBezTo>
                  <a:cubicBezTo>
                    <a:pt x="13072" y="18853"/>
                    <a:pt x="13495" y="18808"/>
                    <a:pt x="13911" y="18714"/>
                  </a:cubicBezTo>
                  <a:cubicBezTo>
                    <a:pt x="14244" y="18648"/>
                    <a:pt x="14578" y="18547"/>
                    <a:pt x="14911" y="18414"/>
                  </a:cubicBezTo>
                  <a:cubicBezTo>
                    <a:pt x="16846" y="17680"/>
                    <a:pt x="18280" y="16012"/>
                    <a:pt x="18714" y="13978"/>
                  </a:cubicBezTo>
                  <a:cubicBezTo>
                    <a:pt x="19214" y="11576"/>
                    <a:pt x="18247" y="9107"/>
                    <a:pt x="16279" y="7673"/>
                  </a:cubicBezTo>
                  <a:cubicBezTo>
                    <a:pt x="15259" y="6927"/>
                    <a:pt x="14054" y="6533"/>
                    <a:pt x="12830" y="6533"/>
                  </a:cubicBezTo>
                  <a:close/>
                  <a:moveTo>
                    <a:pt x="13277" y="668"/>
                  </a:moveTo>
                  <a:cubicBezTo>
                    <a:pt x="14611" y="701"/>
                    <a:pt x="15945" y="968"/>
                    <a:pt x="17213" y="1469"/>
                  </a:cubicBezTo>
                  <a:lnTo>
                    <a:pt x="16779" y="3470"/>
                  </a:lnTo>
                  <a:cubicBezTo>
                    <a:pt x="16746" y="3603"/>
                    <a:pt x="16813" y="3737"/>
                    <a:pt x="16946" y="3804"/>
                  </a:cubicBezTo>
                  <a:cubicBezTo>
                    <a:pt x="17914" y="4271"/>
                    <a:pt x="18781" y="4871"/>
                    <a:pt x="19548" y="5605"/>
                  </a:cubicBezTo>
                  <a:cubicBezTo>
                    <a:pt x="19603" y="5660"/>
                    <a:pt x="19678" y="5685"/>
                    <a:pt x="19757" y="5685"/>
                  </a:cubicBezTo>
                  <a:cubicBezTo>
                    <a:pt x="19822" y="5685"/>
                    <a:pt x="19888" y="5668"/>
                    <a:pt x="19948" y="5638"/>
                  </a:cubicBezTo>
                  <a:lnTo>
                    <a:pt x="21616" y="4537"/>
                  </a:lnTo>
                  <a:cubicBezTo>
                    <a:pt x="22083" y="5038"/>
                    <a:pt x="22483" y="5538"/>
                    <a:pt x="22850" y="6139"/>
                  </a:cubicBezTo>
                  <a:cubicBezTo>
                    <a:pt x="23217" y="6672"/>
                    <a:pt x="23551" y="7273"/>
                    <a:pt x="23818" y="7873"/>
                  </a:cubicBezTo>
                  <a:lnTo>
                    <a:pt x="22117" y="9007"/>
                  </a:lnTo>
                  <a:cubicBezTo>
                    <a:pt x="21983" y="9074"/>
                    <a:pt x="21950" y="9241"/>
                    <a:pt x="21983" y="9374"/>
                  </a:cubicBezTo>
                  <a:cubicBezTo>
                    <a:pt x="22350" y="10375"/>
                    <a:pt x="22517" y="11409"/>
                    <a:pt x="22550" y="12476"/>
                  </a:cubicBezTo>
                  <a:cubicBezTo>
                    <a:pt x="22550" y="12610"/>
                    <a:pt x="22650" y="12743"/>
                    <a:pt x="22817" y="12777"/>
                  </a:cubicBezTo>
                  <a:lnTo>
                    <a:pt x="24752" y="13210"/>
                  </a:lnTo>
                  <a:cubicBezTo>
                    <a:pt x="24718" y="14545"/>
                    <a:pt x="24452" y="15879"/>
                    <a:pt x="23951" y="17113"/>
                  </a:cubicBezTo>
                  <a:lnTo>
                    <a:pt x="21983" y="16713"/>
                  </a:lnTo>
                  <a:lnTo>
                    <a:pt x="21816" y="16713"/>
                  </a:lnTo>
                  <a:cubicBezTo>
                    <a:pt x="21716" y="16746"/>
                    <a:pt x="21650" y="16813"/>
                    <a:pt x="21616" y="16880"/>
                  </a:cubicBezTo>
                  <a:cubicBezTo>
                    <a:pt x="21183" y="17814"/>
                    <a:pt x="20582" y="18714"/>
                    <a:pt x="19848" y="19448"/>
                  </a:cubicBezTo>
                  <a:cubicBezTo>
                    <a:pt x="19748" y="19582"/>
                    <a:pt x="19715" y="19715"/>
                    <a:pt x="19815" y="19848"/>
                  </a:cubicBezTo>
                  <a:lnTo>
                    <a:pt x="20916" y="21516"/>
                  </a:lnTo>
                  <a:cubicBezTo>
                    <a:pt x="20415" y="21983"/>
                    <a:pt x="19882" y="22417"/>
                    <a:pt x="19315" y="22784"/>
                  </a:cubicBezTo>
                  <a:cubicBezTo>
                    <a:pt x="18747" y="23151"/>
                    <a:pt x="18180" y="23451"/>
                    <a:pt x="17580" y="23718"/>
                  </a:cubicBezTo>
                  <a:lnTo>
                    <a:pt x="16446" y="22017"/>
                  </a:lnTo>
                  <a:cubicBezTo>
                    <a:pt x="16369" y="21915"/>
                    <a:pt x="16273" y="21871"/>
                    <a:pt x="16173" y="21871"/>
                  </a:cubicBezTo>
                  <a:cubicBezTo>
                    <a:pt x="16142" y="21871"/>
                    <a:pt x="16110" y="21875"/>
                    <a:pt x="16079" y="21883"/>
                  </a:cubicBezTo>
                  <a:cubicBezTo>
                    <a:pt x="15078" y="22250"/>
                    <a:pt x="14011" y="22450"/>
                    <a:pt x="12977" y="22484"/>
                  </a:cubicBezTo>
                  <a:cubicBezTo>
                    <a:pt x="12810" y="22484"/>
                    <a:pt x="12710" y="22584"/>
                    <a:pt x="12676" y="22717"/>
                  </a:cubicBezTo>
                  <a:lnTo>
                    <a:pt x="12243" y="24685"/>
                  </a:lnTo>
                  <a:cubicBezTo>
                    <a:pt x="10908" y="24652"/>
                    <a:pt x="9574" y="24385"/>
                    <a:pt x="8340" y="23885"/>
                  </a:cubicBezTo>
                  <a:lnTo>
                    <a:pt x="8740" y="21883"/>
                  </a:lnTo>
                  <a:cubicBezTo>
                    <a:pt x="8774" y="21750"/>
                    <a:pt x="8707" y="21583"/>
                    <a:pt x="8573" y="21516"/>
                  </a:cubicBezTo>
                  <a:cubicBezTo>
                    <a:pt x="7606" y="21083"/>
                    <a:pt x="6739" y="20482"/>
                    <a:pt x="5972" y="19748"/>
                  </a:cubicBezTo>
                  <a:cubicBezTo>
                    <a:pt x="5913" y="19690"/>
                    <a:pt x="5833" y="19655"/>
                    <a:pt x="5756" y="19655"/>
                  </a:cubicBezTo>
                  <a:cubicBezTo>
                    <a:pt x="5700" y="19655"/>
                    <a:pt x="5647" y="19673"/>
                    <a:pt x="5605" y="19715"/>
                  </a:cubicBezTo>
                  <a:lnTo>
                    <a:pt x="3937" y="20782"/>
                  </a:lnTo>
                  <a:cubicBezTo>
                    <a:pt x="3920" y="20799"/>
                    <a:pt x="3912" y="20807"/>
                    <a:pt x="3903" y="20807"/>
                  </a:cubicBezTo>
                  <a:cubicBezTo>
                    <a:pt x="3895" y="20807"/>
                    <a:pt x="3887" y="20799"/>
                    <a:pt x="3870" y="20782"/>
                  </a:cubicBezTo>
                  <a:cubicBezTo>
                    <a:pt x="3436" y="20315"/>
                    <a:pt x="3036" y="19782"/>
                    <a:pt x="2669" y="19215"/>
                  </a:cubicBezTo>
                  <a:cubicBezTo>
                    <a:pt x="2302" y="18648"/>
                    <a:pt x="1969" y="18080"/>
                    <a:pt x="1702" y="17480"/>
                  </a:cubicBezTo>
                  <a:lnTo>
                    <a:pt x="3403" y="16346"/>
                  </a:lnTo>
                  <a:cubicBezTo>
                    <a:pt x="3537" y="16246"/>
                    <a:pt x="3570" y="16112"/>
                    <a:pt x="3537" y="15979"/>
                  </a:cubicBezTo>
                  <a:cubicBezTo>
                    <a:pt x="3170" y="14978"/>
                    <a:pt x="2969" y="13911"/>
                    <a:pt x="2969" y="12877"/>
                  </a:cubicBezTo>
                  <a:cubicBezTo>
                    <a:pt x="2969" y="12710"/>
                    <a:pt x="2836" y="12610"/>
                    <a:pt x="2703" y="12577"/>
                  </a:cubicBezTo>
                  <a:lnTo>
                    <a:pt x="768" y="12143"/>
                  </a:lnTo>
                  <a:cubicBezTo>
                    <a:pt x="768" y="10809"/>
                    <a:pt x="1068" y="9474"/>
                    <a:pt x="1568" y="8240"/>
                  </a:cubicBezTo>
                  <a:lnTo>
                    <a:pt x="3537" y="8640"/>
                  </a:lnTo>
                  <a:cubicBezTo>
                    <a:pt x="3565" y="8646"/>
                    <a:pt x="3593" y="8649"/>
                    <a:pt x="3619" y="8649"/>
                  </a:cubicBezTo>
                  <a:cubicBezTo>
                    <a:pt x="3747" y="8649"/>
                    <a:pt x="3848" y="8584"/>
                    <a:pt x="3903" y="8474"/>
                  </a:cubicBezTo>
                  <a:cubicBezTo>
                    <a:pt x="4337" y="7506"/>
                    <a:pt x="4938" y="6639"/>
                    <a:pt x="5671" y="5872"/>
                  </a:cubicBezTo>
                  <a:cubicBezTo>
                    <a:pt x="5771" y="5772"/>
                    <a:pt x="5805" y="5605"/>
                    <a:pt x="5738" y="5505"/>
                  </a:cubicBezTo>
                  <a:lnTo>
                    <a:pt x="4637" y="3837"/>
                  </a:lnTo>
                  <a:cubicBezTo>
                    <a:pt x="5104" y="3337"/>
                    <a:pt x="5638" y="2936"/>
                    <a:pt x="6205" y="2569"/>
                  </a:cubicBezTo>
                  <a:cubicBezTo>
                    <a:pt x="6772" y="2202"/>
                    <a:pt x="7339" y="1902"/>
                    <a:pt x="7973" y="1635"/>
                  </a:cubicBezTo>
                  <a:lnTo>
                    <a:pt x="9107" y="3337"/>
                  </a:lnTo>
                  <a:cubicBezTo>
                    <a:pt x="9155" y="3409"/>
                    <a:pt x="9255" y="3464"/>
                    <a:pt x="9357" y="3464"/>
                  </a:cubicBezTo>
                  <a:cubicBezTo>
                    <a:pt x="9397" y="3464"/>
                    <a:pt x="9437" y="3455"/>
                    <a:pt x="9474" y="3437"/>
                  </a:cubicBezTo>
                  <a:cubicBezTo>
                    <a:pt x="10475" y="3103"/>
                    <a:pt x="11509" y="2903"/>
                    <a:pt x="12543" y="2870"/>
                  </a:cubicBezTo>
                  <a:cubicBezTo>
                    <a:pt x="12710" y="2870"/>
                    <a:pt x="12843" y="2770"/>
                    <a:pt x="12877" y="2636"/>
                  </a:cubicBezTo>
                  <a:lnTo>
                    <a:pt x="13277" y="668"/>
                  </a:lnTo>
                  <a:close/>
                  <a:moveTo>
                    <a:pt x="13310" y="1"/>
                  </a:moveTo>
                  <a:cubicBezTo>
                    <a:pt x="12977" y="1"/>
                    <a:pt x="12676" y="234"/>
                    <a:pt x="12610" y="535"/>
                  </a:cubicBezTo>
                  <a:lnTo>
                    <a:pt x="12243" y="2269"/>
                  </a:lnTo>
                  <a:cubicBezTo>
                    <a:pt x="11275" y="2303"/>
                    <a:pt x="10341" y="2469"/>
                    <a:pt x="9441" y="2770"/>
                  </a:cubicBezTo>
                  <a:lnTo>
                    <a:pt x="8473" y="1268"/>
                  </a:lnTo>
                  <a:cubicBezTo>
                    <a:pt x="8357" y="1083"/>
                    <a:pt x="8144" y="961"/>
                    <a:pt x="7924" y="961"/>
                  </a:cubicBezTo>
                  <a:cubicBezTo>
                    <a:pt x="7828" y="961"/>
                    <a:pt x="7731" y="984"/>
                    <a:pt x="7639" y="1035"/>
                  </a:cubicBezTo>
                  <a:cubicBezTo>
                    <a:pt x="6372" y="1569"/>
                    <a:pt x="5171" y="2336"/>
                    <a:pt x="4137" y="3303"/>
                  </a:cubicBezTo>
                  <a:cubicBezTo>
                    <a:pt x="3903" y="3503"/>
                    <a:pt x="3870" y="3870"/>
                    <a:pt x="4037" y="4171"/>
                  </a:cubicBezTo>
                  <a:lnTo>
                    <a:pt x="5004" y="5638"/>
                  </a:lnTo>
                  <a:cubicBezTo>
                    <a:pt x="4337" y="6339"/>
                    <a:pt x="3803" y="7106"/>
                    <a:pt x="3370" y="7973"/>
                  </a:cubicBezTo>
                  <a:lnTo>
                    <a:pt x="1669" y="7606"/>
                  </a:lnTo>
                  <a:cubicBezTo>
                    <a:pt x="1620" y="7597"/>
                    <a:pt x="1571" y="7592"/>
                    <a:pt x="1523" y="7592"/>
                  </a:cubicBezTo>
                  <a:cubicBezTo>
                    <a:pt x="1243" y="7592"/>
                    <a:pt x="987" y="7755"/>
                    <a:pt x="901" y="8040"/>
                  </a:cubicBezTo>
                  <a:cubicBezTo>
                    <a:pt x="368" y="9341"/>
                    <a:pt x="101" y="10709"/>
                    <a:pt x="34" y="12110"/>
                  </a:cubicBezTo>
                  <a:cubicBezTo>
                    <a:pt x="1" y="12443"/>
                    <a:pt x="234" y="12743"/>
                    <a:pt x="568" y="12810"/>
                  </a:cubicBezTo>
                  <a:lnTo>
                    <a:pt x="2269" y="13177"/>
                  </a:lnTo>
                  <a:cubicBezTo>
                    <a:pt x="2302" y="14111"/>
                    <a:pt x="2502" y="15045"/>
                    <a:pt x="2803" y="15979"/>
                  </a:cubicBezTo>
                  <a:lnTo>
                    <a:pt x="1335" y="16913"/>
                  </a:lnTo>
                  <a:cubicBezTo>
                    <a:pt x="1035" y="17080"/>
                    <a:pt x="935" y="17447"/>
                    <a:pt x="1068" y="17747"/>
                  </a:cubicBezTo>
                  <a:cubicBezTo>
                    <a:pt x="1335" y="18381"/>
                    <a:pt x="1669" y="19014"/>
                    <a:pt x="2069" y="19582"/>
                  </a:cubicBezTo>
                  <a:cubicBezTo>
                    <a:pt x="2436" y="20182"/>
                    <a:pt x="2869" y="20749"/>
                    <a:pt x="3336" y="21249"/>
                  </a:cubicBezTo>
                  <a:cubicBezTo>
                    <a:pt x="3476" y="21409"/>
                    <a:pt x="3663" y="21485"/>
                    <a:pt x="3847" y="21485"/>
                  </a:cubicBezTo>
                  <a:cubicBezTo>
                    <a:pt x="3972" y="21485"/>
                    <a:pt x="4096" y="21450"/>
                    <a:pt x="4204" y="21383"/>
                  </a:cubicBezTo>
                  <a:lnTo>
                    <a:pt x="5671" y="20415"/>
                  </a:lnTo>
                  <a:cubicBezTo>
                    <a:pt x="6372" y="21049"/>
                    <a:pt x="7172" y="21616"/>
                    <a:pt x="8006" y="22017"/>
                  </a:cubicBezTo>
                  <a:lnTo>
                    <a:pt x="7673" y="23751"/>
                  </a:lnTo>
                  <a:cubicBezTo>
                    <a:pt x="7573" y="24051"/>
                    <a:pt x="7773" y="24385"/>
                    <a:pt x="8073" y="24518"/>
                  </a:cubicBezTo>
                  <a:cubicBezTo>
                    <a:pt x="9374" y="25019"/>
                    <a:pt x="10775" y="25319"/>
                    <a:pt x="12176" y="25386"/>
                  </a:cubicBezTo>
                  <a:cubicBezTo>
                    <a:pt x="12476" y="25386"/>
                    <a:pt x="12776" y="25152"/>
                    <a:pt x="12843" y="24852"/>
                  </a:cubicBezTo>
                  <a:lnTo>
                    <a:pt x="13210" y="23151"/>
                  </a:lnTo>
                  <a:cubicBezTo>
                    <a:pt x="14177" y="23084"/>
                    <a:pt x="15111" y="22917"/>
                    <a:pt x="16012" y="22617"/>
                  </a:cubicBezTo>
                  <a:lnTo>
                    <a:pt x="16979" y="24085"/>
                  </a:lnTo>
                  <a:cubicBezTo>
                    <a:pt x="17083" y="24292"/>
                    <a:pt x="17326" y="24418"/>
                    <a:pt x="17571" y="24418"/>
                  </a:cubicBezTo>
                  <a:cubicBezTo>
                    <a:pt x="17642" y="24418"/>
                    <a:pt x="17712" y="24408"/>
                    <a:pt x="17780" y="24385"/>
                  </a:cubicBezTo>
                  <a:lnTo>
                    <a:pt x="17813" y="24385"/>
                  </a:lnTo>
                  <a:cubicBezTo>
                    <a:pt x="18447" y="24085"/>
                    <a:pt x="19048" y="23751"/>
                    <a:pt x="19648" y="23384"/>
                  </a:cubicBezTo>
                  <a:cubicBezTo>
                    <a:pt x="20215" y="23017"/>
                    <a:pt x="20782" y="22584"/>
                    <a:pt x="21316" y="22117"/>
                  </a:cubicBezTo>
                  <a:cubicBezTo>
                    <a:pt x="21549" y="21883"/>
                    <a:pt x="21583" y="21516"/>
                    <a:pt x="21416" y="21249"/>
                  </a:cubicBezTo>
                  <a:lnTo>
                    <a:pt x="20449" y="19782"/>
                  </a:lnTo>
                  <a:cubicBezTo>
                    <a:pt x="21116" y="19081"/>
                    <a:pt x="21650" y="18281"/>
                    <a:pt x="22083" y="17413"/>
                  </a:cubicBezTo>
                  <a:lnTo>
                    <a:pt x="23784" y="17780"/>
                  </a:lnTo>
                  <a:cubicBezTo>
                    <a:pt x="23834" y="17790"/>
                    <a:pt x="23882" y="17795"/>
                    <a:pt x="23929" y="17795"/>
                  </a:cubicBezTo>
                  <a:cubicBezTo>
                    <a:pt x="24203" y="17795"/>
                    <a:pt x="24438" y="17636"/>
                    <a:pt x="24552" y="17380"/>
                  </a:cubicBezTo>
                  <a:cubicBezTo>
                    <a:pt x="25052" y="16079"/>
                    <a:pt x="25352" y="14678"/>
                    <a:pt x="25419" y="13277"/>
                  </a:cubicBezTo>
                  <a:cubicBezTo>
                    <a:pt x="25452" y="12943"/>
                    <a:pt x="25219" y="12677"/>
                    <a:pt x="24885" y="12610"/>
                  </a:cubicBezTo>
                  <a:lnTo>
                    <a:pt x="23184" y="12243"/>
                  </a:lnTo>
                  <a:cubicBezTo>
                    <a:pt x="23117" y="11276"/>
                    <a:pt x="22950" y="10342"/>
                    <a:pt x="22650" y="9441"/>
                  </a:cubicBezTo>
                  <a:lnTo>
                    <a:pt x="24118" y="8474"/>
                  </a:lnTo>
                  <a:cubicBezTo>
                    <a:pt x="24418" y="8307"/>
                    <a:pt x="24518" y="7940"/>
                    <a:pt x="24385" y="7640"/>
                  </a:cubicBezTo>
                  <a:cubicBezTo>
                    <a:pt x="24118" y="7006"/>
                    <a:pt x="23784" y="6372"/>
                    <a:pt x="23384" y="5805"/>
                  </a:cubicBezTo>
                  <a:cubicBezTo>
                    <a:pt x="23017" y="5205"/>
                    <a:pt x="22584" y="4638"/>
                    <a:pt x="22117" y="4137"/>
                  </a:cubicBezTo>
                  <a:cubicBezTo>
                    <a:pt x="21983" y="3985"/>
                    <a:pt x="21806" y="3908"/>
                    <a:pt x="21629" y="3908"/>
                  </a:cubicBezTo>
                  <a:cubicBezTo>
                    <a:pt x="21496" y="3908"/>
                    <a:pt x="21364" y="3951"/>
                    <a:pt x="21249" y="4037"/>
                  </a:cubicBezTo>
                  <a:lnTo>
                    <a:pt x="19782" y="4971"/>
                  </a:lnTo>
                  <a:cubicBezTo>
                    <a:pt x="19081" y="4337"/>
                    <a:pt x="18280" y="3770"/>
                    <a:pt x="17446" y="3370"/>
                  </a:cubicBezTo>
                  <a:lnTo>
                    <a:pt x="17813" y="1635"/>
                  </a:lnTo>
                  <a:cubicBezTo>
                    <a:pt x="17847" y="1335"/>
                    <a:pt x="17680" y="1002"/>
                    <a:pt x="17380" y="868"/>
                  </a:cubicBezTo>
                  <a:cubicBezTo>
                    <a:pt x="16079" y="368"/>
                    <a:pt x="14678" y="68"/>
                    <a:pt x="1331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40"/>
            <p:cNvSpPr/>
            <p:nvPr/>
          </p:nvSpPr>
          <p:spPr>
            <a:xfrm>
              <a:off x="7291991" y="2208073"/>
              <a:ext cx="322361" cy="323631"/>
            </a:xfrm>
            <a:custGeom>
              <a:avLst/>
              <a:gdLst/>
              <a:ahLst/>
              <a:cxnLst/>
              <a:rect l="l" t="t" r="r" b="b"/>
              <a:pathLst>
                <a:path w="18014" h="18085" extrusionOk="0">
                  <a:moveTo>
                    <a:pt x="9073" y="5186"/>
                  </a:moveTo>
                  <a:cubicBezTo>
                    <a:pt x="9840" y="5186"/>
                    <a:pt x="10589" y="5429"/>
                    <a:pt x="11208" y="5875"/>
                  </a:cubicBezTo>
                  <a:cubicBezTo>
                    <a:pt x="13977" y="7843"/>
                    <a:pt x="13043" y="12180"/>
                    <a:pt x="9741" y="12847"/>
                  </a:cubicBezTo>
                  <a:cubicBezTo>
                    <a:pt x="9498" y="12894"/>
                    <a:pt x="9253" y="12917"/>
                    <a:pt x="9009" y="12917"/>
                  </a:cubicBezTo>
                  <a:cubicBezTo>
                    <a:pt x="8218" y="12917"/>
                    <a:pt x="7443" y="12673"/>
                    <a:pt x="6805" y="12213"/>
                  </a:cubicBezTo>
                  <a:cubicBezTo>
                    <a:pt x="5571" y="11313"/>
                    <a:pt x="4937" y="9745"/>
                    <a:pt x="5271" y="8244"/>
                  </a:cubicBezTo>
                  <a:cubicBezTo>
                    <a:pt x="5504" y="7143"/>
                    <a:pt x="6205" y="6209"/>
                    <a:pt x="7205" y="5675"/>
                  </a:cubicBezTo>
                  <a:cubicBezTo>
                    <a:pt x="7339" y="5575"/>
                    <a:pt x="7506" y="5508"/>
                    <a:pt x="7672" y="5442"/>
                  </a:cubicBezTo>
                  <a:cubicBezTo>
                    <a:pt x="7873" y="5375"/>
                    <a:pt x="8073" y="5308"/>
                    <a:pt x="8273" y="5275"/>
                  </a:cubicBezTo>
                  <a:cubicBezTo>
                    <a:pt x="8539" y="5215"/>
                    <a:pt x="8807" y="5186"/>
                    <a:pt x="9073" y="5186"/>
                  </a:cubicBezTo>
                  <a:close/>
                  <a:moveTo>
                    <a:pt x="9070" y="4640"/>
                  </a:moveTo>
                  <a:cubicBezTo>
                    <a:pt x="8770" y="4640"/>
                    <a:pt x="8469" y="4673"/>
                    <a:pt x="8173" y="4741"/>
                  </a:cubicBezTo>
                  <a:cubicBezTo>
                    <a:pt x="6438" y="5108"/>
                    <a:pt x="5104" y="6442"/>
                    <a:pt x="4737" y="8144"/>
                  </a:cubicBezTo>
                  <a:cubicBezTo>
                    <a:pt x="4370" y="9845"/>
                    <a:pt x="5071" y="11613"/>
                    <a:pt x="6472" y="12647"/>
                  </a:cubicBezTo>
                  <a:cubicBezTo>
                    <a:pt x="7191" y="13168"/>
                    <a:pt x="8058" y="13449"/>
                    <a:pt x="8936" y="13449"/>
                  </a:cubicBezTo>
                  <a:cubicBezTo>
                    <a:pt x="9238" y="13449"/>
                    <a:pt x="9542" y="13416"/>
                    <a:pt x="9841" y="13347"/>
                  </a:cubicBezTo>
                  <a:cubicBezTo>
                    <a:pt x="10108" y="13314"/>
                    <a:pt x="10341" y="13214"/>
                    <a:pt x="10541" y="13147"/>
                  </a:cubicBezTo>
                  <a:cubicBezTo>
                    <a:pt x="10741" y="13081"/>
                    <a:pt x="10908" y="12980"/>
                    <a:pt x="11075" y="12880"/>
                  </a:cubicBezTo>
                  <a:cubicBezTo>
                    <a:pt x="12209" y="12280"/>
                    <a:pt x="13010" y="11213"/>
                    <a:pt x="13276" y="9978"/>
                  </a:cubicBezTo>
                  <a:cubicBezTo>
                    <a:pt x="13643" y="8244"/>
                    <a:pt x="12943" y="6476"/>
                    <a:pt x="11542" y="5475"/>
                  </a:cubicBezTo>
                  <a:cubicBezTo>
                    <a:pt x="10820" y="4928"/>
                    <a:pt x="9950" y="4640"/>
                    <a:pt x="9070" y="4640"/>
                  </a:cubicBezTo>
                  <a:close/>
                  <a:moveTo>
                    <a:pt x="9374" y="572"/>
                  </a:moveTo>
                  <a:cubicBezTo>
                    <a:pt x="10308" y="605"/>
                    <a:pt x="11208" y="772"/>
                    <a:pt x="12076" y="1105"/>
                  </a:cubicBezTo>
                  <a:lnTo>
                    <a:pt x="11775" y="2506"/>
                  </a:lnTo>
                  <a:cubicBezTo>
                    <a:pt x="11775" y="2606"/>
                    <a:pt x="11842" y="2740"/>
                    <a:pt x="11942" y="2806"/>
                  </a:cubicBezTo>
                  <a:cubicBezTo>
                    <a:pt x="12609" y="3107"/>
                    <a:pt x="13210" y="3540"/>
                    <a:pt x="13777" y="4041"/>
                  </a:cubicBezTo>
                  <a:cubicBezTo>
                    <a:pt x="13814" y="4096"/>
                    <a:pt x="13871" y="4121"/>
                    <a:pt x="13931" y="4121"/>
                  </a:cubicBezTo>
                  <a:cubicBezTo>
                    <a:pt x="13980" y="4121"/>
                    <a:pt x="14032" y="4104"/>
                    <a:pt x="14077" y="4074"/>
                  </a:cubicBezTo>
                  <a:lnTo>
                    <a:pt x="15245" y="3340"/>
                  </a:lnTo>
                  <a:cubicBezTo>
                    <a:pt x="15578" y="3674"/>
                    <a:pt x="15878" y="4041"/>
                    <a:pt x="16145" y="4441"/>
                  </a:cubicBezTo>
                  <a:cubicBezTo>
                    <a:pt x="16379" y="4808"/>
                    <a:pt x="16612" y="5208"/>
                    <a:pt x="16812" y="5642"/>
                  </a:cubicBezTo>
                  <a:lnTo>
                    <a:pt x="15645" y="6409"/>
                  </a:lnTo>
                  <a:cubicBezTo>
                    <a:pt x="15511" y="6476"/>
                    <a:pt x="15478" y="6609"/>
                    <a:pt x="15511" y="6743"/>
                  </a:cubicBezTo>
                  <a:cubicBezTo>
                    <a:pt x="15778" y="7410"/>
                    <a:pt x="15912" y="8144"/>
                    <a:pt x="15945" y="8911"/>
                  </a:cubicBezTo>
                  <a:cubicBezTo>
                    <a:pt x="15945" y="9011"/>
                    <a:pt x="16045" y="9144"/>
                    <a:pt x="16145" y="9144"/>
                  </a:cubicBezTo>
                  <a:lnTo>
                    <a:pt x="17513" y="9445"/>
                  </a:lnTo>
                  <a:cubicBezTo>
                    <a:pt x="17479" y="10379"/>
                    <a:pt x="17279" y="11279"/>
                    <a:pt x="16946" y="12113"/>
                  </a:cubicBezTo>
                  <a:lnTo>
                    <a:pt x="15578" y="11846"/>
                  </a:lnTo>
                  <a:lnTo>
                    <a:pt x="15411" y="11846"/>
                  </a:lnTo>
                  <a:cubicBezTo>
                    <a:pt x="15345" y="11880"/>
                    <a:pt x="15311" y="11913"/>
                    <a:pt x="15278" y="11980"/>
                  </a:cubicBezTo>
                  <a:cubicBezTo>
                    <a:pt x="14978" y="12647"/>
                    <a:pt x="14544" y="13281"/>
                    <a:pt x="14044" y="13814"/>
                  </a:cubicBezTo>
                  <a:cubicBezTo>
                    <a:pt x="13944" y="13881"/>
                    <a:pt x="13944" y="14048"/>
                    <a:pt x="14010" y="14148"/>
                  </a:cubicBezTo>
                  <a:lnTo>
                    <a:pt x="14744" y="15315"/>
                  </a:lnTo>
                  <a:cubicBezTo>
                    <a:pt x="14411" y="15616"/>
                    <a:pt x="14044" y="15916"/>
                    <a:pt x="13677" y="16149"/>
                  </a:cubicBezTo>
                  <a:cubicBezTo>
                    <a:pt x="13276" y="16416"/>
                    <a:pt x="12876" y="16616"/>
                    <a:pt x="12476" y="16817"/>
                  </a:cubicBezTo>
                  <a:lnTo>
                    <a:pt x="11675" y="15649"/>
                  </a:lnTo>
                  <a:cubicBezTo>
                    <a:pt x="11620" y="15567"/>
                    <a:pt x="11520" y="15507"/>
                    <a:pt x="11431" y="15507"/>
                  </a:cubicBezTo>
                  <a:cubicBezTo>
                    <a:pt x="11412" y="15507"/>
                    <a:pt x="11393" y="15510"/>
                    <a:pt x="11375" y="15516"/>
                  </a:cubicBezTo>
                  <a:cubicBezTo>
                    <a:pt x="10675" y="15782"/>
                    <a:pt x="9941" y="15916"/>
                    <a:pt x="9207" y="15949"/>
                  </a:cubicBezTo>
                  <a:cubicBezTo>
                    <a:pt x="9073" y="15949"/>
                    <a:pt x="8973" y="16049"/>
                    <a:pt x="8940" y="16149"/>
                  </a:cubicBezTo>
                  <a:lnTo>
                    <a:pt x="8640" y="17517"/>
                  </a:lnTo>
                  <a:cubicBezTo>
                    <a:pt x="7739" y="17484"/>
                    <a:pt x="6839" y="17284"/>
                    <a:pt x="5971" y="16950"/>
                  </a:cubicBezTo>
                  <a:lnTo>
                    <a:pt x="6238" y="15582"/>
                  </a:lnTo>
                  <a:cubicBezTo>
                    <a:pt x="6271" y="15449"/>
                    <a:pt x="6205" y="15349"/>
                    <a:pt x="6105" y="15282"/>
                  </a:cubicBezTo>
                  <a:cubicBezTo>
                    <a:pt x="5438" y="14982"/>
                    <a:pt x="4804" y="14548"/>
                    <a:pt x="4270" y="14048"/>
                  </a:cubicBezTo>
                  <a:cubicBezTo>
                    <a:pt x="4205" y="13983"/>
                    <a:pt x="4127" y="13946"/>
                    <a:pt x="4052" y="13946"/>
                  </a:cubicBezTo>
                  <a:cubicBezTo>
                    <a:pt x="4012" y="13946"/>
                    <a:pt x="3972" y="13958"/>
                    <a:pt x="3936" y="13981"/>
                  </a:cubicBezTo>
                  <a:lnTo>
                    <a:pt x="2769" y="14748"/>
                  </a:lnTo>
                  <a:cubicBezTo>
                    <a:pt x="2135" y="14081"/>
                    <a:pt x="1635" y="13314"/>
                    <a:pt x="1268" y="12480"/>
                  </a:cubicBezTo>
                  <a:lnTo>
                    <a:pt x="1235" y="12480"/>
                  </a:lnTo>
                  <a:lnTo>
                    <a:pt x="2402" y="11680"/>
                  </a:lnTo>
                  <a:cubicBezTo>
                    <a:pt x="2502" y="11613"/>
                    <a:pt x="2569" y="11479"/>
                    <a:pt x="2502" y="11379"/>
                  </a:cubicBezTo>
                  <a:cubicBezTo>
                    <a:pt x="2269" y="10679"/>
                    <a:pt x="2102" y="9945"/>
                    <a:pt x="2102" y="9211"/>
                  </a:cubicBezTo>
                  <a:cubicBezTo>
                    <a:pt x="2102" y="9078"/>
                    <a:pt x="2002" y="8978"/>
                    <a:pt x="1868" y="8944"/>
                  </a:cubicBezTo>
                  <a:lnTo>
                    <a:pt x="534" y="8644"/>
                  </a:lnTo>
                  <a:cubicBezTo>
                    <a:pt x="567" y="7743"/>
                    <a:pt x="734" y="6843"/>
                    <a:pt x="1068" y="5975"/>
                  </a:cubicBezTo>
                  <a:lnTo>
                    <a:pt x="2469" y="6242"/>
                  </a:lnTo>
                  <a:cubicBezTo>
                    <a:pt x="2486" y="6248"/>
                    <a:pt x="2505" y="6251"/>
                    <a:pt x="2525" y="6251"/>
                  </a:cubicBezTo>
                  <a:cubicBezTo>
                    <a:pt x="2614" y="6251"/>
                    <a:pt x="2714" y="6191"/>
                    <a:pt x="2769" y="6109"/>
                  </a:cubicBezTo>
                  <a:cubicBezTo>
                    <a:pt x="3069" y="5442"/>
                    <a:pt x="3503" y="4808"/>
                    <a:pt x="4003" y="4274"/>
                  </a:cubicBezTo>
                  <a:cubicBezTo>
                    <a:pt x="4103" y="4174"/>
                    <a:pt x="4103" y="4041"/>
                    <a:pt x="4037" y="3941"/>
                  </a:cubicBezTo>
                  <a:lnTo>
                    <a:pt x="3269" y="2773"/>
                  </a:lnTo>
                  <a:cubicBezTo>
                    <a:pt x="3603" y="2473"/>
                    <a:pt x="3970" y="2173"/>
                    <a:pt x="4370" y="1906"/>
                  </a:cubicBezTo>
                  <a:cubicBezTo>
                    <a:pt x="4737" y="1672"/>
                    <a:pt x="5137" y="1472"/>
                    <a:pt x="5571" y="1272"/>
                  </a:cubicBezTo>
                  <a:lnTo>
                    <a:pt x="6338" y="2440"/>
                  </a:lnTo>
                  <a:cubicBezTo>
                    <a:pt x="6386" y="2512"/>
                    <a:pt x="6469" y="2566"/>
                    <a:pt x="6561" y="2566"/>
                  </a:cubicBezTo>
                  <a:cubicBezTo>
                    <a:pt x="6597" y="2566"/>
                    <a:pt x="6635" y="2558"/>
                    <a:pt x="6672" y="2540"/>
                  </a:cubicBezTo>
                  <a:cubicBezTo>
                    <a:pt x="7372" y="2306"/>
                    <a:pt x="8106" y="2139"/>
                    <a:pt x="8840" y="2139"/>
                  </a:cubicBezTo>
                  <a:cubicBezTo>
                    <a:pt x="8973" y="2139"/>
                    <a:pt x="9073" y="2039"/>
                    <a:pt x="9107" y="1906"/>
                  </a:cubicBezTo>
                  <a:lnTo>
                    <a:pt x="9374" y="572"/>
                  </a:lnTo>
                  <a:close/>
                  <a:moveTo>
                    <a:pt x="9316" y="1"/>
                  </a:moveTo>
                  <a:cubicBezTo>
                    <a:pt x="9078" y="1"/>
                    <a:pt x="8902" y="189"/>
                    <a:pt x="8840" y="405"/>
                  </a:cubicBezTo>
                  <a:lnTo>
                    <a:pt x="8606" y="1606"/>
                  </a:lnTo>
                  <a:cubicBezTo>
                    <a:pt x="7939" y="1639"/>
                    <a:pt x="7306" y="1739"/>
                    <a:pt x="6672" y="1939"/>
                  </a:cubicBezTo>
                  <a:lnTo>
                    <a:pt x="6005" y="938"/>
                  </a:lnTo>
                  <a:cubicBezTo>
                    <a:pt x="5911" y="775"/>
                    <a:pt x="5752" y="693"/>
                    <a:pt x="5585" y="693"/>
                  </a:cubicBezTo>
                  <a:cubicBezTo>
                    <a:pt x="5514" y="693"/>
                    <a:pt x="5441" y="708"/>
                    <a:pt x="5371" y="738"/>
                  </a:cubicBezTo>
                  <a:cubicBezTo>
                    <a:pt x="4904" y="938"/>
                    <a:pt x="4470" y="1172"/>
                    <a:pt x="4070" y="1439"/>
                  </a:cubicBezTo>
                  <a:cubicBezTo>
                    <a:pt x="3636" y="1706"/>
                    <a:pt x="3236" y="2039"/>
                    <a:pt x="2869" y="2373"/>
                  </a:cubicBezTo>
                  <a:cubicBezTo>
                    <a:pt x="2702" y="2540"/>
                    <a:pt x="2669" y="2806"/>
                    <a:pt x="2802" y="3007"/>
                  </a:cubicBezTo>
                  <a:lnTo>
                    <a:pt x="3469" y="4041"/>
                  </a:lnTo>
                  <a:cubicBezTo>
                    <a:pt x="3036" y="4541"/>
                    <a:pt x="2669" y="5075"/>
                    <a:pt x="2402" y="5675"/>
                  </a:cubicBezTo>
                  <a:lnTo>
                    <a:pt x="1201" y="5442"/>
                  </a:lnTo>
                  <a:cubicBezTo>
                    <a:pt x="1161" y="5430"/>
                    <a:pt x="1119" y="5425"/>
                    <a:pt x="1077" y="5425"/>
                  </a:cubicBezTo>
                  <a:cubicBezTo>
                    <a:pt x="880" y="5425"/>
                    <a:pt x="683" y="5549"/>
                    <a:pt x="601" y="5742"/>
                  </a:cubicBezTo>
                  <a:cubicBezTo>
                    <a:pt x="234" y="6676"/>
                    <a:pt x="34" y="7643"/>
                    <a:pt x="0" y="8677"/>
                  </a:cubicBezTo>
                  <a:cubicBezTo>
                    <a:pt x="0" y="8911"/>
                    <a:pt x="167" y="9144"/>
                    <a:pt x="401" y="9178"/>
                  </a:cubicBezTo>
                  <a:lnTo>
                    <a:pt x="1601" y="9445"/>
                  </a:lnTo>
                  <a:cubicBezTo>
                    <a:pt x="1635" y="10112"/>
                    <a:pt x="1735" y="10746"/>
                    <a:pt x="1935" y="11379"/>
                  </a:cubicBezTo>
                  <a:lnTo>
                    <a:pt x="934" y="12013"/>
                  </a:lnTo>
                  <a:cubicBezTo>
                    <a:pt x="734" y="12147"/>
                    <a:pt x="634" y="12447"/>
                    <a:pt x="734" y="12680"/>
                  </a:cubicBezTo>
                  <a:cubicBezTo>
                    <a:pt x="934" y="13114"/>
                    <a:pt x="1168" y="13548"/>
                    <a:pt x="1435" y="13948"/>
                  </a:cubicBezTo>
                  <a:cubicBezTo>
                    <a:pt x="1702" y="14381"/>
                    <a:pt x="2002" y="14782"/>
                    <a:pt x="2335" y="15149"/>
                  </a:cubicBezTo>
                  <a:cubicBezTo>
                    <a:pt x="2433" y="15246"/>
                    <a:pt x="2575" y="15298"/>
                    <a:pt x="2717" y="15298"/>
                  </a:cubicBezTo>
                  <a:cubicBezTo>
                    <a:pt x="2818" y="15298"/>
                    <a:pt x="2919" y="15271"/>
                    <a:pt x="3002" y="15215"/>
                  </a:cubicBezTo>
                  <a:lnTo>
                    <a:pt x="4037" y="14582"/>
                  </a:lnTo>
                  <a:cubicBezTo>
                    <a:pt x="4504" y="15015"/>
                    <a:pt x="5037" y="15382"/>
                    <a:pt x="5638" y="15682"/>
                  </a:cubicBezTo>
                  <a:lnTo>
                    <a:pt x="5404" y="16850"/>
                  </a:lnTo>
                  <a:cubicBezTo>
                    <a:pt x="5337" y="17117"/>
                    <a:pt x="5471" y="17350"/>
                    <a:pt x="5704" y="17450"/>
                  </a:cubicBezTo>
                  <a:cubicBezTo>
                    <a:pt x="6638" y="17817"/>
                    <a:pt x="7606" y="18017"/>
                    <a:pt x="8606" y="18084"/>
                  </a:cubicBezTo>
                  <a:cubicBezTo>
                    <a:pt x="8873" y="18084"/>
                    <a:pt x="9107" y="17917"/>
                    <a:pt x="9140" y="17650"/>
                  </a:cubicBezTo>
                  <a:lnTo>
                    <a:pt x="9407" y="16483"/>
                  </a:lnTo>
                  <a:cubicBezTo>
                    <a:pt x="10041" y="16450"/>
                    <a:pt x="10708" y="16316"/>
                    <a:pt x="11342" y="16116"/>
                  </a:cubicBezTo>
                  <a:lnTo>
                    <a:pt x="11976" y="17117"/>
                  </a:lnTo>
                  <a:cubicBezTo>
                    <a:pt x="12069" y="17280"/>
                    <a:pt x="12228" y="17362"/>
                    <a:pt x="12395" y="17362"/>
                  </a:cubicBezTo>
                  <a:cubicBezTo>
                    <a:pt x="12466" y="17362"/>
                    <a:pt x="12539" y="17347"/>
                    <a:pt x="12609" y="17317"/>
                  </a:cubicBezTo>
                  <a:cubicBezTo>
                    <a:pt x="12843" y="17217"/>
                    <a:pt x="13110" y="17117"/>
                    <a:pt x="13343" y="16983"/>
                  </a:cubicBezTo>
                  <a:cubicBezTo>
                    <a:pt x="13577" y="16850"/>
                    <a:pt x="13743" y="16750"/>
                    <a:pt x="13910" y="16616"/>
                  </a:cubicBezTo>
                  <a:cubicBezTo>
                    <a:pt x="14344" y="16350"/>
                    <a:pt x="14744" y="16049"/>
                    <a:pt x="15111" y="15716"/>
                  </a:cubicBezTo>
                  <a:cubicBezTo>
                    <a:pt x="15278" y="15549"/>
                    <a:pt x="15311" y="15249"/>
                    <a:pt x="15178" y="15049"/>
                  </a:cubicBezTo>
                  <a:lnTo>
                    <a:pt x="14511" y="14048"/>
                  </a:lnTo>
                  <a:cubicBezTo>
                    <a:pt x="14978" y="13548"/>
                    <a:pt x="15345" y="13014"/>
                    <a:pt x="15645" y="12413"/>
                  </a:cubicBezTo>
                  <a:lnTo>
                    <a:pt x="16812" y="12680"/>
                  </a:lnTo>
                  <a:cubicBezTo>
                    <a:pt x="16840" y="12684"/>
                    <a:pt x="16866" y="12685"/>
                    <a:pt x="16893" y="12685"/>
                  </a:cubicBezTo>
                  <a:cubicBezTo>
                    <a:pt x="17125" y="12685"/>
                    <a:pt x="17323" y="12556"/>
                    <a:pt x="17413" y="12347"/>
                  </a:cubicBezTo>
                  <a:cubicBezTo>
                    <a:pt x="17780" y="11413"/>
                    <a:pt x="17980" y="10412"/>
                    <a:pt x="18013" y="9445"/>
                  </a:cubicBezTo>
                  <a:cubicBezTo>
                    <a:pt x="18013" y="9178"/>
                    <a:pt x="17846" y="8944"/>
                    <a:pt x="17613" y="8911"/>
                  </a:cubicBezTo>
                  <a:lnTo>
                    <a:pt x="16412" y="8644"/>
                  </a:lnTo>
                  <a:cubicBezTo>
                    <a:pt x="16379" y="7977"/>
                    <a:pt x="16279" y="7343"/>
                    <a:pt x="16078" y="6709"/>
                  </a:cubicBezTo>
                  <a:lnTo>
                    <a:pt x="17079" y="6076"/>
                  </a:lnTo>
                  <a:cubicBezTo>
                    <a:pt x="17279" y="5942"/>
                    <a:pt x="17379" y="5642"/>
                    <a:pt x="17279" y="5408"/>
                  </a:cubicBezTo>
                  <a:cubicBezTo>
                    <a:pt x="16879" y="4508"/>
                    <a:pt x="16312" y="3674"/>
                    <a:pt x="15645" y="2907"/>
                  </a:cubicBezTo>
                  <a:cubicBezTo>
                    <a:pt x="15548" y="2809"/>
                    <a:pt x="15417" y="2758"/>
                    <a:pt x="15278" y="2758"/>
                  </a:cubicBezTo>
                  <a:cubicBezTo>
                    <a:pt x="15178" y="2758"/>
                    <a:pt x="15075" y="2784"/>
                    <a:pt x="14978" y="2840"/>
                  </a:cubicBezTo>
                  <a:lnTo>
                    <a:pt x="13977" y="3507"/>
                  </a:lnTo>
                  <a:cubicBezTo>
                    <a:pt x="13477" y="3040"/>
                    <a:pt x="12943" y="2673"/>
                    <a:pt x="12376" y="2373"/>
                  </a:cubicBezTo>
                  <a:lnTo>
                    <a:pt x="12609" y="1205"/>
                  </a:lnTo>
                  <a:cubicBezTo>
                    <a:pt x="12676" y="972"/>
                    <a:pt x="12543" y="705"/>
                    <a:pt x="12309" y="605"/>
                  </a:cubicBezTo>
                  <a:cubicBezTo>
                    <a:pt x="11375" y="238"/>
                    <a:pt x="10374" y="38"/>
                    <a:pt x="9374" y="4"/>
                  </a:cubicBezTo>
                  <a:cubicBezTo>
                    <a:pt x="9354" y="2"/>
                    <a:pt x="9335" y="1"/>
                    <a:pt x="931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40"/>
            <p:cNvSpPr/>
            <p:nvPr/>
          </p:nvSpPr>
          <p:spPr>
            <a:xfrm>
              <a:off x="4961597" y="2553769"/>
              <a:ext cx="322951" cy="323023"/>
            </a:xfrm>
            <a:custGeom>
              <a:avLst/>
              <a:gdLst/>
              <a:ahLst/>
              <a:cxnLst/>
              <a:rect l="l" t="t" r="r" b="b"/>
              <a:pathLst>
                <a:path w="18047" h="18051" extrusionOk="0">
                  <a:moveTo>
                    <a:pt x="9019" y="5167"/>
                  </a:moveTo>
                  <a:cubicBezTo>
                    <a:pt x="9795" y="5167"/>
                    <a:pt x="10570" y="5412"/>
                    <a:pt x="11208" y="5871"/>
                  </a:cubicBezTo>
                  <a:cubicBezTo>
                    <a:pt x="13977" y="7839"/>
                    <a:pt x="13076" y="12176"/>
                    <a:pt x="9740" y="12809"/>
                  </a:cubicBezTo>
                  <a:cubicBezTo>
                    <a:pt x="9474" y="12870"/>
                    <a:pt x="9206" y="12899"/>
                    <a:pt x="8941" y="12899"/>
                  </a:cubicBezTo>
                  <a:cubicBezTo>
                    <a:pt x="8173" y="12899"/>
                    <a:pt x="7424" y="12655"/>
                    <a:pt x="6805" y="12209"/>
                  </a:cubicBezTo>
                  <a:cubicBezTo>
                    <a:pt x="5571" y="11308"/>
                    <a:pt x="4970" y="9741"/>
                    <a:pt x="5270" y="8240"/>
                  </a:cubicBezTo>
                  <a:cubicBezTo>
                    <a:pt x="5504" y="7139"/>
                    <a:pt x="6204" y="6205"/>
                    <a:pt x="7205" y="5671"/>
                  </a:cubicBezTo>
                  <a:cubicBezTo>
                    <a:pt x="7372" y="5571"/>
                    <a:pt x="7505" y="5504"/>
                    <a:pt x="7672" y="5438"/>
                  </a:cubicBezTo>
                  <a:cubicBezTo>
                    <a:pt x="7872" y="5371"/>
                    <a:pt x="8072" y="5304"/>
                    <a:pt x="8306" y="5237"/>
                  </a:cubicBezTo>
                  <a:cubicBezTo>
                    <a:pt x="8541" y="5190"/>
                    <a:pt x="8780" y="5167"/>
                    <a:pt x="9019" y="5167"/>
                  </a:cubicBezTo>
                  <a:close/>
                  <a:moveTo>
                    <a:pt x="9077" y="4635"/>
                  </a:moveTo>
                  <a:cubicBezTo>
                    <a:pt x="8775" y="4635"/>
                    <a:pt x="8472" y="4669"/>
                    <a:pt x="8173" y="4737"/>
                  </a:cubicBezTo>
                  <a:cubicBezTo>
                    <a:pt x="6471" y="5071"/>
                    <a:pt x="5104" y="6405"/>
                    <a:pt x="4737" y="8139"/>
                  </a:cubicBezTo>
                  <a:cubicBezTo>
                    <a:pt x="4370" y="9841"/>
                    <a:pt x="5070" y="11609"/>
                    <a:pt x="6505" y="12643"/>
                  </a:cubicBezTo>
                  <a:cubicBezTo>
                    <a:pt x="7224" y="13164"/>
                    <a:pt x="8091" y="13445"/>
                    <a:pt x="8969" y="13445"/>
                  </a:cubicBezTo>
                  <a:cubicBezTo>
                    <a:pt x="9271" y="13445"/>
                    <a:pt x="9575" y="13412"/>
                    <a:pt x="9874" y="13343"/>
                  </a:cubicBezTo>
                  <a:cubicBezTo>
                    <a:pt x="10107" y="13276"/>
                    <a:pt x="10341" y="13210"/>
                    <a:pt x="10574" y="13143"/>
                  </a:cubicBezTo>
                  <a:cubicBezTo>
                    <a:pt x="10741" y="13043"/>
                    <a:pt x="10941" y="12976"/>
                    <a:pt x="11108" y="12876"/>
                  </a:cubicBezTo>
                  <a:cubicBezTo>
                    <a:pt x="13977" y="11342"/>
                    <a:pt x="14210" y="7306"/>
                    <a:pt x="11542" y="5438"/>
                  </a:cubicBezTo>
                  <a:cubicBezTo>
                    <a:pt x="10822" y="4916"/>
                    <a:pt x="9955" y="4635"/>
                    <a:pt x="9077" y="4635"/>
                  </a:cubicBezTo>
                  <a:close/>
                  <a:moveTo>
                    <a:pt x="9407" y="567"/>
                  </a:moveTo>
                  <a:cubicBezTo>
                    <a:pt x="10341" y="601"/>
                    <a:pt x="11241" y="768"/>
                    <a:pt x="12109" y="1134"/>
                  </a:cubicBezTo>
                  <a:lnTo>
                    <a:pt x="11842" y="2502"/>
                  </a:lnTo>
                  <a:cubicBezTo>
                    <a:pt x="11808" y="2602"/>
                    <a:pt x="11875" y="2736"/>
                    <a:pt x="11975" y="2802"/>
                  </a:cubicBezTo>
                  <a:cubicBezTo>
                    <a:pt x="12642" y="3103"/>
                    <a:pt x="13276" y="3536"/>
                    <a:pt x="13810" y="4037"/>
                  </a:cubicBezTo>
                  <a:cubicBezTo>
                    <a:pt x="13852" y="4100"/>
                    <a:pt x="13921" y="4123"/>
                    <a:pt x="13992" y="4123"/>
                  </a:cubicBezTo>
                  <a:cubicBezTo>
                    <a:pt x="14032" y="4123"/>
                    <a:pt x="14073" y="4115"/>
                    <a:pt x="14110" y="4103"/>
                  </a:cubicBezTo>
                  <a:lnTo>
                    <a:pt x="15278" y="3336"/>
                  </a:lnTo>
                  <a:cubicBezTo>
                    <a:pt x="15611" y="3670"/>
                    <a:pt x="15878" y="4037"/>
                    <a:pt x="16145" y="4437"/>
                  </a:cubicBezTo>
                  <a:cubicBezTo>
                    <a:pt x="16378" y="4804"/>
                    <a:pt x="16612" y="5204"/>
                    <a:pt x="16779" y="5638"/>
                  </a:cubicBezTo>
                  <a:lnTo>
                    <a:pt x="15611" y="6405"/>
                  </a:lnTo>
                  <a:cubicBezTo>
                    <a:pt x="15511" y="6472"/>
                    <a:pt x="15478" y="6605"/>
                    <a:pt x="15511" y="6705"/>
                  </a:cubicBezTo>
                  <a:cubicBezTo>
                    <a:pt x="15778" y="7406"/>
                    <a:pt x="15911" y="8139"/>
                    <a:pt x="15945" y="8907"/>
                  </a:cubicBezTo>
                  <a:cubicBezTo>
                    <a:pt x="15945" y="9007"/>
                    <a:pt x="16011" y="9107"/>
                    <a:pt x="16145" y="9140"/>
                  </a:cubicBezTo>
                  <a:lnTo>
                    <a:pt x="17513" y="9440"/>
                  </a:lnTo>
                  <a:cubicBezTo>
                    <a:pt x="17479" y="10341"/>
                    <a:pt x="17279" y="11275"/>
                    <a:pt x="16945" y="12109"/>
                  </a:cubicBezTo>
                  <a:lnTo>
                    <a:pt x="15578" y="11842"/>
                  </a:lnTo>
                  <a:lnTo>
                    <a:pt x="15411" y="11842"/>
                  </a:lnTo>
                  <a:cubicBezTo>
                    <a:pt x="15344" y="11875"/>
                    <a:pt x="15311" y="11909"/>
                    <a:pt x="15278" y="11976"/>
                  </a:cubicBezTo>
                  <a:cubicBezTo>
                    <a:pt x="14944" y="12643"/>
                    <a:pt x="14544" y="13276"/>
                    <a:pt x="14010" y="13810"/>
                  </a:cubicBezTo>
                  <a:cubicBezTo>
                    <a:pt x="13943" y="13877"/>
                    <a:pt x="13910" y="14044"/>
                    <a:pt x="14010" y="14144"/>
                  </a:cubicBezTo>
                  <a:lnTo>
                    <a:pt x="14744" y="15311"/>
                  </a:lnTo>
                  <a:cubicBezTo>
                    <a:pt x="14410" y="15611"/>
                    <a:pt x="14043" y="15912"/>
                    <a:pt x="13676" y="16145"/>
                  </a:cubicBezTo>
                  <a:cubicBezTo>
                    <a:pt x="13276" y="16412"/>
                    <a:pt x="12876" y="16612"/>
                    <a:pt x="12442" y="16812"/>
                  </a:cubicBezTo>
                  <a:lnTo>
                    <a:pt x="11675" y="15645"/>
                  </a:lnTo>
                  <a:cubicBezTo>
                    <a:pt x="11624" y="15543"/>
                    <a:pt x="11534" y="15499"/>
                    <a:pt x="11435" y="15499"/>
                  </a:cubicBezTo>
                  <a:cubicBezTo>
                    <a:pt x="11404" y="15499"/>
                    <a:pt x="11373" y="15504"/>
                    <a:pt x="11341" y="15511"/>
                  </a:cubicBezTo>
                  <a:cubicBezTo>
                    <a:pt x="10641" y="15778"/>
                    <a:pt x="9907" y="15912"/>
                    <a:pt x="9173" y="15945"/>
                  </a:cubicBezTo>
                  <a:cubicBezTo>
                    <a:pt x="9040" y="15945"/>
                    <a:pt x="8940" y="16012"/>
                    <a:pt x="8906" y="16145"/>
                  </a:cubicBezTo>
                  <a:lnTo>
                    <a:pt x="8640" y="17479"/>
                  </a:lnTo>
                  <a:cubicBezTo>
                    <a:pt x="7706" y="17479"/>
                    <a:pt x="6805" y="17279"/>
                    <a:pt x="5938" y="16946"/>
                  </a:cubicBezTo>
                  <a:lnTo>
                    <a:pt x="6238" y="15578"/>
                  </a:lnTo>
                  <a:cubicBezTo>
                    <a:pt x="6238" y="15445"/>
                    <a:pt x="6171" y="15311"/>
                    <a:pt x="6071" y="15278"/>
                  </a:cubicBezTo>
                  <a:cubicBezTo>
                    <a:pt x="5404" y="14944"/>
                    <a:pt x="4770" y="14544"/>
                    <a:pt x="4236" y="14010"/>
                  </a:cubicBezTo>
                  <a:cubicBezTo>
                    <a:pt x="4195" y="13969"/>
                    <a:pt x="4128" y="13941"/>
                    <a:pt x="4052" y="13941"/>
                  </a:cubicBezTo>
                  <a:cubicBezTo>
                    <a:pt x="4005" y="13941"/>
                    <a:pt x="3954" y="13952"/>
                    <a:pt x="3903" y="13977"/>
                  </a:cubicBezTo>
                  <a:lnTo>
                    <a:pt x="2735" y="14744"/>
                  </a:lnTo>
                  <a:cubicBezTo>
                    <a:pt x="2435" y="14411"/>
                    <a:pt x="2168" y="14044"/>
                    <a:pt x="1901" y="13643"/>
                  </a:cubicBezTo>
                  <a:cubicBezTo>
                    <a:pt x="1668" y="13276"/>
                    <a:pt x="1434" y="12876"/>
                    <a:pt x="1268" y="12443"/>
                  </a:cubicBezTo>
                  <a:lnTo>
                    <a:pt x="2435" y="11675"/>
                  </a:lnTo>
                  <a:cubicBezTo>
                    <a:pt x="2535" y="11609"/>
                    <a:pt x="2569" y="11475"/>
                    <a:pt x="2535" y="11375"/>
                  </a:cubicBezTo>
                  <a:cubicBezTo>
                    <a:pt x="2268" y="10675"/>
                    <a:pt x="2135" y="9941"/>
                    <a:pt x="2102" y="9207"/>
                  </a:cubicBezTo>
                  <a:cubicBezTo>
                    <a:pt x="2102" y="9073"/>
                    <a:pt x="2001" y="8973"/>
                    <a:pt x="1901" y="8940"/>
                  </a:cubicBezTo>
                  <a:lnTo>
                    <a:pt x="534" y="8673"/>
                  </a:lnTo>
                  <a:cubicBezTo>
                    <a:pt x="567" y="7739"/>
                    <a:pt x="767" y="6805"/>
                    <a:pt x="1101" y="5971"/>
                  </a:cubicBezTo>
                  <a:lnTo>
                    <a:pt x="2468" y="6238"/>
                  </a:lnTo>
                  <a:cubicBezTo>
                    <a:pt x="2491" y="6244"/>
                    <a:pt x="2514" y="6247"/>
                    <a:pt x="2537" y="6247"/>
                  </a:cubicBezTo>
                  <a:cubicBezTo>
                    <a:pt x="2645" y="6247"/>
                    <a:pt x="2741" y="6182"/>
                    <a:pt x="2769" y="6071"/>
                  </a:cubicBezTo>
                  <a:cubicBezTo>
                    <a:pt x="3102" y="5404"/>
                    <a:pt x="3503" y="4804"/>
                    <a:pt x="4036" y="4270"/>
                  </a:cubicBezTo>
                  <a:cubicBezTo>
                    <a:pt x="4103" y="4170"/>
                    <a:pt x="4136" y="4037"/>
                    <a:pt x="4070" y="3936"/>
                  </a:cubicBezTo>
                  <a:lnTo>
                    <a:pt x="3302" y="2769"/>
                  </a:lnTo>
                  <a:cubicBezTo>
                    <a:pt x="3636" y="2435"/>
                    <a:pt x="4003" y="2169"/>
                    <a:pt x="4403" y="1902"/>
                  </a:cubicBezTo>
                  <a:cubicBezTo>
                    <a:pt x="4770" y="1668"/>
                    <a:pt x="5170" y="1435"/>
                    <a:pt x="5604" y="1268"/>
                  </a:cubicBezTo>
                  <a:lnTo>
                    <a:pt x="6371" y="2435"/>
                  </a:lnTo>
                  <a:cubicBezTo>
                    <a:pt x="6421" y="2510"/>
                    <a:pt x="6509" y="2548"/>
                    <a:pt x="6606" y="2548"/>
                  </a:cubicBezTo>
                  <a:cubicBezTo>
                    <a:pt x="6638" y="2548"/>
                    <a:pt x="6671" y="2544"/>
                    <a:pt x="6705" y="2535"/>
                  </a:cubicBezTo>
                  <a:cubicBezTo>
                    <a:pt x="7372" y="2269"/>
                    <a:pt x="8139" y="2135"/>
                    <a:pt x="8873" y="2102"/>
                  </a:cubicBezTo>
                  <a:cubicBezTo>
                    <a:pt x="9006" y="2102"/>
                    <a:pt x="9107" y="2035"/>
                    <a:pt x="9107" y="1902"/>
                  </a:cubicBezTo>
                  <a:lnTo>
                    <a:pt x="9407" y="567"/>
                  </a:lnTo>
                  <a:close/>
                  <a:moveTo>
                    <a:pt x="9407" y="0"/>
                  </a:moveTo>
                  <a:cubicBezTo>
                    <a:pt x="9173" y="0"/>
                    <a:pt x="8940" y="167"/>
                    <a:pt x="8873" y="434"/>
                  </a:cubicBezTo>
                  <a:lnTo>
                    <a:pt x="8640" y="1601"/>
                  </a:lnTo>
                  <a:cubicBezTo>
                    <a:pt x="7972" y="1635"/>
                    <a:pt x="7339" y="1768"/>
                    <a:pt x="6705" y="1968"/>
                  </a:cubicBezTo>
                  <a:lnTo>
                    <a:pt x="6071" y="968"/>
                  </a:lnTo>
                  <a:cubicBezTo>
                    <a:pt x="5978" y="804"/>
                    <a:pt x="5802" y="722"/>
                    <a:pt x="5626" y="722"/>
                  </a:cubicBezTo>
                  <a:cubicBezTo>
                    <a:pt x="5550" y="722"/>
                    <a:pt x="5474" y="738"/>
                    <a:pt x="5404" y="768"/>
                  </a:cubicBezTo>
                  <a:cubicBezTo>
                    <a:pt x="4970" y="968"/>
                    <a:pt x="4537" y="1201"/>
                    <a:pt x="4103" y="1468"/>
                  </a:cubicBezTo>
                  <a:cubicBezTo>
                    <a:pt x="3703" y="1735"/>
                    <a:pt x="3302" y="2035"/>
                    <a:pt x="2935" y="2369"/>
                  </a:cubicBezTo>
                  <a:cubicBezTo>
                    <a:pt x="2735" y="2535"/>
                    <a:pt x="2702" y="2836"/>
                    <a:pt x="2869" y="3036"/>
                  </a:cubicBezTo>
                  <a:lnTo>
                    <a:pt x="3503" y="4037"/>
                  </a:lnTo>
                  <a:cubicBezTo>
                    <a:pt x="3069" y="4537"/>
                    <a:pt x="2702" y="5071"/>
                    <a:pt x="2402" y="5671"/>
                  </a:cubicBezTo>
                  <a:lnTo>
                    <a:pt x="1234" y="5404"/>
                  </a:lnTo>
                  <a:cubicBezTo>
                    <a:pt x="1207" y="5401"/>
                    <a:pt x="1180" y="5399"/>
                    <a:pt x="1154" y="5399"/>
                  </a:cubicBezTo>
                  <a:cubicBezTo>
                    <a:pt x="921" y="5399"/>
                    <a:pt x="724" y="5528"/>
                    <a:pt x="634" y="5738"/>
                  </a:cubicBezTo>
                  <a:cubicBezTo>
                    <a:pt x="267" y="6672"/>
                    <a:pt x="67" y="7639"/>
                    <a:pt x="0" y="8640"/>
                  </a:cubicBezTo>
                  <a:cubicBezTo>
                    <a:pt x="0" y="8907"/>
                    <a:pt x="167" y="9107"/>
                    <a:pt x="434" y="9174"/>
                  </a:cubicBezTo>
                  <a:lnTo>
                    <a:pt x="1601" y="9440"/>
                  </a:lnTo>
                  <a:cubicBezTo>
                    <a:pt x="1635" y="10074"/>
                    <a:pt x="1768" y="10741"/>
                    <a:pt x="1968" y="11342"/>
                  </a:cubicBezTo>
                  <a:lnTo>
                    <a:pt x="934" y="12009"/>
                  </a:lnTo>
                  <a:cubicBezTo>
                    <a:pt x="734" y="12142"/>
                    <a:pt x="667" y="12409"/>
                    <a:pt x="767" y="12643"/>
                  </a:cubicBezTo>
                  <a:cubicBezTo>
                    <a:pt x="934" y="13110"/>
                    <a:pt x="1168" y="13543"/>
                    <a:pt x="1434" y="13944"/>
                  </a:cubicBezTo>
                  <a:cubicBezTo>
                    <a:pt x="1735" y="14377"/>
                    <a:pt x="2035" y="14744"/>
                    <a:pt x="2368" y="15144"/>
                  </a:cubicBezTo>
                  <a:cubicBezTo>
                    <a:pt x="2466" y="15242"/>
                    <a:pt x="2597" y="15294"/>
                    <a:pt x="2735" y="15294"/>
                  </a:cubicBezTo>
                  <a:cubicBezTo>
                    <a:pt x="2835" y="15294"/>
                    <a:pt x="2938" y="15267"/>
                    <a:pt x="3036" y="15211"/>
                  </a:cubicBezTo>
                  <a:lnTo>
                    <a:pt x="4036" y="14544"/>
                  </a:lnTo>
                  <a:cubicBezTo>
                    <a:pt x="4537" y="15011"/>
                    <a:pt x="5070" y="15378"/>
                    <a:pt x="5637" y="15678"/>
                  </a:cubicBezTo>
                  <a:lnTo>
                    <a:pt x="5404" y="16846"/>
                  </a:lnTo>
                  <a:cubicBezTo>
                    <a:pt x="5337" y="17079"/>
                    <a:pt x="5471" y="17346"/>
                    <a:pt x="5704" y="17446"/>
                  </a:cubicBezTo>
                  <a:cubicBezTo>
                    <a:pt x="6638" y="17813"/>
                    <a:pt x="7639" y="18013"/>
                    <a:pt x="8640" y="18047"/>
                  </a:cubicBezTo>
                  <a:cubicBezTo>
                    <a:pt x="8657" y="18049"/>
                    <a:pt x="8674" y="18050"/>
                    <a:pt x="8691" y="18050"/>
                  </a:cubicBezTo>
                  <a:cubicBezTo>
                    <a:pt x="8907" y="18050"/>
                    <a:pt x="9111" y="17863"/>
                    <a:pt x="9173" y="17646"/>
                  </a:cubicBezTo>
                  <a:lnTo>
                    <a:pt x="9407" y="16479"/>
                  </a:lnTo>
                  <a:cubicBezTo>
                    <a:pt x="10074" y="16412"/>
                    <a:pt x="10708" y="16312"/>
                    <a:pt x="11341" y="16112"/>
                  </a:cubicBezTo>
                  <a:lnTo>
                    <a:pt x="12009" y="17113"/>
                  </a:lnTo>
                  <a:cubicBezTo>
                    <a:pt x="12106" y="17259"/>
                    <a:pt x="12258" y="17352"/>
                    <a:pt x="12423" y="17352"/>
                  </a:cubicBezTo>
                  <a:cubicBezTo>
                    <a:pt x="12484" y="17352"/>
                    <a:pt x="12546" y="17340"/>
                    <a:pt x="12609" y="17313"/>
                  </a:cubicBezTo>
                  <a:cubicBezTo>
                    <a:pt x="12876" y="17213"/>
                    <a:pt x="13109" y="17079"/>
                    <a:pt x="13343" y="16946"/>
                  </a:cubicBezTo>
                  <a:cubicBezTo>
                    <a:pt x="13576" y="16812"/>
                    <a:pt x="13777" y="16746"/>
                    <a:pt x="13943" y="16612"/>
                  </a:cubicBezTo>
                  <a:cubicBezTo>
                    <a:pt x="14344" y="16345"/>
                    <a:pt x="14744" y="16045"/>
                    <a:pt x="15111" y="15712"/>
                  </a:cubicBezTo>
                  <a:cubicBezTo>
                    <a:pt x="15311" y="15511"/>
                    <a:pt x="15344" y="15245"/>
                    <a:pt x="15211" y="15044"/>
                  </a:cubicBezTo>
                  <a:lnTo>
                    <a:pt x="14544" y="14010"/>
                  </a:lnTo>
                  <a:cubicBezTo>
                    <a:pt x="14977" y="13543"/>
                    <a:pt x="15344" y="12976"/>
                    <a:pt x="15645" y="12409"/>
                  </a:cubicBezTo>
                  <a:lnTo>
                    <a:pt x="16845" y="12643"/>
                  </a:lnTo>
                  <a:cubicBezTo>
                    <a:pt x="16886" y="12654"/>
                    <a:pt x="16928" y="12660"/>
                    <a:pt x="16969" y="12660"/>
                  </a:cubicBezTo>
                  <a:cubicBezTo>
                    <a:pt x="17166" y="12660"/>
                    <a:pt x="17357" y="12535"/>
                    <a:pt x="17412" y="12342"/>
                  </a:cubicBezTo>
                  <a:cubicBezTo>
                    <a:pt x="17779" y="11408"/>
                    <a:pt x="18013" y="10408"/>
                    <a:pt x="18046" y="9407"/>
                  </a:cubicBezTo>
                  <a:cubicBezTo>
                    <a:pt x="18046" y="9174"/>
                    <a:pt x="17879" y="8940"/>
                    <a:pt x="17613" y="8873"/>
                  </a:cubicBezTo>
                  <a:lnTo>
                    <a:pt x="16445" y="8640"/>
                  </a:lnTo>
                  <a:cubicBezTo>
                    <a:pt x="16412" y="7973"/>
                    <a:pt x="16312" y="7339"/>
                    <a:pt x="16112" y="6705"/>
                  </a:cubicBezTo>
                  <a:lnTo>
                    <a:pt x="17112" y="6071"/>
                  </a:lnTo>
                  <a:cubicBezTo>
                    <a:pt x="17312" y="5938"/>
                    <a:pt x="17412" y="5671"/>
                    <a:pt x="17312" y="5438"/>
                  </a:cubicBezTo>
                  <a:cubicBezTo>
                    <a:pt x="17112" y="4971"/>
                    <a:pt x="16879" y="4537"/>
                    <a:pt x="16612" y="4103"/>
                  </a:cubicBezTo>
                  <a:cubicBezTo>
                    <a:pt x="16345" y="3703"/>
                    <a:pt x="16011" y="3303"/>
                    <a:pt x="15678" y="2936"/>
                  </a:cubicBezTo>
                  <a:cubicBezTo>
                    <a:pt x="15583" y="2822"/>
                    <a:pt x="15456" y="2762"/>
                    <a:pt x="15321" y="2762"/>
                  </a:cubicBezTo>
                  <a:cubicBezTo>
                    <a:pt x="15219" y="2762"/>
                    <a:pt x="15112" y="2797"/>
                    <a:pt x="15011" y="2869"/>
                  </a:cubicBezTo>
                  <a:lnTo>
                    <a:pt x="14010" y="3503"/>
                  </a:lnTo>
                  <a:cubicBezTo>
                    <a:pt x="13543" y="3069"/>
                    <a:pt x="12976" y="2702"/>
                    <a:pt x="12409" y="2402"/>
                  </a:cubicBezTo>
                  <a:lnTo>
                    <a:pt x="12642" y="1235"/>
                  </a:lnTo>
                  <a:cubicBezTo>
                    <a:pt x="12709" y="968"/>
                    <a:pt x="12576" y="734"/>
                    <a:pt x="12342" y="634"/>
                  </a:cubicBezTo>
                  <a:cubicBezTo>
                    <a:pt x="11408" y="267"/>
                    <a:pt x="10407" y="67"/>
                    <a:pt x="940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40"/>
            <p:cNvSpPr/>
            <p:nvPr/>
          </p:nvSpPr>
          <p:spPr>
            <a:xfrm>
              <a:off x="7666856" y="1910801"/>
              <a:ext cx="364736" cy="364807"/>
            </a:xfrm>
            <a:custGeom>
              <a:avLst/>
              <a:gdLst/>
              <a:ahLst/>
              <a:cxnLst/>
              <a:rect l="l" t="t" r="r" b="b"/>
              <a:pathLst>
                <a:path w="20382" h="20386" extrusionOk="0">
                  <a:moveTo>
                    <a:pt x="10225" y="5822"/>
                  </a:moveTo>
                  <a:cubicBezTo>
                    <a:pt x="11089" y="5822"/>
                    <a:pt x="11949" y="6091"/>
                    <a:pt x="12676" y="6643"/>
                  </a:cubicBezTo>
                  <a:cubicBezTo>
                    <a:pt x="15779" y="8844"/>
                    <a:pt x="14744" y="13714"/>
                    <a:pt x="11008" y="14482"/>
                  </a:cubicBezTo>
                  <a:cubicBezTo>
                    <a:pt x="10732" y="14537"/>
                    <a:pt x="10453" y="14564"/>
                    <a:pt x="10176" y="14564"/>
                  </a:cubicBezTo>
                  <a:cubicBezTo>
                    <a:pt x="9287" y="14564"/>
                    <a:pt x="8419" y="14282"/>
                    <a:pt x="7706" y="13748"/>
                  </a:cubicBezTo>
                  <a:cubicBezTo>
                    <a:pt x="6272" y="12747"/>
                    <a:pt x="5605" y="10979"/>
                    <a:pt x="5938" y="9278"/>
                  </a:cubicBezTo>
                  <a:cubicBezTo>
                    <a:pt x="6272" y="7844"/>
                    <a:pt x="7272" y="6676"/>
                    <a:pt x="8673" y="6142"/>
                  </a:cubicBezTo>
                  <a:cubicBezTo>
                    <a:pt x="8874" y="6042"/>
                    <a:pt x="9107" y="5976"/>
                    <a:pt x="9374" y="5909"/>
                  </a:cubicBezTo>
                  <a:cubicBezTo>
                    <a:pt x="9655" y="5851"/>
                    <a:pt x="9940" y="5822"/>
                    <a:pt x="10225" y="5822"/>
                  </a:cubicBezTo>
                  <a:close/>
                  <a:moveTo>
                    <a:pt x="10243" y="5195"/>
                  </a:moveTo>
                  <a:cubicBezTo>
                    <a:pt x="9907" y="5195"/>
                    <a:pt x="9570" y="5232"/>
                    <a:pt x="9241" y="5308"/>
                  </a:cubicBezTo>
                  <a:cubicBezTo>
                    <a:pt x="7272" y="5709"/>
                    <a:pt x="5771" y="7210"/>
                    <a:pt x="5338" y="9178"/>
                  </a:cubicBezTo>
                  <a:cubicBezTo>
                    <a:pt x="4937" y="11113"/>
                    <a:pt x="5705" y="13081"/>
                    <a:pt x="7339" y="14248"/>
                  </a:cubicBezTo>
                  <a:cubicBezTo>
                    <a:pt x="8134" y="14844"/>
                    <a:pt x="9114" y="15163"/>
                    <a:pt x="10113" y="15163"/>
                  </a:cubicBezTo>
                  <a:cubicBezTo>
                    <a:pt x="10456" y="15163"/>
                    <a:pt x="10801" y="15125"/>
                    <a:pt x="11142" y="15049"/>
                  </a:cubicBezTo>
                  <a:cubicBezTo>
                    <a:pt x="11409" y="14982"/>
                    <a:pt x="11676" y="14915"/>
                    <a:pt x="11942" y="14815"/>
                  </a:cubicBezTo>
                  <a:cubicBezTo>
                    <a:pt x="13477" y="14215"/>
                    <a:pt x="14644" y="12847"/>
                    <a:pt x="15011" y="11213"/>
                  </a:cubicBezTo>
                  <a:cubicBezTo>
                    <a:pt x="15412" y="9278"/>
                    <a:pt x="14644" y="7276"/>
                    <a:pt x="13043" y="6142"/>
                  </a:cubicBezTo>
                  <a:cubicBezTo>
                    <a:pt x="12222" y="5520"/>
                    <a:pt x="11233" y="5195"/>
                    <a:pt x="10243" y="5195"/>
                  </a:cubicBezTo>
                  <a:close/>
                  <a:moveTo>
                    <a:pt x="10642" y="672"/>
                  </a:moveTo>
                  <a:cubicBezTo>
                    <a:pt x="11676" y="672"/>
                    <a:pt x="12710" y="905"/>
                    <a:pt x="13677" y="1272"/>
                  </a:cubicBezTo>
                  <a:lnTo>
                    <a:pt x="13377" y="2840"/>
                  </a:lnTo>
                  <a:cubicBezTo>
                    <a:pt x="13343" y="2973"/>
                    <a:pt x="13410" y="3107"/>
                    <a:pt x="13544" y="3174"/>
                  </a:cubicBezTo>
                  <a:cubicBezTo>
                    <a:pt x="14277" y="3540"/>
                    <a:pt x="14978" y="4007"/>
                    <a:pt x="15578" y="4575"/>
                  </a:cubicBezTo>
                  <a:cubicBezTo>
                    <a:pt x="15643" y="4639"/>
                    <a:pt x="15722" y="4676"/>
                    <a:pt x="15805" y="4676"/>
                  </a:cubicBezTo>
                  <a:cubicBezTo>
                    <a:pt x="15851" y="4676"/>
                    <a:pt x="15898" y="4665"/>
                    <a:pt x="15945" y="4641"/>
                  </a:cubicBezTo>
                  <a:lnTo>
                    <a:pt x="15979" y="4641"/>
                  </a:lnTo>
                  <a:lnTo>
                    <a:pt x="17280" y="3807"/>
                  </a:lnTo>
                  <a:cubicBezTo>
                    <a:pt x="17647" y="4174"/>
                    <a:pt x="17947" y="4575"/>
                    <a:pt x="18247" y="5008"/>
                  </a:cubicBezTo>
                  <a:cubicBezTo>
                    <a:pt x="18514" y="5442"/>
                    <a:pt x="18781" y="5909"/>
                    <a:pt x="18981" y="6376"/>
                  </a:cubicBezTo>
                  <a:lnTo>
                    <a:pt x="17647" y="7243"/>
                  </a:lnTo>
                  <a:cubicBezTo>
                    <a:pt x="17546" y="7343"/>
                    <a:pt x="17480" y="7477"/>
                    <a:pt x="17546" y="7610"/>
                  </a:cubicBezTo>
                  <a:cubicBezTo>
                    <a:pt x="17813" y="8411"/>
                    <a:pt x="17980" y="9211"/>
                    <a:pt x="17980" y="10078"/>
                  </a:cubicBezTo>
                  <a:cubicBezTo>
                    <a:pt x="17980" y="10212"/>
                    <a:pt x="18080" y="10312"/>
                    <a:pt x="18247" y="10345"/>
                  </a:cubicBezTo>
                  <a:lnTo>
                    <a:pt x="19748" y="10679"/>
                  </a:lnTo>
                  <a:cubicBezTo>
                    <a:pt x="19715" y="11713"/>
                    <a:pt x="19515" y="12747"/>
                    <a:pt x="19148" y="13714"/>
                  </a:cubicBezTo>
                  <a:lnTo>
                    <a:pt x="17580" y="13414"/>
                  </a:lnTo>
                  <a:cubicBezTo>
                    <a:pt x="17546" y="13398"/>
                    <a:pt x="17521" y="13389"/>
                    <a:pt x="17496" y="13389"/>
                  </a:cubicBezTo>
                  <a:cubicBezTo>
                    <a:pt x="17471" y="13389"/>
                    <a:pt x="17446" y="13398"/>
                    <a:pt x="17413" y="13414"/>
                  </a:cubicBezTo>
                  <a:cubicBezTo>
                    <a:pt x="17346" y="13414"/>
                    <a:pt x="17280" y="13481"/>
                    <a:pt x="17246" y="13548"/>
                  </a:cubicBezTo>
                  <a:cubicBezTo>
                    <a:pt x="16879" y="14315"/>
                    <a:pt x="16412" y="15015"/>
                    <a:pt x="15845" y="15616"/>
                  </a:cubicBezTo>
                  <a:cubicBezTo>
                    <a:pt x="15745" y="15716"/>
                    <a:pt x="15712" y="15849"/>
                    <a:pt x="15779" y="15983"/>
                  </a:cubicBezTo>
                  <a:lnTo>
                    <a:pt x="16612" y="17284"/>
                  </a:lnTo>
                  <a:cubicBezTo>
                    <a:pt x="16246" y="17651"/>
                    <a:pt x="15845" y="17984"/>
                    <a:pt x="15412" y="18251"/>
                  </a:cubicBezTo>
                  <a:cubicBezTo>
                    <a:pt x="14978" y="18551"/>
                    <a:pt x="14511" y="18785"/>
                    <a:pt x="14044" y="18985"/>
                  </a:cubicBezTo>
                  <a:lnTo>
                    <a:pt x="13177" y="17684"/>
                  </a:lnTo>
                  <a:cubicBezTo>
                    <a:pt x="13100" y="17582"/>
                    <a:pt x="13004" y="17538"/>
                    <a:pt x="12904" y="17538"/>
                  </a:cubicBezTo>
                  <a:cubicBezTo>
                    <a:pt x="12873" y="17538"/>
                    <a:pt x="12841" y="17543"/>
                    <a:pt x="12810" y="17550"/>
                  </a:cubicBezTo>
                  <a:cubicBezTo>
                    <a:pt x="12009" y="17851"/>
                    <a:pt x="11175" y="17984"/>
                    <a:pt x="10341" y="18017"/>
                  </a:cubicBezTo>
                  <a:cubicBezTo>
                    <a:pt x="10208" y="18017"/>
                    <a:pt x="10108" y="18118"/>
                    <a:pt x="10074" y="18251"/>
                  </a:cubicBezTo>
                  <a:lnTo>
                    <a:pt x="9741" y="19785"/>
                  </a:lnTo>
                  <a:cubicBezTo>
                    <a:pt x="8707" y="19752"/>
                    <a:pt x="7673" y="19519"/>
                    <a:pt x="6705" y="19152"/>
                  </a:cubicBezTo>
                  <a:lnTo>
                    <a:pt x="7039" y="17617"/>
                  </a:lnTo>
                  <a:cubicBezTo>
                    <a:pt x="7039" y="17450"/>
                    <a:pt x="6972" y="17317"/>
                    <a:pt x="6839" y="17250"/>
                  </a:cubicBezTo>
                  <a:cubicBezTo>
                    <a:pt x="6105" y="16883"/>
                    <a:pt x="5404" y="16416"/>
                    <a:pt x="4804" y="15816"/>
                  </a:cubicBezTo>
                  <a:cubicBezTo>
                    <a:pt x="4731" y="15761"/>
                    <a:pt x="4657" y="15736"/>
                    <a:pt x="4584" y="15736"/>
                  </a:cubicBezTo>
                  <a:cubicBezTo>
                    <a:pt x="4524" y="15736"/>
                    <a:pt x="4464" y="15753"/>
                    <a:pt x="4404" y="15783"/>
                  </a:cubicBezTo>
                  <a:lnTo>
                    <a:pt x="3103" y="16650"/>
                  </a:lnTo>
                  <a:cubicBezTo>
                    <a:pt x="2736" y="16250"/>
                    <a:pt x="2402" y="15849"/>
                    <a:pt x="2135" y="15382"/>
                  </a:cubicBezTo>
                  <a:cubicBezTo>
                    <a:pt x="1874" y="14989"/>
                    <a:pt x="1612" y="14532"/>
                    <a:pt x="1413" y="14074"/>
                  </a:cubicBezTo>
                  <a:lnTo>
                    <a:pt x="1413" y="14074"/>
                  </a:lnTo>
                  <a:lnTo>
                    <a:pt x="2736" y="13181"/>
                  </a:lnTo>
                  <a:cubicBezTo>
                    <a:pt x="2836" y="13114"/>
                    <a:pt x="2903" y="12981"/>
                    <a:pt x="2836" y="12847"/>
                  </a:cubicBezTo>
                  <a:cubicBezTo>
                    <a:pt x="2569" y="12047"/>
                    <a:pt x="2402" y="11213"/>
                    <a:pt x="2402" y="10379"/>
                  </a:cubicBezTo>
                  <a:cubicBezTo>
                    <a:pt x="2402" y="10245"/>
                    <a:pt x="2302" y="10112"/>
                    <a:pt x="2135" y="10078"/>
                  </a:cubicBezTo>
                  <a:lnTo>
                    <a:pt x="634" y="9778"/>
                  </a:lnTo>
                  <a:cubicBezTo>
                    <a:pt x="668" y="8744"/>
                    <a:pt x="868" y="7710"/>
                    <a:pt x="1235" y="6743"/>
                  </a:cubicBezTo>
                  <a:lnTo>
                    <a:pt x="2803" y="7043"/>
                  </a:lnTo>
                  <a:cubicBezTo>
                    <a:pt x="2826" y="7049"/>
                    <a:pt x="2848" y="7051"/>
                    <a:pt x="2871" y="7051"/>
                  </a:cubicBezTo>
                  <a:cubicBezTo>
                    <a:pt x="2980" y="7051"/>
                    <a:pt x="3081" y="6987"/>
                    <a:pt x="3136" y="6876"/>
                  </a:cubicBezTo>
                  <a:cubicBezTo>
                    <a:pt x="3503" y="6109"/>
                    <a:pt x="3970" y="5442"/>
                    <a:pt x="4571" y="4841"/>
                  </a:cubicBezTo>
                  <a:cubicBezTo>
                    <a:pt x="4637" y="4708"/>
                    <a:pt x="4671" y="4575"/>
                    <a:pt x="4604" y="4441"/>
                  </a:cubicBezTo>
                  <a:lnTo>
                    <a:pt x="3770" y="3140"/>
                  </a:lnTo>
                  <a:cubicBezTo>
                    <a:pt x="4137" y="2773"/>
                    <a:pt x="4537" y="2440"/>
                    <a:pt x="4971" y="2173"/>
                  </a:cubicBezTo>
                  <a:cubicBezTo>
                    <a:pt x="5404" y="1906"/>
                    <a:pt x="5871" y="1639"/>
                    <a:pt x="6338" y="1439"/>
                  </a:cubicBezTo>
                  <a:lnTo>
                    <a:pt x="7206" y="2773"/>
                  </a:lnTo>
                  <a:cubicBezTo>
                    <a:pt x="7278" y="2845"/>
                    <a:pt x="7367" y="2900"/>
                    <a:pt x="7462" y="2900"/>
                  </a:cubicBezTo>
                  <a:cubicBezTo>
                    <a:pt x="7498" y="2900"/>
                    <a:pt x="7535" y="2892"/>
                    <a:pt x="7573" y="2873"/>
                  </a:cubicBezTo>
                  <a:cubicBezTo>
                    <a:pt x="8373" y="2573"/>
                    <a:pt x="9207" y="2440"/>
                    <a:pt x="10041" y="2406"/>
                  </a:cubicBezTo>
                  <a:cubicBezTo>
                    <a:pt x="10175" y="2406"/>
                    <a:pt x="10275" y="2306"/>
                    <a:pt x="10308" y="2173"/>
                  </a:cubicBezTo>
                  <a:lnTo>
                    <a:pt x="10642" y="672"/>
                  </a:lnTo>
                  <a:close/>
                  <a:moveTo>
                    <a:pt x="10577" y="1"/>
                  </a:moveTo>
                  <a:cubicBezTo>
                    <a:pt x="10308" y="1"/>
                    <a:pt x="10103" y="193"/>
                    <a:pt x="10041" y="472"/>
                  </a:cubicBezTo>
                  <a:lnTo>
                    <a:pt x="9741" y="1806"/>
                  </a:lnTo>
                  <a:cubicBezTo>
                    <a:pt x="9007" y="1839"/>
                    <a:pt x="8273" y="1973"/>
                    <a:pt x="7573" y="2206"/>
                  </a:cubicBezTo>
                  <a:lnTo>
                    <a:pt x="6839" y="1072"/>
                  </a:lnTo>
                  <a:cubicBezTo>
                    <a:pt x="6721" y="883"/>
                    <a:pt x="6536" y="794"/>
                    <a:pt x="6343" y="794"/>
                  </a:cubicBezTo>
                  <a:cubicBezTo>
                    <a:pt x="6263" y="794"/>
                    <a:pt x="6183" y="809"/>
                    <a:pt x="6105" y="839"/>
                  </a:cubicBezTo>
                  <a:cubicBezTo>
                    <a:pt x="5605" y="1072"/>
                    <a:pt x="5104" y="1339"/>
                    <a:pt x="4637" y="1639"/>
                  </a:cubicBezTo>
                  <a:cubicBezTo>
                    <a:pt x="4170" y="1939"/>
                    <a:pt x="3703" y="2306"/>
                    <a:pt x="3303" y="2673"/>
                  </a:cubicBezTo>
                  <a:cubicBezTo>
                    <a:pt x="3103" y="2873"/>
                    <a:pt x="3036" y="3174"/>
                    <a:pt x="3203" y="3407"/>
                  </a:cubicBezTo>
                  <a:lnTo>
                    <a:pt x="3937" y="4575"/>
                  </a:lnTo>
                  <a:cubicBezTo>
                    <a:pt x="3436" y="5108"/>
                    <a:pt x="3036" y="5709"/>
                    <a:pt x="2703" y="6376"/>
                  </a:cubicBezTo>
                  <a:lnTo>
                    <a:pt x="1368" y="6109"/>
                  </a:lnTo>
                  <a:cubicBezTo>
                    <a:pt x="1328" y="6099"/>
                    <a:pt x="1288" y="6094"/>
                    <a:pt x="1247" y="6094"/>
                  </a:cubicBezTo>
                  <a:cubicBezTo>
                    <a:pt x="1016" y="6094"/>
                    <a:pt x="786" y="6249"/>
                    <a:pt x="701" y="6476"/>
                  </a:cubicBezTo>
                  <a:cubicBezTo>
                    <a:pt x="301" y="7510"/>
                    <a:pt x="34" y="8611"/>
                    <a:pt x="1" y="9745"/>
                  </a:cubicBezTo>
                  <a:cubicBezTo>
                    <a:pt x="1" y="10012"/>
                    <a:pt x="201" y="10279"/>
                    <a:pt x="468" y="10345"/>
                  </a:cubicBezTo>
                  <a:lnTo>
                    <a:pt x="1802" y="10612"/>
                  </a:lnTo>
                  <a:cubicBezTo>
                    <a:pt x="1835" y="11346"/>
                    <a:pt x="1969" y="12080"/>
                    <a:pt x="2202" y="12814"/>
                  </a:cubicBezTo>
                  <a:lnTo>
                    <a:pt x="1035" y="13548"/>
                  </a:lnTo>
                  <a:cubicBezTo>
                    <a:pt x="801" y="13681"/>
                    <a:pt x="701" y="13981"/>
                    <a:pt x="801" y="14248"/>
                  </a:cubicBezTo>
                  <a:cubicBezTo>
                    <a:pt x="1035" y="14782"/>
                    <a:pt x="1302" y="15282"/>
                    <a:pt x="1635" y="15749"/>
                  </a:cubicBezTo>
                  <a:cubicBezTo>
                    <a:pt x="1935" y="16216"/>
                    <a:pt x="2269" y="16650"/>
                    <a:pt x="2669" y="17083"/>
                  </a:cubicBezTo>
                  <a:cubicBezTo>
                    <a:pt x="2769" y="17204"/>
                    <a:pt x="2929" y="17264"/>
                    <a:pt x="3092" y="17264"/>
                  </a:cubicBezTo>
                  <a:cubicBezTo>
                    <a:pt x="3200" y="17264"/>
                    <a:pt x="3310" y="17237"/>
                    <a:pt x="3403" y="17184"/>
                  </a:cubicBezTo>
                  <a:lnTo>
                    <a:pt x="4537" y="16416"/>
                  </a:lnTo>
                  <a:cubicBezTo>
                    <a:pt x="5104" y="16917"/>
                    <a:pt x="5705" y="17350"/>
                    <a:pt x="6372" y="17684"/>
                  </a:cubicBezTo>
                  <a:lnTo>
                    <a:pt x="6105" y="19018"/>
                  </a:lnTo>
                  <a:cubicBezTo>
                    <a:pt x="6038" y="19285"/>
                    <a:pt x="6172" y="19585"/>
                    <a:pt x="6439" y="19685"/>
                  </a:cubicBezTo>
                  <a:cubicBezTo>
                    <a:pt x="7506" y="20086"/>
                    <a:pt x="8607" y="20319"/>
                    <a:pt x="9741" y="20386"/>
                  </a:cubicBezTo>
                  <a:cubicBezTo>
                    <a:pt x="10008" y="20386"/>
                    <a:pt x="10275" y="20186"/>
                    <a:pt x="10341" y="19919"/>
                  </a:cubicBezTo>
                  <a:lnTo>
                    <a:pt x="10608" y="18585"/>
                  </a:lnTo>
                  <a:cubicBezTo>
                    <a:pt x="11342" y="18551"/>
                    <a:pt x="12076" y="18418"/>
                    <a:pt x="12776" y="18184"/>
                  </a:cubicBezTo>
                  <a:lnTo>
                    <a:pt x="13544" y="19318"/>
                  </a:lnTo>
                  <a:cubicBezTo>
                    <a:pt x="13667" y="19491"/>
                    <a:pt x="13845" y="19591"/>
                    <a:pt x="14037" y="19591"/>
                  </a:cubicBezTo>
                  <a:cubicBezTo>
                    <a:pt x="14105" y="19591"/>
                    <a:pt x="14174" y="19578"/>
                    <a:pt x="14244" y="19552"/>
                  </a:cubicBezTo>
                  <a:cubicBezTo>
                    <a:pt x="14544" y="19418"/>
                    <a:pt x="14811" y="19285"/>
                    <a:pt x="15078" y="19152"/>
                  </a:cubicBezTo>
                  <a:cubicBezTo>
                    <a:pt x="15345" y="18985"/>
                    <a:pt x="15512" y="18885"/>
                    <a:pt x="15745" y="18718"/>
                  </a:cubicBezTo>
                  <a:cubicBezTo>
                    <a:pt x="16212" y="18418"/>
                    <a:pt x="16646" y="18084"/>
                    <a:pt x="17079" y="17684"/>
                  </a:cubicBezTo>
                  <a:cubicBezTo>
                    <a:pt x="17280" y="17517"/>
                    <a:pt x="17313" y="17184"/>
                    <a:pt x="17180" y="16950"/>
                  </a:cubicBezTo>
                  <a:lnTo>
                    <a:pt x="16412" y="15816"/>
                  </a:lnTo>
                  <a:cubicBezTo>
                    <a:pt x="16913" y="15249"/>
                    <a:pt x="17346" y="14648"/>
                    <a:pt x="17680" y="13981"/>
                  </a:cubicBezTo>
                  <a:lnTo>
                    <a:pt x="19014" y="14281"/>
                  </a:lnTo>
                  <a:cubicBezTo>
                    <a:pt x="19041" y="14285"/>
                    <a:pt x="19068" y="14287"/>
                    <a:pt x="19096" y="14287"/>
                  </a:cubicBezTo>
                  <a:cubicBezTo>
                    <a:pt x="19340" y="14287"/>
                    <a:pt x="19591" y="14154"/>
                    <a:pt x="19681" y="13915"/>
                  </a:cubicBezTo>
                  <a:cubicBezTo>
                    <a:pt x="20082" y="12847"/>
                    <a:pt x="20315" y="11746"/>
                    <a:pt x="20382" y="10612"/>
                  </a:cubicBezTo>
                  <a:cubicBezTo>
                    <a:pt x="20382" y="10345"/>
                    <a:pt x="20182" y="10078"/>
                    <a:pt x="19915" y="10012"/>
                  </a:cubicBezTo>
                  <a:lnTo>
                    <a:pt x="18581" y="9745"/>
                  </a:lnTo>
                  <a:cubicBezTo>
                    <a:pt x="18547" y="9011"/>
                    <a:pt x="18380" y="8277"/>
                    <a:pt x="18147" y="7577"/>
                  </a:cubicBezTo>
                  <a:lnTo>
                    <a:pt x="19314" y="6809"/>
                  </a:lnTo>
                  <a:cubicBezTo>
                    <a:pt x="19548" y="6676"/>
                    <a:pt x="19648" y="6376"/>
                    <a:pt x="19515" y="6109"/>
                  </a:cubicBezTo>
                  <a:cubicBezTo>
                    <a:pt x="19314" y="5575"/>
                    <a:pt x="19048" y="5075"/>
                    <a:pt x="18714" y="4608"/>
                  </a:cubicBezTo>
                  <a:cubicBezTo>
                    <a:pt x="18414" y="4141"/>
                    <a:pt x="18080" y="3707"/>
                    <a:pt x="17680" y="3274"/>
                  </a:cubicBezTo>
                  <a:cubicBezTo>
                    <a:pt x="17585" y="3160"/>
                    <a:pt x="17437" y="3100"/>
                    <a:pt x="17283" y="3100"/>
                  </a:cubicBezTo>
                  <a:cubicBezTo>
                    <a:pt x="17167" y="3100"/>
                    <a:pt x="17047" y="3135"/>
                    <a:pt x="16946" y="3207"/>
                  </a:cubicBezTo>
                  <a:lnTo>
                    <a:pt x="15812" y="3941"/>
                  </a:lnTo>
                  <a:cubicBezTo>
                    <a:pt x="15278" y="3440"/>
                    <a:pt x="14644" y="3040"/>
                    <a:pt x="13977" y="2707"/>
                  </a:cubicBezTo>
                  <a:lnTo>
                    <a:pt x="14277" y="1372"/>
                  </a:lnTo>
                  <a:cubicBezTo>
                    <a:pt x="14344" y="1072"/>
                    <a:pt x="14177" y="805"/>
                    <a:pt x="13911" y="705"/>
                  </a:cubicBezTo>
                  <a:cubicBezTo>
                    <a:pt x="12876" y="271"/>
                    <a:pt x="11776" y="38"/>
                    <a:pt x="10642" y="5"/>
                  </a:cubicBezTo>
                  <a:cubicBezTo>
                    <a:pt x="10620" y="2"/>
                    <a:pt x="10598" y="1"/>
                    <a:pt x="1057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40"/>
            <p:cNvSpPr/>
            <p:nvPr/>
          </p:nvSpPr>
          <p:spPr>
            <a:xfrm>
              <a:off x="5913682" y="2829549"/>
              <a:ext cx="287143" cy="667985"/>
            </a:xfrm>
            <a:custGeom>
              <a:avLst/>
              <a:gdLst/>
              <a:ahLst/>
              <a:cxnLst/>
              <a:rect l="l" t="t" r="r" b="b"/>
              <a:pathLst>
                <a:path w="16046" h="37328" extrusionOk="0">
                  <a:moveTo>
                    <a:pt x="1" y="0"/>
                  </a:moveTo>
                  <a:lnTo>
                    <a:pt x="1" y="37327"/>
                  </a:lnTo>
                  <a:lnTo>
                    <a:pt x="16045" y="2805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40"/>
            <p:cNvSpPr/>
            <p:nvPr/>
          </p:nvSpPr>
          <p:spPr>
            <a:xfrm>
              <a:off x="5626557" y="2829549"/>
              <a:ext cx="287143" cy="667985"/>
            </a:xfrm>
            <a:custGeom>
              <a:avLst/>
              <a:gdLst/>
              <a:ahLst/>
              <a:cxnLst/>
              <a:rect l="l" t="t" r="r" b="b"/>
              <a:pathLst>
                <a:path w="16046" h="37328" extrusionOk="0">
                  <a:moveTo>
                    <a:pt x="16046" y="0"/>
                  </a:moveTo>
                  <a:lnTo>
                    <a:pt x="1" y="28054"/>
                  </a:lnTo>
                  <a:lnTo>
                    <a:pt x="16046" y="37327"/>
                  </a:lnTo>
                  <a:lnTo>
                    <a:pt x="16046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40"/>
            <p:cNvSpPr/>
            <p:nvPr/>
          </p:nvSpPr>
          <p:spPr>
            <a:xfrm>
              <a:off x="5626557" y="2829549"/>
              <a:ext cx="287143" cy="667985"/>
            </a:xfrm>
            <a:custGeom>
              <a:avLst/>
              <a:gdLst/>
              <a:ahLst/>
              <a:cxnLst/>
              <a:rect l="l" t="t" r="r" b="b"/>
              <a:pathLst>
                <a:path w="16046" h="37328" extrusionOk="0">
                  <a:moveTo>
                    <a:pt x="16046" y="0"/>
                  </a:moveTo>
                  <a:lnTo>
                    <a:pt x="1" y="28054"/>
                  </a:lnTo>
                  <a:lnTo>
                    <a:pt x="16046" y="37327"/>
                  </a:lnTo>
                  <a:lnTo>
                    <a:pt x="1604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40"/>
            <p:cNvSpPr/>
            <p:nvPr/>
          </p:nvSpPr>
          <p:spPr>
            <a:xfrm>
              <a:off x="4989048" y="3336335"/>
              <a:ext cx="678131" cy="391006"/>
            </a:xfrm>
            <a:custGeom>
              <a:avLst/>
              <a:gdLst/>
              <a:ahLst/>
              <a:cxnLst/>
              <a:rect l="l" t="t" r="r" b="b"/>
              <a:pathLst>
                <a:path w="37895" h="21850" extrusionOk="0">
                  <a:moveTo>
                    <a:pt x="24418" y="1"/>
                  </a:moveTo>
                  <a:lnTo>
                    <a:pt x="0" y="14077"/>
                  </a:lnTo>
                  <a:lnTo>
                    <a:pt x="13477" y="21850"/>
                  </a:lnTo>
                  <a:lnTo>
                    <a:pt x="37894" y="7773"/>
                  </a:lnTo>
                  <a:lnTo>
                    <a:pt x="24418" y="1"/>
                  </a:ln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40"/>
            <p:cNvSpPr/>
            <p:nvPr/>
          </p:nvSpPr>
          <p:spPr>
            <a:xfrm>
              <a:off x="4989048" y="3336335"/>
              <a:ext cx="678131" cy="391006"/>
            </a:xfrm>
            <a:custGeom>
              <a:avLst/>
              <a:gdLst/>
              <a:ahLst/>
              <a:cxnLst/>
              <a:rect l="l" t="t" r="r" b="b"/>
              <a:pathLst>
                <a:path w="37895" h="21850" extrusionOk="0">
                  <a:moveTo>
                    <a:pt x="24418" y="1"/>
                  </a:moveTo>
                  <a:lnTo>
                    <a:pt x="0" y="14077"/>
                  </a:lnTo>
                  <a:lnTo>
                    <a:pt x="13477" y="21850"/>
                  </a:lnTo>
                  <a:lnTo>
                    <a:pt x="37894" y="7773"/>
                  </a:lnTo>
                  <a:lnTo>
                    <a:pt x="2441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40"/>
            <p:cNvSpPr/>
            <p:nvPr/>
          </p:nvSpPr>
          <p:spPr>
            <a:xfrm>
              <a:off x="4989048" y="3588243"/>
              <a:ext cx="241171" cy="303249"/>
            </a:xfrm>
            <a:custGeom>
              <a:avLst/>
              <a:gdLst/>
              <a:ahLst/>
              <a:cxnLst/>
              <a:rect l="l" t="t" r="r" b="b"/>
              <a:pathLst>
                <a:path w="13477" h="16946" extrusionOk="0">
                  <a:moveTo>
                    <a:pt x="0" y="0"/>
                  </a:moveTo>
                  <a:lnTo>
                    <a:pt x="0" y="9174"/>
                  </a:lnTo>
                  <a:lnTo>
                    <a:pt x="13477" y="16946"/>
                  </a:lnTo>
                  <a:lnTo>
                    <a:pt x="13477" y="77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40"/>
            <p:cNvSpPr/>
            <p:nvPr/>
          </p:nvSpPr>
          <p:spPr>
            <a:xfrm>
              <a:off x="5230201" y="3475415"/>
              <a:ext cx="436978" cy="416077"/>
            </a:xfrm>
            <a:custGeom>
              <a:avLst/>
              <a:gdLst/>
              <a:ahLst/>
              <a:cxnLst/>
              <a:rect l="l" t="t" r="r" b="b"/>
              <a:pathLst>
                <a:path w="24419" h="23251" extrusionOk="0">
                  <a:moveTo>
                    <a:pt x="24418" y="1"/>
                  </a:moveTo>
                  <a:lnTo>
                    <a:pt x="1" y="14078"/>
                  </a:lnTo>
                  <a:lnTo>
                    <a:pt x="1" y="23251"/>
                  </a:lnTo>
                  <a:lnTo>
                    <a:pt x="24418" y="9174"/>
                  </a:lnTo>
                  <a:lnTo>
                    <a:pt x="24418" y="1"/>
                  </a:ln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40"/>
            <p:cNvSpPr/>
            <p:nvPr/>
          </p:nvSpPr>
          <p:spPr>
            <a:xfrm>
              <a:off x="5230201" y="3475415"/>
              <a:ext cx="436978" cy="416077"/>
            </a:xfrm>
            <a:custGeom>
              <a:avLst/>
              <a:gdLst/>
              <a:ahLst/>
              <a:cxnLst/>
              <a:rect l="l" t="t" r="r" b="b"/>
              <a:pathLst>
                <a:path w="24419" h="23251" extrusionOk="0">
                  <a:moveTo>
                    <a:pt x="24418" y="1"/>
                  </a:moveTo>
                  <a:lnTo>
                    <a:pt x="1" y="14078"/>
                  </a:lnTo>
                  <a:lnTo>
                    <a:pt x="1" y="23251"/>
                  </a:lnTo>
                  <a:lnTo>
                    <a:pt x="24418" y="9174"/>
                  </a:lnTo>
                  <a:lnTo>
                    <a:pt x="2441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40"/>
            <p:cNvSpPr/>
            <p:nvPr/>
          </p:nvSpPr>
          <p:spPr>
            <a:xfrm>
              <a:off x="5579404" y="3728808"/>
              <a:ext cx="494278" cy="414287"/>
            </a:xfrm>
            <a:custGeom>
              <a:avLst/>
              <a:gdLst/>
              <a:ahLst/>
              <a:cxnLst/>
              <a:rect l="l" t="t" r="r" b="b"/>
              <a:pathLst>
                <a:path w="27621" h="23151" extrusionOk="0">
                  <a:moveTo>
                    <a:pt x="13811" y="1"/>
                  </a:moveTo>
                  <a:cubicBezTo>
                    <a:pt x="10275" y="1"/>
                    <a:pt x="6739" y="785"/>
                    <a:pt x="4037" y="2353"/>
                  </a:cubicBezTo>
                  <a:cubicBezTo>
                    <a:pt x="1335" y="3887"/>
                    <a:pt x="1" y="5955"/>
                    <a:pt x="1" y="7990"/>
                  </a:cubicBezTo>
                  <a:lnTo>
                    <a:pt x="1" y="15162"/>
                  </a:lnTo>
                  <a:cubicBezTo>
                    <a:pt x="1" y="17197"/>
                    <a:pt x="1335" y="19265"/>
                    <a:pt x="4037" y="20799"/>
                  </a:cubicBezTo>
                  <a:cubicBezTo>
                    <a:pt x="6739" y="22367"/>
                    <a:pt x="10275" y="23151"/>
                    <a:pt x="13811" y="23151"/>
                  </a:cubicBezTo>
                  <a:cubicBezTo>
                    <a:pt x="17346" y="23151"/>
                    <a:pt x="20882" y="22367"/>
                    <a:pt x="23584" y="20799"/>
                  </a:cubicBezTo>
                  <a:cubicBezTo>
                    <a:pt x="26253" y="19265"/>
                    <a:pt x="27620" y="17197"/>
                    <a:pt x="27620" y="15162"/>
                  </a:cubicBezTo>
                  <a:lnTo>
                    <a:pt x="27620" y="7990"/>
                  </a:lnTo>
                  <a:cubicBezTo>
                    <a:pt x="27620" y="5955"/>
                    <a:pt x="26253" y="3887"/>
                    <a:pt x="23584" y="2353"/>
                  </a:cubicBezTo>
                  <a:cubicBezTo>
                    <a:pt x="20882" y="785"/>
                    <a:pt x="17346" y="1"/>
                    <a:pt x="1381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40"/>
            <p:cNvSpPr/>
            <p:nvPr/>
          </p:nvSpPr>
          <p:spPr>
            <a:xfrm>
              <a:off x="5579404" y="3728808"/>
              <a:ext cx="494278" cy="285515"/>
            </a:xfrm>
            <a:custGeom>
              <a:avLst/>
              <a:gdLst/>
              <a:ahLst/>
              <a:cxnLst/>
              <a:rect l="l" t="t" r="r" b="b"/>
              <a:pathLst>
                <a:path w="27621" h="15955" extrusionOk="0">
                  <a:moveTo>
                    <a:pt x="13811" y="1"/>
                  </a:moveTo>
                  <a:cubicBezTo>
                    <a:pt x="10275" y="1"/>
                    <a:pt x="6739" y="785"/>
                    <a:pt x="4037" y="2353"/>
                  </a:cubicBezTo>
                  <a:cubicBezTo>
                    <a:pt x="1335" y="3887"/>
                    <a:pt x="1" y="5955"/>
                    <a:pt x="1" y="7990"/>
                  </a:cubicBezTo>
                  <a:cubicBezTo>
                    <a:pt x="1" y="10025"/>
                    <a:pt x="1335" y="12060"/>
                    <a:pt x="4037" y="13627"/>
                  </a:cubicBezTo>
                  <a:cubicBezTo>
                    <a:pt x="6739" y="15179"/>
                    <a:pt x="10275" y="15954"/>
                    <a:pt x="13811" y="15954"/>
                  </a:cubicBezTo>
                  <a:cubicBezTo>
                    <a:pt x="17346" y="15954"/>
                    <a:pt x="20882" y="15179"/>
                    <a:pt x="23584" y="13627"/>
                  </a:cubicBezTo>
                  <a:cubicBezTo>
                    <a:pt x="26253" y="12060"/>
                    <a:pt x="27620" y="10025"/>
                    <a:pt x="27620" y="7990"/>
                  </a:cubicBezTo>
                  <a:cubicBezTo>
                    <a:pt x="27620" y="5955"/>
                    <a:pt x="26253" y="3887"/>
                    <a:pt x="23584" y="2353"/>
                  </a:cubicBezTo>
                  <a:cubicBezTo>
                    <a:pt x="20882" y="785"/>
                    <a:pt x="17346" y="1"/>
                    <a:pt x="138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40"/>
            <p:cNvSpPr/>
            <p:nvPr/>
          </p:nvSpPr>
          <p:spPr>
            <a:xfrm>
              <a:off x="7712219" y="3252765"/>
              <a:ext cx="355198" cy="204772"/>
            </a:xfrm>
            <a:custGeom>
              <a:avLst/>
              <a:gdLst/>
              <a:ahLst/>
              <a:cxnLst/>
              <a:rect l="l" t="t" r="r" b="b"/>
              <a:pathLst>
                <a:path w="19849" h="11443" extrusionOk="0">
                  <a:moveTo>
                    <a:pt x="9941" y="1"/>
                  </a:moveTo>
                  <a:lnTo>
                    <a:pt x="1" y="5738"/>
                  </a:lnTo>
                  <a:lnTo>
                    <a:pt x="9941" y="11442"/>
                  </a:lnTo>
                  <a:lnTo>
                    <a:pt x="19848" y="5738"/>
                  </a:lnTo>
                  <a:lnTo>
                    <a:pt x="9941" y="1"/>
                  </a:ln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40"/>
            <p:cNvSpPr/>
            <p:nvPr/>
          </p:nvSpPr>
          <p:spPr>
            <a:xfrm>
              <a:off x="7712219" y="3252765"/>
              <a:ext cx="355198" cy="204772"/>
            </a:xfrm>
            <a:custGeom>
              <a:avLst/>
              <a:gdLst/>
              <a:ahLst/>
              <a:cxnLst/>
              <a:rect l="l" t="t" r="r" b="b"/>
              <a:pathLst>
                <a:path w="19849" h="11443" extrusionOk="0">
                  <a:moveTo>
                    <a:pt x="9941" y="1"/>
                  </a:moveTo>
                  <a:lnTo>
                    <a:pt x="1" y="5738"/>
                  </a:lnTo>
                  <a:lnTo>
                    <a:pt x="9941" y="11442"/>
                  </a:lnTo>
                  <a:lnTo>
                    <a:pt x="19848" y="5738"/>
                  </a:lnTo>
                  <a:lnTo>
                    <a:pt x="994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40"/>
            <p:cNvSpPr/>
            <p:nvPr/>
          </p:nvSpPr>
          <p:spPr>
            <a:xfrm>
              <a:off x="7712219" y="3355447"/>
              <a:ext cx="177912" cy="306828"/>
            </a:xfrm>
            <a:custGeom>
              <a:avLst/>
              <a:gdLst/>
              <a:ahLst/>
              <a:cxnLst/>
              <a:rect l="l" t="t" r="r" b="b"/>
              <a:pathLst>
                <a:path w="9942" h="17146" extrusionOk="0">
                  <a:moveTo>
                    <a:pt x="1" y="0"/>
                  </a:moveTo>
                  <a:lnTo>
                    <a:pt x="1" y="11442"/>
                  </a:lnTo>
                  <a:lnTo>
                    <a:pt x="9941" y="17146"/>
                  </a:lnTo>
                  <a:lnTo>
                    <a:pt x="9941" y="570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40"/>
            <p:cNvSpPr/>
            <p:nvPr/>
          </p:nvSpPr>
          <p:spPr>
            <a:xfrm>
              <a:off x="7890114" y="3355447"/>
              <a:ext cx="177304" cy="306828"/>
            </a:xfrm>
            <a:custGeom>
              <a:avLst/>
              <a:gdLst/>
              <a:ahLst/>
              <a:cxnLst/>
              <a:rect l="l" t="t" r="r" b="b"/>
              <a:pathLst>
                <a:path w="9908" h="17146" extrusionOk="0">
                  <a:moveTo>
                    <a:pt x="9907" y="0"/>
                  </a:moveTo>
                  <a:lnTo>
                    <a:pt x="0" y="5704"/>
                  </a:lnTo>
                  <a:lnTo>
                    <a:pt x="0" y="17146"/>
                  </a:lnTo>
                  <a:lnTo>
                    <a:pt x="9907" y="11442"/>
                  </a:lnTo>
                  <a:lnTo>
                    <a:pt x="9907" y="0"/>
                  </a:ln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40"/>
            <p:cNvSpPr/>
            <p:nvPr/>
          </p:nvSpPr>
          <p:spPr>
            <a:xfrm>
              <a:off x="7890114" y="3355447"/>
              <a:ext cx="177304" cy="306828"/>
            </a:xfrm>
            <a:custGeom>
              <a:avLst/>
              <a:gdLst/>
              <a:ahLst/>
              <a:cxnLst/>
              <a:rect l="l" t="t" r="r" b="b"/>
              <a:pathLst>
                <a:path w="9908" h="17146" extrusionOk="0">
                  <a:moveTo>
                    <a:pt x="9907" y="0"/>
                  </a:moveTo>
                  <a:lnTo>
                    <a:pt x="0" y="5704"/>
                  </a:lnTo>
                  <a:lnTo>
                    <a:pt x="0" y="17146"/>
                  </a:lnTo>
                  <a:lnTo>
                    <a:pt x="9907" y="11442"/>
                  </a:lnTo>
                  <a:lnTo>
                    <a:pt x="990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40"/>
            <p:cNvSpPr/>
            <p:nvPr/>
          </p:nvSpPr>
          <p:spPr>
            <a:xfrm>
              <a:off x="7040674" y="3618682"/>
              <a:ext cx="784982" cy="543221"/>
            </a:xfrm>
            <a:custGeom>
              <a:avLst/>
              <a:gdLst/>
              <a:ahLst/>
              <a:cxnLst/>
              <a:rect l="l" t="t" r="r" b="b"/>
              <a:pathLst>
                <a:path w="43866" h="30356" extrusionOk="0">
                  <a:moveTo>
                    <a:pt x="21950" y="13944"/>
                  </a:moveTo>
                  <a:cubicBezTo>
                    <a:pt x="24377" y="13944"/>
                    <a:pt x="26803" y="14478"/>
                    <a:pt x="28655" y="15545"/>
                  </a:cubicBezTo>
                  <a:cubicBezTo>
                    <a:pt x="28955" y="15712"/>
                    <a:pt x="29188" y="15879"/>
                    <a:pt x="29422" y="16045"/>
                  </a:cubicBezTo>
                  <a:cubicBezTo>
                    <a:pt x="29188" y="16212"/>
                    <a:pt x="28922" y="16379"/>
                    <a:pt x="28655" y="16546"/>
                  </a:cubicBezTo>
                  <a:cubicBezTo>
                    <a:pt x="26803" y="17613"/>
                    <a:pt x="24377" y="18147"/>
                    <a:pt x="21950" y="18147"/>
                  </a:cubicBezTo>
                  <a:cubicBezTo>
                    <a:pt x="19523" y="18147"/>
                    <a:pt x="17097" y="17613"/>
                    <a:pt x="15245" y="16546"/>
                  </a:cubicBezTo>
                  <a:cubicBezTo>
                    <a:pt x="14978" y="16379"/>
                    <a:pt x="14711" y="16212"/>
                    <a:pt x="14478" y="16045"/>
                  </a:cubicBezTo>
                  <a:cubicBezTo>
                    <a:pt x="14711" y="15879"/>
                    <a:pt x="14978" y="15712"/>
                    <a:pt x="15245" y="15545"/>
                  </a:cubicBezTo>
                  <a:cubicBezTo>
                    <a:pt x="17097" y="14478"/>
                    <a:pt x="19523" y="13944"/>
                    <a:pt x="21950" y="13944"/>
                  </a:cubicBezTo>
                  <a:close/>
                  <a:moveTo>
                    <a:pt x="19048" y="1"/>
                  </a:moveTo>
                  <a:cubicBezTo>
                    <a:pt x="18781" y="34"/>
                    <a:pt x="18514" y="234"/>
                    <a:pt x="18481" y="501"/>
                  </a:cubicBezTo>
                  <a:lnTo>
                    <a:pt x="17980" y="3136"/>
                  </a:lnTo>
                  <a:cubicBezTo>
                    <a:pt x="17914" y="3436"/>
                    <a:pt x="17680" y="3670"/>
                    <a:pt x="17380" y="3703"/>
                  </a:cubicBezTo>
                  <a:cubicBezTo>
                    <a:pt x="16313" y="3903"/>
                    <a:pt x="15279" y="4137"/>
                    <a:pt x="14278" y="4470"/>
                  </a:cubicBezTo>
                  <a:cubicBezTo>
                    <a:pt x="14160" y="4494"/>
                    <a:pt x="14046" y="4505"/>
                    <a:pt x="13934" y="4505"/>
                  </a:cubicBezTo>
                  <a:cubicBezTo>
                    <a:pt x="13732" y="4505"/>
                    <a:pt x="13538" y="4468"/>
                    <a:pt x="13344" y="4404"/>
                  </a:cubicBezTo>
                  <a:lnTo>
                    <a:pt x="9341" y="2536"/>
                  </a:lnTo>
                  <a:cubicBezTo>
                    <a:pt x="9202" y="2489"/>
                    <a:pt x="9055" y="2464"/>
                    <a:pt x="8911" y="2464"/>
                  </a:cubicBezTo>
                  <a:cubicBezTo>
                    <a:pt x="8746" y="2464"/>
                    <a:pt x="8583" y="2498"/>
                    <a:pt x="8440" y="2569"/>
                  </a:cubicBezTo>
                  <a:lnTo>
                    <a:pt x="4471" y="4871"/>
                  </a:lnTo>
                  <a:cubicBezTo>
                    <a:pt x="4371" y="4937"/>
                    <a:pt x="4304" y="5038"/>
                    <a:pt x="4304" y="5171"/>
                  </a:cubicBezTo>
                  <a:lnTo>
                    <a:pt x="4304" y="10441"/>
                  </a:lnTo>
                  <a:lnTo>
                    <a:pt x="535" y="10675"/>
                  </a:lnTo>
                  <a:cubicBezTo>
                    <a:pt x="268" y="10708"/>
                    <a:pt x="34" y="10942"/>
                    <a:pt x="34" y="11209"/>
                  </a:cubicBezTo>
                  <a:lnTo>
                    <a:pt x="34" y="13577"/>
                  </a:lnTo>
                  <a:cubicBezTo>
                    <a:pt x="34" y="13610"/>
                    <a:pt x="34" y="13644"/>
                    <a:pt x="1" y="13677"/>
                  </a:cubicBezTo>
                  <a:lnTo>
                    <a:pt x="1" y="19181"/>
                  </a:lnTo>
                  <a:cubicBezTo>
                    <a:pt x="1" y="19448"/>
                    <a:pt x="234" y="19681"/>
                    <a:pt x="501" y="19715"/>
                  </a:cubicBezTo>
                  <a:lnTo>
                    <a:pt x="4271" y="19948"/>
                  </a:lnTo>
                  <a:lnTo>
                    <a:pt x="4271" y="25252"/>
                  </a:lnTo>
                  <a:cubicBezTo>
                    <a:pt x="4271" y="25352"/>
                    <a:pt x="4337" y="25452"/>
                    <a:pt x="4437" y="25519"/>
                  </a:cubicBezTo>
                  <a:lnTo>
                    <a:pt x="8407" y="27820"/>
                  </a:lnTo>
                  <a:cubicBezTo>
                    <a:pt x="8574" y="27887"/>
                    <a:pt x="8741" y="27921"/>
                    <a:pt x="8907" y="27921"/>
                  </a:cubicBezTo>
                  <a:cubicBezTo>
                    <a:pt x="9041" y="27921"/>
                    <a:pt x="9174" y="27887"/>
                    <a:pt x="9274" y="27854"/>
                  </a:cubicBezTo>
                  <a:lnTo>
                    <a:pt x="13310" y="25986"/>
                  </a:lnTo>
                  <a:cubicBezTo>
                    <a:pt x="13486" y="25908"/>
                    <a:pt x="13662" y="25875"/>
                    <a:pt x="13838" y="25875"/>
                  </a:cubicBezTo>
                  <a:cubicBezTo>
                    <a:pt x="13962" y="25875"/>
                    <a:pt x="14087" y="25892"/>
                    <a:pt x="14211" y="25919"/>
                  </a:cubicBezTo>
                  <a:cubicBezTo>
                    <a:pt x="15245" y="26253"/>
                    <a:pt x="16279" y="26486"/>
                    <a:pt x="17347" y="26653"/>
                  </a:cubicBezTo>
                  <a:cubicBezTo>
                    <a:pt x="17647" y="26720"/>
                    <a:pt x="17847" y="26953"/>
                    <a:pt x="17914" y="27220"/>
                  </a:cubicBezTo>
                  <a:lnTo>
                    <a:pt x="18447" y="29889"/>
                  </a:lnTo>
                  <a:cubicBezTo>
                    <a:pt x="18447" y="30022"/>
                    <a:pt x="18548" y="30156"/>
                    <a:pt x="18648" y="30222"/>
                  </a:cubicBezTo>
                  <a:cubicBezTo>
                    <a:pt x="18748" y="30322"/>
                    <a:pt x="18881" y="30356"/>
                    <a:pt x="19015" y="30356"/>
                  </a:cubicBezTo>
                  <a:lnTo>
                    <a:pt x="24852" y="30356"/>
                  </a:lnTo>
                  <a:cubicBezTo>
                    <a:pt x="24985" y="30356"/>
                    <a:pt x="25086" y="30322"/>
                    <a:pt x="25186" y="30222"/>
                  </a:cubicBezTo>
                  <a:cubicBezTo>
                    <a:pt x="25219" y="30222"/>
                    <a:pt x="25252" y="30189"/>
                    <a:pt x="25252" y="30156"/>
                  </a:cubicBezTo>
                  <a:cubicBezTo>
                    <a:pt x="25286" y="30156"/>
                    <a:pt x="25319" y="30122"/>
                    <a:pt x="25352" y="30089"/>
                  </a:cubicBezTo>
                  <a:lnTo>
                    <a:pt x="25352" y="30022"/>
                  </a:lnTo>
                  <a:cubicBezTo>
                    <a:pt x="25386" y="29989"/>
                    <a:pt x="25419" y="29955"/>
                    <a:pt x="25452" y="29889"/>
                  </a:cubicBezTo>
                  <a:lnTo>
                    <a:pt x="25953" y="27220"/>
                  </a:lnTo>
                  <a:cubicBezTo>
                    <a:pt x="26020" y="26953"/>
                    <a:pt x="26253" y="26720"/>
                    <a:pt x="26520" y="26653"/>
                  </a:cubicBezTo>
                  <a:cubicBezTo>
                    <a:pt x="27587" y="26486"/>
                    <a:pt x="28621" y="26253"/>
                    <a:pt x="29655" y="25919"/>
                  </a:cubicBezTo>
                  <a:cubicBezTo>
                    <a:pt x="29780" y="25892"/>
                    <a:pt x="29910" y="25875"/>
                    <a:pt x="30039" y="25875"/>
                  </a:cubicBezTo>
                  <a:cubicBezTo>
                    <a:pt x="30221" y="25875"/>
                    <a:pt x="30400" y="25908"/>
                    <a:pt x="30556" y="25986"/>
                  </a:cubicBezTo>
                  <a:lnTo>
                    <a:pt x="34592" y="27854"/>
                  </a:lnTo>
                  <a:cubicBezTo>
                    <a:pt x="34659" y="27854"/>
                    <a:pt x="34759" y="27887"/>
                    <a:pt x="34826" y="27887"/>
                  </a:cubicBezTo>
                  <a:lnTo>
                    <a:pt x="34826" y="27921"/>
                  </a:lnTo>
                  <a:lnTo>
                    <a:pt x="35093" y="27921"/>
                  </a:lnTo>
                  <a:cubicBezTo>
                    <a:pt x="35226" y="27887"/>
                    <a:pt x="35360" y="27854"/>
                    <a:pt x="35460" y="27820"/>
                  </a:cubicBezTo>
                  <a:lnTo>
                    <a:pt x="39429" y="25519"/>
                  </a:lnTo>
                  <a:cubicBezTo>
                    <a:pt x="39496" y="25485"/>
                    <a:pt x="39529" y="25452"/>
                    <a:pt x="39563" y="25385"/>
                  </a:cubicBezTo>
                  <a:cubicBezTo>
                    <a:pt x="39596" y="25352"/>
                    <a:pt x="39596" y="25319"/>
                    <a:pt x="39596" y="25285"/>
                  </a:cubicBezTo>
                  <a:lnTo>
                    <a:pt x="39596" y="23017"/>
                  </a:lnTo>
                  <a:lnTo>
                    <a:pt x="39596" y="19982"/>
                  </a:lnTo>
                  <a:lnTo>
                    <a:pt x="43299" y="19748"/>
                  </a:lnTo>
                  <a:lnTo>
                    <a:pt x="43365" y="19748"/>
                  </a:lnTo>
                  <a:cubicBezTo>
                    <a:pt x="43399" y="19748"/>
                    <a:pt x="43432" y="19715"/>
                    <a:pt x="43465" y="19681"/>
                  </a:cubicBezTo>
                  <a:cubicBezTo>
                    <a:pt x="43565" y="19681"/>
                    <a:pt x="43632" y="19648"/>
                    <a:pt x="43699" y="19581"/>
                  </a:cubicBezTo>
                  <a:cubicBezTo>
                    <a:pt x="43732" y="19515"/>
                    <a:pt x="43766" y="19448"/>
                    <a:pt x="43799" y="19381"/>
                  </a:cubicBezTo>
                  <a:cubicBezTo>
                    <a:pt x="43799" y="19314"/>
                    <a:pt x="43866" y="19281"/>
                    <a:pt x="43866" y="19214"/>
                  </a:cubicBezTo>
                  <a:lnTo>
                    <a:pt x="43866" y="16279"/>
                  </a:lnTo>
                  <a:lnTo>
                    <a:pt x="43866" y="14177"/>
                  </a:lnTo>
                  <a:lnTo>
                    <a:pt x="43866" y="11242"/>
                  </a:lnTo>
                  <a:cubicBezTo>
                    <a:pt x="43866" y="10942"/>
                    <a:pt x="43632" y="10742"/>
                    <a:pt x="43365" y="10708"/>
                  </a:cubicBezTo>
                  <a:lnTo>
                    <a:pt x="39596" y="10475"/>
                  </a:lnTo>
                  <a:lnTo>
                    <a:pt x="39596" y="5171"/>
                  </a:lnTo>
                  <a:cubicBezTo>
                    <a:pt x="39596" y="5038"/>
                    <a:pt x="39529" y="4937"/>
                    <a:pt x="39429" y="4904"/>
                  </a:cubicBezTo>
                  <a:lnTo>
                    <a:pt x="35460" y="2602"/>
                  </a:lnTo>
                  <a:cubicBezTo>
                    <a:pt x="35310" y="2528"/>
                    <a:pt x="35139" y="2484"/>
                    <a:pt x="34971" y="2484"/>
                  </a:cubicBezTo>
                  <a:cubicBezTo>
                    <a:pt x="34839" y="2484"/>
                    <a:pt x="34709" y="2511"/>
                    <a:pt x="34592" y="2569"/>
                  </a:cubicBezTo>
                  <a:lnTo>
                    <a:pt x="30623" y="4404"/>
                  </a:lnTo>
                  <a:cubicBezTo>
                    <a:pt x="30429" y="4468"/>
                    <a:pt x="30221" y="4505"/>
                    <a:pt x="30017" y="4505"/>
                  </a:cubicBezTo>
                  <a:cubicBezTo>
                    <a:pt x="29906" y="4505"/>
                    <a:pt x="29795" y="4494"/>
                    <a:pt x="29689" y="4470"/>
                  </a:cubicBezTo>
                  <a:cubicBezTo>
                    <a:pt x="28655" y="4137"/>
                    <a:pt x="27621" y="3903"/>
                    <a:pt x="26553" y="3703"/>
                  </a:cubicBezTo>
                  <a:cubicBezTo>
                    <a:pt x="26286" y="3670"/>
                    <a:pt x="26053" y="3436"/>
                    <a:pt x="25986" y="3136"/>
                  </a:cubicBezTo>
                  <a:lnTo>
                    <a:pt x="25486" y="501"/>
                  </a:lnTo>
                  <a:cubicBezTo>
                    <a:pt x="25419" y="234"/>
                    <a:pt x="25186" y="34"/>
                    <a:pt x="2488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40"/>
            <p:cNvSpPr/>
            <p:nvPr/>
          </p:nvSpPr>
          <p:spPr>
            <a:xfrm>
              <a:off x="7040674" y="3861625"/>
              <a:ext cx="784982" cy="300278"/>
            </a:xfrm>
            <a:custGeom>
              <a:avLst/>
              <a:gdLst/>
              <a:ahLst/>
              <a:cxnLst/>
              <a:rect l="l" t="t" r="r" b="b"/>
              <a:pathLst>
                <a:path w="43866" h="16780" extrusionOk="0">
                  <a:moveTo>
                    <a:pt x="34" y="1"/>
                  </a:moveTo>
                  <a:cubicBezTo>
                    <a:pt x="34" y="34"/>
                    <a:pt x="1" y="68"/>
                    <a:pt x="1" y="101"/>
                  </a:cubicBezTo>
                  <a:lnTo>
                    <a:pt x="1" y="5605"/>
                  </a:lnTo>
                  <a:cubicBezTo>
                    <a:pt x="1" y="5872"/>
                    <a:pt x="234" y="6105"/>
                    <a:pt x="501" y="6139"/>
                  </a:cubicBezTo>
                  <a:lnTo>
                    <a:pt x="4271" y="6372"/>
                  </a:lnTo>
                  <a:lnTo>
                    <a:pt x="4271" y="11676"/>
                  </a:lnTo>
                  <a:cubicBezTo>
                    <a:pt x="4271" y="11776"/>
                    <a:pt x="4337" y="11876"/>
                    <a:pt x="4437" y="11943"/>
                  </a:cubicBezTo>
                  <a:lnTo>
                    <a:pt x="8407" y="14244"/>
                  </a:lnTo>
                  <a:cubicBezTo>
                    <a:pt x="8574" y="14311"/>
                    <a:pt x="8741" y="14345"/>
                    <a:pt x="8907" y="14345"/>
                  </a:cubicBezTo>
                  <a:cubicBezTo>
                    <a:pt x="9041" y="14345"/>
                    <a:pt x="9174" y="14311"/>
                    <a:pt x="9274" y="14278"/>
                  </a:cubicBezTo>
                  <a:lnTo>
                    <a:pt x="13310" y="12410"/>
                  </a:lnTo>
                  <a:cubicBezTo>
                    <a:pt x="13411" y="12343"/>
                    <a:pt x="13544" y="12310"/>
                    <a:pt x="13677" y="12310"/>
                  </a:cubicBezTo>
                  <a:cubicBezTo>
                    <a:pt x="13736" y="12300"/>
                    <a:pt x="13792" y="12296"/>
                    <a:pt x="13846" y="12296"/>
                  </a:cubicBezTo>
                  <a:cubicBezTo>
                    <a:pt x="13975" y="12296"/>
                    <a:pt x="14093" y="12320"/>
                    <a:pt x="14211" y="12343"/>
                  </a:cubicBezTo>
                  <a:cubicBezTo>
                    <a:pt x="15245" y="12677"/>
                    <a:pt x="16279" y="12910"/>
                    <a:pt x="17347" y="13077"/>
                  </a:cubicBezTo>
                  <a:cubicBezTo>
                    <a:pt x="17447" y="13110"/>
                    <a:pt x="17513" y="13144"/>
                    <a:pt x="17580" y="13177"/>
                  </a:cubicBezTo>
                  <a:lnTo>
                    <a:pt x="17580" y="13210"/>
                  </a:lnTo>
                  <a:cubicBezTo>
                    <a:pt x="17747" y="13310"/>
                    <a:pt x="17880" y="13444"/>
                    <a:pt x="17914" y="13644"/>
                  </a:cubicBezTo>
                  <a:lnTo>
                    <a:pt x="18414" y="16279"/>
                  </a:lnTo>
                  <a:cubicBezTo>
                    <a:pt x="18447" y="16413"/>
                    <a:pt x="18548" y="16546"/>
                    <a:pt x="18648" y="16646"/>
                  </a:cubicBezTo>
                  <a:cubicBezTo>
                    <a:pt x="18748" y="16713"/>
                    <a:pt x="18881" y="16780"/>
                    <a:pt x="19015" y="16780"/>
                  </a:cubicBezTo>
                  <a:lnTo>
                    <a:pt x="24952" y="16780"/>
                  </a:lnTo>
                  <a:cubicBezTo>
                    <a:pt x="25119" y="16746"/>
                    <a:pt x="25252" y="16646"/>
                    <a:pt x="25352" y="16513"/>
                  </a:cubicBezTo>
                  <a:lnTo>
                    <a:pt x="25352" y="16446"/>
                  </a:lnTo>
                  <a:cubicBezTo>
                    <a:pt x="25386" y="16413"/>
                    <a:pt x="25419" y="16346"/>
                    <a:pt x="25452" y="16313"/>
                  </a:cubicBezTo>
                  <a:lnTo>
                    <a:pt x="25953" y="13644"/>
                  </a:lnTo>
                  <a:cubicBezTo>
                    <a:pt x="25986" y="13511"/>
                    <a:pt x="26053" y="13377"/>
                    <a:pt x="26186" y="13277"/>
                  </a:cubicBezTo>
                  <a:cubicBezTo>
                    <a:pt x="26286" y="13177"/>
                    <a:pt x="26386" y="13110"/>
                    <a:pt x="26520" y="13077"/>
                  </a:cubicBezTo>
                  <a:cubicBezTo>
                    <a:pt x="27587" y="12910"/>
                    <a:pt x="28621" y="12677"/>
                    <a:pt x="29655" y="12343"/>
                  </a:cubicBezTo>
                  <a:cubicBezTo>
                    <a:pt x="29797" y="12320"/>
                    <a:pt x="29939" y="12296"/>
                    <a:pt x="30080" y="12296"/>
                  </a:cubicBezTo>
                  <a:cubicBezTo>
                    <a:pt x="30139" y="12296"/>
                    <a:pt x="30197" y="12300"/>
                    <a:pt x="30256" y="12310"/>
                  </a:cubicBezTo>
                  <a:cubicBezTo>
                    <a:pt x="30356" y="12343"/>
                    <a:pt x="30456" y="12343"/>
                    <a:pt x="30556" y="12376"/>
                  </a:cubicBezTo>
                  <a:lnTo>
                    <a:pt x="34592" y="14244"/>
                  </a:lnTo>
                  <a:cubicBezTo>
                    <a:pt x="34659" y="14278"/>
                    <a:pt x="34759" y="14278"/>
                    <a:pt x="34826" y="14278"/>
                  </a:cubicBezTo>
                  <a:lnTo>
                    <a:pt x="34826" y="14311"/>
                  </a:lnTo>
                  <a:cubicBezTo>
                    <a:pt x="34884" y="14320"/>
                    <a:pt x="34941" y="14324"/>
                    <a:pt x="34995" y="14324"/>
                  </a:cubicBezTo>
                  <a:cubicBezTo>
                    <a:pt x="35159" y="14324"/>
                    <a:pt x="35310" y="14286"/>
                    <a:pt x="35460" y="14211"/>
                  </a:cubicBezTo>
                  <a:lnTo>
                    <a:pt x="39429" y="11909"/>
                  </a:lnTo>
                  <a:cubicBezTo>
                    <a:pt x="39462" y="11909"/>
                    <a:pt x="39496" y="11876"/>
                    <a:pt x="39529" y="11876"/>
                  </a:cubicBezTo>
                  <a:cubicBezTo>
                    <a:pt x="39529" y="11843"/>
                    <a:pt x="39563" y="11809"/>
                    <a:pt x="39563" y="11776"/>
                  </a:cubicBezTo>
                  <a:cubicBezTo>
                    <a:pt x="39596" y="11743"/>
                    <a:pt x="39596" y="11709"/>
                    <a:pt x="39629" y="11676"/>
                  </a:cubicBezTo>
                  <a:lnTo>
                    <a:pt x="39629" y="6372"/>
                  </a:lnTo>
                  <a:lnTo>
                    <a:pt x="40296" y="6339"/>
                  </a:lnTo>
                  <a:lnTo>
                    <a:pt x="43299" y="6139"/>
                  </a:lnTo>
                  <a:lnTo>
                    <a:pt x="43365" y="6139"/>
                  </a:lnTo>
                  <a:cubicBezTo>
                    <a:pt x="43665" y="6105"/>
                    <a:pt x="43866" y="5872"/>
                    <a:pt x="43866" y="5605"/>
                  </a:cubicBezTo>
                  <a:lnTo>
                    <a:pt x="43866" y="568"/>
                  </a:lnTo>
                  <a:cubicBezTo>
                    <a:pt x="43866" y="868"/>
                    <a:pt x="43665" y="1068"/>
                    <a:pt x="43365" y="1102"/>
                  </a:cubicBezTo>
                  <a:lnTo>
                    <a:pt x="38095" y="1435"/>
                  </a:lnTo>
                  <a:cubicBezTo>
                    <a:pt x="37795" y="1469"/>
                    <a:pt x="37528" y="1635"/>
                    <a:pt x="37361" y="1902"/>
                  </a:cubicBezTo>
                  <a:cubicBezTo>
                    <a:pt x="37061" y="2469"/>
                    <a:pt x="36694" y="3003"/>
                    <a:pt x="36260" y="3470"/>
                  </a:cubicBezTo>
                  <a:cubicBezTo>
                    <a:pt x="36060" y="3670"/>
                    <a:pt x="36093" y="3970"/>
                    <a:pt x="36327" y="4104"/>
                  </a:cubicBezTo>
                  <a:lnTo>
                    <a:pt x="39462" y="6372"/>
                  </a:lnTo>
                  <a:cubicBezTo>
                    <a:pt x="39696" y="6506"/>
                    <a:pt x="39663" y="6806"/>
                    <a:pt x="39429" y="6906"/>
                  </a:cubicBezTo>
                  <a:lnTo>
                    <a:pt x="35460" y="9208"/>
                  </a:lnTo>
                  <a:cubicBezTo>
                    <a:pt x="35317" y="9279"/>
                    <a:pt x="35154" y="9312"/>
                    <a:pt x="34994" y="9312"/>
                  </a:cubicBezTo>
                  <a:cubicBezTo>
                    <a:pt x="34854" y="9312"/>
                    <a:pt x="34716" y="9287"/>
                    <a:pt x="34592" y="9241"/>
                  </a:cubicBezTo>
                  <a:lnTo>
                    <a:pt x="30623" y="7373"/>
                  </a:lnTo>
                  <a:cubicBezTo>
                    <a:pt x="30448" y="7315"/>
                    <a:pt x="30263" y="7279"/>
                    <a:pt x="30079" y="7279"/>
                  </a:cubicBezTo>
                  <a:cubicBezTo>
                    <a:pt x="29946" y="7279"/>
                    <a:pt x="29815" y="7298"/>
                    <a:pt x="29689" y="7340"/>
                  </a:cubicBezTo>
                  <a:cubicBezTo>
                    <a:pt x="28655" y="7640"/>
                    <a:pt x="27621" y="7907"/>
                    <a:pt x="26553" y="8073"/>
                  </a:cubicBezTo>
                  <a:cubicBezTo>
                    <a:pt x="26286" y="8140"/>
                    <a:pt x="26053" y="8340"/>
                    <a:pt x="25986" y="8640"/>
                  </a:cubicBezTo>
                  <a:lnTo>
                    <a:pt x="25486" y="11276"/>
                  </a:lnTo>
                  <a:cubicBezTo>
                    <a:pt x="25419" y="11576"/>
                    <a:pt x="25186" y="11776"/>
                    <a:pt x="24885" y="11776"/>
                  </a:cubicBezTo>
                  <a:lnTo>
                    <a:pt x="19048" y="11776"/>
                  </a:lnTo>
                  <a:cubicBezTo>
                    <a:pt x="18781" y="11776"/>
                    <a:pt x="18514" y="11576"/>
                    <a:pt x="18481" y="11276"/>
                  </a:cubicBezTo>
                  <a:lnTo>
                    <a:pt x="17980" y="8640"/>
                  </a:lnTo>
                  <a:cubicBezTo>
                    <a:pt x="17880" y="8340"/>
                    <a:pt x="17680" y="8140"/>
                    <a:pt x="17380" y="8073"/>
                  </a:cubicBezTo>
                  <a:cubicBezTo>
                    <a:pt x="16346" y="7907"/>
                    <a:pt x="15279" y="7640"/>
                    <a:pt x="14278" y="7306"/>
                  </a:cubicBezTo>
                  <a:cubicBezTo>
                    <a:pt x="14160" y="7283"/>
                    <a:pt x="14046" y="7271"/>
                    <a:pt x="13934" y="7271"/>
                  </a:cubicBezTo>
                  <a:cubicBezTo>
                    <a:pt x="13732" y="7271"/>
                    <a:pt x="13538" y="7308"/>
                    <a:pt x="13344" y="7373"/>
                  </a:cubicBezTo>
                  <a:lnTo>
                    <a:pt x="9308" y="9241"/>
                  </a:lnTo>
                  <a:cubicBezTo>
                    <a:pt x="9184" y="9287"/>
                    <a:pt x="9046" y="9312"/>
                    <a:pt x="8906" y="9312"/>
                  </a:cubicBezTo>
                  <a:cubicBezTo>
                    <a:pt x="8746" y="9312"/>
                    <a:pt x="8583" y="9279"/>
                    <a:pt x="8440" y="9208"/>
                  </a:cubicBezTo>
                  <a:lnTo>
                    <a:pt x="4471" y="6906"/>
                  </a:lnTo>
                  <a:cubicBezTo>
                    <a:pt x="4237" y="6806"/>
                    <a:pt x="4237" y="6506"/>
                    <a:pt x="4437" y="6372"/>
                  </a:cubicBezTo>
                  <a:lnTo>
                    <a:pt x="7606" y="4104"/>
                  </a:lnTo>
                  <a:cubicBezTo>
                    <a:pt x="7807" y="3970"/>
                    <a:pt x="7840" y="3670"/>
                    <a:pt x="7640" y="3470"/>
                  </a:cubicBezTo>
                  <a:cubicBezTo>
                    <a:pt x="7206" y="3003"/>
                    <a:pt x="6839" y="2469"/>
                    <a:pt x="6539" y="1902"/>
                  </a:cubicBezTo>
                  <a:cubicBezTo>
                    <a:pt x="6372" y="1669"/>
                    <a:pt x="6105" y="1469"/>
                    <a:pt x="5805" y="1435"/>
                  </a:cubicBezTo>
                  <a:lnTo>
                    <a:pt x="535" y="1102"/>
                  </a:lnTo>
                  <a:cubicBezTo>
                    <a:pt x="268" y="1068"/>
                    <a:pt x="34" y="868"/>
                    <a:pt x="34" y="568"/>
                  </a:cubicBezTo>
                  <a:lnTo>
                    <a:pt x="3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40"/>
            <p:cNvSpPr/>
            <p:nvPr/>
          </p:nvSpPr>
          <p:spPr>
            <a:xfrm>
              <a:off x="7117085" y="3711199"/>
              <a:ext cx="63885" cy="94342"/>
            </a:xfrm>
            <a:custGeom>
              <a:avLst/>
              <a:gdLst/>
              <a:ahLst/>
              <a:cxnLst/>
              <a:rect l="l" t="t" r="r" b="b"/>
              <a:pathLst>
                <a:path w="3570" h="5272" extrusionOk="0">
                  <a:moveTo>
                    <a:pt x="1" y="1"/>
                  </a:moveTo>
                  <a:lnTo>
                    <a:pt x="1" y="5271"/>
                  </a:lnTo>
                  <a:lnTo>
                    <a:pt x="1535" y="5171"/>
                  </a:lnTo>
                  <a:cubicBezTo>
                    <a:pt x="1835" y="5138"/>
                    <a:pt x="2102" y="4971"/>
                    <a:pt x="2236" y="4704"/>
                  </a:cubicBezTo>
                  <a:cubicBezTo>
                    <a:pt x="2569" y="4137"/>
                    <a:pt x="2936" y="3604"/>
                    <a:pt x="3370" y="3137"/>
                  </a:cubicBezTo>
                  <a:cubicBezTo>
                    <a:pt x="3570" y="2970"/>
                    <a:pt x="3537" y="2636"/>
                    <a:pt x="3303" y="2503"/>
                  </a:cubicBezTo>
                  <a:lnTo>
                    <a:pt x="167" y="234"/>
                  </a:lnTo>
                  <a:cubicBezTo>
                    <a:pt x="67" y="168"/>
                    <a:pt x="34" y="101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40"/>
            <p:cNvSpPr/>
            <p:nvPr/>
          </p:nvSpPr>
          <p:spPr>
            <a:xfrm>
              <a:off x="7686558" y="3710609"/>
              <a:ext cx="63295" cy="94933"/>
            </a:xfrm>
            <a:custGeom>
              <a:avLst/>
              <a:gdLst/>
              <a:ahLst/>
              <a:cxnLst/>
              <a:rect l="l" t="t" r="r" b="b"/>
              <a:pathLst>
                <a:path w="3537" h="5305" extrusionOk="0">
                  <a:moveTo>
                    <a:pt x="3536" y="1"/>
                  </a:moveTo>
                  <a:cubicBezTo>
                    <a:pt x="3536" y="101"/>
                    <a:pt x="3470" y="201"/>
                    <a:pt x="3369" y="267"/>
                  </a:cubicBezTo>
                  <a:lnTo>
                    <a:pt x="234" y="2536"/>
                  </a:lnTo>
                  <a:cubicBezTo>
                    <a:pt x="34" y="2669"/>
                    <a:pt x="0" y="3003"/>
                    <a:pt x="201" y="3170"/>
                  </a:cubicBezTo>
                  <a:cubicBezTo>
                    <a:pt x="634" y="3637"/>
                    <a:pt x="1001" y="4170"/>
                    <a:pt x="1301" y="4737"/>
                  </a:cubicBezTo>
                  <a:cubicBezTo>
                    <a:pt x="1468" y="5004"/>
                    <a:pt x="1735" y="5171"/>
                    <a:pt x="2035" y="5204"/>
                  </a:cubicBezTo>
                  <a:lnTo>
                    <a:pt x="3536" y="5304"/>
                  </a:lnTo>
                  <a:lnTo>
                    <a:pt x="35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40"/>
            <p:cNvSpPr/>
            <p:nvPr/>
          </p:nvSpPr>
          <p:spPr>
            <a:xfrm>
              <a:off x="7041282" y="3618682"/>
              <a:ext cx="784964" cy="453692"/>
            </a:xfrm>
            <a:custGeom>
              <a:avLst/>
              <a:gdLst/>
              <a:ahLst/>
              <a:cxnLst/>
              <a:rect l="l" t="t" r="r" b="b"/>
              <a:pathLst>
                <a:path w="43865" h="25353" extrusionOk="0">
                  <a:moveTo>
                    <a:pt x="21916" y="7206"/>
                  </a:moveTo>
                  <a:cubicBezTo>
                    <a:pt x="24343" y="7206"/>
                    <a:pt x="26769" y="7739"/>
                    <a:pt x="28621" y="8807"/>
                  </a:cubicBezTo>
                  <a:cubicBezTo>
                    <a:pt x="32323" y="10942"/>
                    <a:pt x="32323" y="14411"/>
                    <a:pt x="28621" y="16546"/>
                  </a:cubicBezTo>
                  <a:cubicBezTo>
                    <a:pt x="26769" y="17613"/>
                    <a:pt x="24343" y="18147"/>
                    <a:pt x="21916" y="18147"/>
                  </a:cubicBezTo>
                  <a:cubicBezTo>
                    <a:pt x="19489" y="18147"/>
                    <a:pt x="17063" y="17613"/>
                    <a:pt x="15211" y="16546"/>
                  </a:cubicBezTo>
                  <a:cubicBezTo>
                    <a:pt x="11509" y="14411"/>
                    <a:pt x="11509" y="10942"/>
                    <a:pt x="15211" y="8807"/>
                  </a:cubicBezTo>
                  <a:cubicBezTo>
                    <a:pt x="17063" y="7739"/>
                    <a:pt x="19489" y="7206"/>
                    <a:pt x="21916" y="7206"/>
                  </a:cubicBezTo>
                  <a:close/>
                  <a:moveTo>
                    <a:pt x="19014" y="1"/>
                  </a:moveTo>
                  <a:cubicBezTo>
                    <a:pt x="18747" y="34"/>
                    <a:pt x="18480" y="234"/>
                    <a:pt x="18447" y="501"/>
                  </a:cubicBezTo>
                  <a:lnTo>
                    <a:pt x="17946" y="3136"/>
                  </a:lnTo>
                  <a:cubicBezTo>
                    <a:pt x="17880" y="3436"/>
                    <a:pt x="17646" y="3670"/>
                    <a:pt x="17346" y="3703"/>
                  </a:cubicBezTo>
                  <a:cubicBezTo>
                    <a:pt x="16279" y="3903"/>
                    <a:pt x="15245" y="4137"/>
                    <a:pt x="14244" y="4470"/>
                  </a:cubicBezTo>
                  <a:cubicBezTo>
                    <a:pt x="14126" y="4494"/>
                    <a:pt x="14012" y="4505"/>
                    <a:pt x="13900" y="4505"/>
                  </a:cubicBezTo>
                  <a:cubicBezTo>
                    <a:pt x="13698" y="4505"/>
                    <a:pt x="13504" y="4468"/>
                    <a:pt x="13310" y="4404"/>
                  </a:cubicBezTo>
                  <a:lnTo>
                    <a:pt x="9307" y="2536"/>
                  </a:lnTo>
                  <a:cubicBezTo>
                    <a:pt x="9168" y="2489"/>
                    <a:pt x="9021" y="2464"/>
                    <a:pt x="8877" y="2464"/>
                  </a:cubicBezTo>
                  <a:cubicBezTo>
                    <a:pt x="8712" y="2464"/>
                    <a:pt x="8549" y="2498"/>
                    <a:pt x="8406" y="2569"/>
                  </a:cubicBezTo>
                  <a:lnTo>
                    <a:pt x="4437" y="4871"/>
                  </a:lnTo>
                  <a:cubicBezTo>
                    <a:pt x="4203" y="4971"/>
                    <a:pt x="4203" y="5304"/>
                    <a:pt x="4403" y="5404"/>
                  </a:cubicBezTo>
                  <a:lnTo>
                    <a:pt x="7572" y="7673"/>
                  </a:lnTo>
                  <a:cubicBezTo>
                    <a:pt x="7773" y="7806"/>
                    <a:pt x="7806" y="8140"/>
                    <a:pt x="7606" y="8307"/>
                  </a:cubicBezTo>
                  <a:cubicBezTo>
                    <a:pt x="7172" y="8774"/>
                    <a:pt x="6805" y="9307"/>
                    <a:pt x="6505" y="9874"/>
                  </a:cubicBezTo>
                  <a:cubicBezTo>
                    <a:pt x="6338" y="10141"/>
                    <a:pt x="6071" y="10308"/>
                    <a:pt x="5771" y="10341"/>
                  </a:cubicBezTo>
                  <a:lnTo>
                    <a:pt x="501" y="10675"/>
                  </a:lnTo>
                  <a:cubicBezTo>
                    <a:pt x="234" y="10708"/>
                    <a:pt x="0" y="10942"/>
                    <a:pt x="0" y="11209"/>
                  </a:cubicBezTo>
                  <a:lnTo>
                    <a:pt x="0" y="14144"/>
                  </a:lnTo>
                  <a:cubicBezTo>
                    <a:pt x="0" y="14444"/>
                    <a:pt x="234" y="14678"/>
                    <a:pt x="501" y="14678"/>
                  </a:cubicBezTo>
                  <a:lnTo>
                    <a:pt x="5771" y="15011"/>
                  </a:lnTo>
                  <a:cubicBezTo>
                    <a:pt x="6071" y="15045"/>
                    <a:pt x="6338" y="15245"/>
                    <a:pt x="6505" y="15478"/>
                  </a:cubicBezTo>
                  <a:cubicBezTo>
                    <a:pt x="6805" y="16045"/>
                    <a:pt x="7172" y="16579"/>
                    <a:pt x="7606" y="17046"/>
                  </a:cubicBezTo>
                  <a:cubicBezTo>
                    <a:pt x="7806" y="17246"/>
                    <a:pt x="7773" y="17546"/>
                    <a:pt x="7572" y="17680"/>
                  </a:cubicBezTo>
                  <a:lnTo>
                    <a:pt x="4403" y="19948"/>
                  </a:lnTo>
                  <a:cubicBezTo>
                    <a:pt x="4203" y="20082"/>
                    <a:pt x="4203" y="20382"/>
                    <a:pt x="4437" y="20482"/>
                  </a:cubicBezTo>
                  <a:lnTo>
                    <a:pt x="8406" y="22784"/>
                  </a:lnTo>
                  <a:cubicBezTo>
                    <a:pt x="8549" y="22855"/>
                    <a:pt x="8712" y="22888"/>
                    <a:pt x="8877" y="22888"/>
                  </a:cubicBezTo>
                  <a:cubicBezTo>
                    <a:pt x="9021" y="22888"/>
                    <a:pt x="9168" y="22863"/>
                    <a:pt x="9307" y="22817"/>
                  </a:cubicBezTo>
                  <a:lnTo>
                    <a:pt x="13310" y="20949"/>
                  </a:lnTo>
                  <a:cubicBezTo>
                    <a:pt x="13484" y="20891"/>
                    <a:pt x="13659" y="20855"/>
                    <a:pt x="13840" y="20855"/>
                  </a:cubicBezTo>
                  <a:cubicBezTo>
                    <a:pt x="13970" y="20855"/>
                    <a:pt x="14104" y="20874"/>
                    <a:pt x="14244" y="20916"/>
                  </a:cubicBezTo>
                  <a:cubicBezTo>
                    <a:pt x="15245" y="21216"/>
                    <a:pt x="16279" y="21483"/>
                    <a:pt x="17346" y="21649"/>
                  </a:cubicBezTo>
                  <a:cubicBezTo>
                    <a:pt x="17646" y="21716"/>
                    <a:pt x="17846" y="21916"/>
                    <a:pt x="17946" y="22216"/>
                  </a:cubicBezTo>
                  <a:lnTo>
                    <a:pt x="18447" y="24852"/>
                  </a:lnTo>
                  <a:cubicBezTo>
                    <a:pt x="18514" y="25152"/>
                    <a:pt x="18747" y="25352"/>
                    <a:pt x="19014" y="25352"/>
                  </a:cubicBezTo>
                  <a:lnTo>
                    <a:pt x="24851" y="25352"/>
                  </a:lnTo>
                  <a:cubicBezTo>
                    <a:pt x="25152" y="25352"/>
                    <a:pt x="25385" y="25152"/>
                    <a:pt x="25452" y="24852"/>
                  </a:cubicBezTo>
                  <a:lnTo>
                    <a:pt x="25952" y="22216"/>
                  </a:lnTo>
                  <a:cubicBezTo>
                    <a:pt x="26019" y="21916"/>
                    <a:pt x="26252" y="21716"/>
                    <a:pt x="26519" y="21649"/>
                  </a:cubicBezTo>
                  <a:cubicBezTo>
                    <a:pt x="27587" y="21483"/>
                    <a:pt x="28621" y="21216"/>
                    <a:pt x="29655" y="20916"/>
                  </a:cubicBezTo>
                  <a:cubicBezTo>
                    <a:pt x="29781" y="20874"/>
                    <a:pt x="29912" y="20855"/>
                    <a:pt x="30045" y="20855"/>
                  </a:cubicBezTo>
                  <a:cubicBezTo>
                    <a:pt x="30229" y="20855"/>
                    <a:pt x="30414" y="20891"/>
                    <a:pt x="30589" y="20949"/>
                  </a:cubicBezTo>
                  <a:lnTo>
                    <a:pt x="34592" y="22817"/>
                  </a:lnTo>
                  <a:cubicBezTo>
                    <a:pt x="34731" y="22863"/>
                    <a:pt x="34870" y="22888"/>
                    <a:pt x="35006" y="22888"/>
                  </a:cubicBezTo>
                  <a:cubicBezTo>
                    <a:pt x="35163" y="22888"/>
                    <a:pt x="35316" y="22855"/>
                    <a:pt x="35459" y="22784"/>
                  </a:cubicBezTo>
                  <a:lnTo>
                    <a:pt x="39428" y="20482"/>
                  </a:lnTo>
                  <a:cubicBezTo>
                    <a:pt x="39662" y="20382"/>
                    <a:pt x="39695" y="20082"/>
                    <a:pt x="39462" y="19948"/>
                  </a:cubicBezTo>
                  <a:lnTo>
                    <a:pt x="36326" y="17680"/>
                  </a:lnTo>
                  <a:cubicBezTo>
                    <a:pt x="36093" y="17546"/>
                    <a:pt x="36059" y="17246"/>
                    <a:pt x="36260" y="17046"/>
                  </a:cubicBezTo>
                  <a:cubicBezTo>
                    <a:pt x="36693" y="16579"/>
                    <a:pt x="37093" y="16045"/>
                    <a:pt x="37394" y="15478"/>
                  </a:cubicBezTo>
                  <a:cubicBezTo>
                    <a:pt x="37527" y="15245"/>
                    <a:pt x="37794" y="15045"/>
                    <a:pt x="38094" y="15011"/>
                  </a:cubicBezTo>
                  <a:lnTo>
                    <a:pt x="43398" y="14678"/>
                  </a:lnTo>
                  <a:cubicBezTo>
                    <a:pt x="43665" y="14678"/>
                    <a:pt x="43865" y="14444"/>
                    <a:pt x="43865" y="14144"/>
                  </a:cubicBezTo>
                  <a:lnTo>
                    <a:pt x="43865" y="11209"/>
                  </a:lnTo>
                  <a:cubicBezTo>
                    <a:pt x="43865" y="10942"/>
                    <a:pt x="43665" y="10708"/>
                    <a:pt x="43398" y="10675"/>
                  </a:cubicBezTo>
                  <a:lnTo>
                    <a:pt x="38094" y="10341"/>
                  </a:lnTo>
                  <a:cubicBezTo>
                    <a:pt x="37794" y="10308"/>
                    <a:pt x="37527" y="10141"/>
                    <a:pt x="37394" y="9874"/>
                  </a:cubicBezTo>
                  <a:cubicBezTo>
                    <a:pt x="37093" y="9307"/>
                    <a:pt x="36693" y="8774"/>
                    <a:pt x="36260" y="8307"/>
                  </a:cubicBezTo>
                  <a:cubicBezTo>
                    <a:pt x="36059" y="8140"/>
                    <a:pt x="36093" y="7806"/>
                    <a:pt x="36326" y="7673"/>
                  </a:cubicBezTo>
                  <a:lnTo>
                    <a:pt x="39462" y="5404"/>
                  </a:lnTo>
                  <a:cubicBezTo>
                    <a:pt x="39695" y="5304"/>
                    <a:pt x="39662" y="4971"/>
                    <a:pt x="39428" y="4871"/>
                  </a:cubicBezTo>
                  <a:lnTo>
                    <a:pt x="35459" y="2569"/>
                  </a:lnTo>
                  <a:cubicBezTo>
                    <a:pt x="35316" y="2498"/>
                    <a:pt x="35154" y="2464"/>
                    <a:pt x="34993" y="2464"/>
                  </a:cubicBezTo>
                  <a:cubicBezTo>
                    <a:pt x="34854" y="2464"/>
                    <a:pt x="34716" y="2489"/>
                    <a:pt x="34592" y="2536"/>
                  </a:cubicBezTo>
                  <a:lnTo>
                    <a:pt x="30589" y="4404"/>
                  </a:lnTo>
                  <a:cubicBezTo>
                    <a:pt x="30395" y="4468"/>
                    <a:pt x="30187" y="4505"/>
                    <a:pt x="29983" y="4505"/>
                  </a:cubicBezTo>
                  <a:cubicBezTo>
                    <a:pt x="29872" y="4505"/>
                    <a:pt x="29761" y="4494"/>
                    <a:pt x="29655" y="4470"/>
                  </a:cubicBezTo>
                  <a:cubicBezTo>
                    <a:pt x="28621" y="4137"/>
                    <a:pt x="27587" y="3903"/>
                    <a:pt x="26519" y="3703"/>
                  </a:cubicBezTo>
                  <a:cubicBezTo>
                    <a:pt x="26252" y="3670"/>
                    <a:pt x="26019" y="3436"/>
                    <a:pt x="25952" y="3136"/>
                  </a:cubicBezTo>
                  <a:lnTo>
                    <a:pt x="25452" y="501"/>
                  </a:lnTo>
                  <a:cubicBezTo>
                    <a:pt x="25385" y="234"/>
                    <a:pt x="25152" y="34"/>
                    <a:pt x="2485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40"/>
            <p:cNvSpPr/>
            <p:nvPr/>
          </p:nvSpPr>
          <p:spPr>
            <a:xfrm>
              <a:off x="7718787" y="3871789"/>
              <a:ext cx="107459" cy="108658"/>
            </a:xfrm>
            <a:custGeom>
              <a:avLst/>
              <a:gdLst/>
              <a:ahLst/>
              <a:cxnLst/>
              <a:rect l="l" t="t" r="r" b="b"/>
              <a:pathLst>
                <a:path w="6005" h="6072" extrusionOk="0">
                  <a:moveTo>
                    <a:pt x="6005" y="0"/>
                  </a:moveTo>
                  <a:cubicBezTo>
                    <a:pt x="6005" y="267"/>
                    <a:pt x="5771" y="500"/>
                    <a:pt x="5505" y="534"/>
                  </a:cubicBezTo>
                  <a:lnTo>
                    <a:pt x="234" y="867"/>
                  </a:lnTo>
                  <a:cubicBezTo>
                    <a:pt x="134" y="867"/>
                    <a:pt x="67" y="901"/>
                    <a:pt x="1" y="934"/>
                  </a:cubicBezTo>
                  <a:lnTo>
                    <a:pt x="1" y="4670"/>
                  </a:lnTo>
                  <a:lnTo>
                    <a:pt x="1602" y="5804"/>
                  </a:lnTo>
                  <a:cubicBezTo>
                    <a:pt x="1669" y="5871"/>
                    <a:pt x="1735" y="5971"/>
                    <a:pt x="1735" y="6071"/>
                  </a:cubicBezTo>
                  <a:lnTo>
                    <a:pt x="1735" y="5804"/>
                  </a:lnTo>
                  <a:lnTo>
                    <a:pt x="2436" y="5737"/>
                  </a:lnTo>
                  <a:lnTo>
                    <a:pt x="5438" y="5571"/>
                  </a:lnTo>
                  <a:lnTo>
                    <a:pt x="5505" y="5571"/>
                  </a:lnTo>
                  <a:cubicBezTo>
                    <a:pt x="5771" y="5537"/>
                    <a:pt x="6005" y="5304"/>
                    <a:pt x="6005" y="5037"/>
                  </a:cubicBezTo>
                  <a:lnTo>
                    <a:pt x="600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40"/>
            <p:cNvSpPr/>
            <p:nvPr/>
          </p:nvSpPr>
          <p:spPr>
            <a:xfrm>
              <a:off x="7582695" y="3992366"/>
              <a:ext cx="86576" cy="125963"/>
            </a:xfrm>
            <a:custGeom>
              <a:avLst/>
              <a:gdLst/>
              <a:ahLst/>
              <a:cxnLst/>
              <a:rect l="l" t="t" r="r" b="b"/>
              <a:pathLst>
                <a:path w="4838" h="7039" extrusionOk="0">
                  <a:moveTo>
                    <a:pt x="0" y="0"/>
                  </a:moveTo>
                  <a:lnTo>
                    <a:pt x="34" y="5037"/>
                  </a:lnTo>
                  <a:cubicBezTo>
                    <a:pt x="134" y="5037"/>
                    <a:pt x="234" y="5070"/>
                    <a:pt x="334" y="5104"/>
                  </a:cubicBezTo>
                  <a:lnTo>
                    <a:pt x="4303" y="6972"/>
                  </a:lnTo>
                  <a:cubicBezTo>
                    <a:pt x="4403" y="6972"/>
                    <a:pt x="4470" y="7005"/>
                    <a:pt x="4570" y="7005"/>
                  </a:cubicBezTo>
                  <a:lnTo>
                    <a:pt x="4570" y="7039"/>
                  </a:lnTo>
                  <a:lnTo>
                    <a:pt x="4837" y="7039"/>
                  </a:lnTo>
                  <a:lnTo>
                    <a:pt x="4837" y="2002"/>
                  </a:lnTo>
                  <a:cubicBezTo>
                    <a:pt x="4792" y="2011"/>
                    <a:pt x="4745" y="2015"/>
                    <a:pt x="4697" y="2015"/>
                  </a:cubicBezTo>
                  <a:cubicBezTo>
                    <a:pt x="4565" y="2015"/>
                    <a:pt x="4425" y="1984"/>
                    <a:pt x="4303" y="1935"/>
                  </a:cubicBezTo>
                  <a:lnTo>
                    <a:pt x="300" y="67"/>
                  </a:lnTo>
                  <a:cubicBezTo>
                    <a:pt x="200" y="34"/>
                    <a:pt x="100" y="0"/>
                    <a:pt x="0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40"/>
            <p:cNvSpPr/>
            <p:nvPr/>
          </p:nvSpPr>
          <p:spPr>
            <a:xfrm>
              <a:off x="7494938" y="4012659"/>
              <a:ext cx="11954" cy="142677"/>
            </a:xfrm>
            <a:custGeom>
              <a:avLst/>
              <a:gdLst/>
              <a:ahLst/>
              <a:cxnLst/>
              <a:rect l="l" t="t" r="r" b="b"/>
              <a:pathLst>
                <a:path w="668" h="7973" extrusionOk="0">
                  <a:moveTo>
                    <a:pt x="668" y="0"/>
                  </a:moveTo>
                  <a:cubicBezTo>
                    <a:pt x="635" y="67"/>
                    <a:pt x="601" y="134"/>
                    <a:pt x="568" y="200"/>
                  </a:cubicBezTo>
                  <a:lnTo>
                    <a:pt x="67" y="2836"/>
                  </a:lnTo>
                  <a:cubicBezTo>
                    <a:pt x="67" y="2902"/>
                    <a:pt x="34" y="2969"/>
                    <a:pt x="1" y="3036"/>
                  </a:cubicBezTo>
                  <a:lnTo>
                    <a:pt x="1" y="7973"/>
                  </a:lnTo>
                  <a:cubicBezTo>
                    <a:pt x="34" y="7939"/>
                    <a:pt x="67" y="7906"/>
                    <a:pt x="67" y="7839"/>
                  </a:cubicBezTo>
                  <a:lnTo>
                    <a:pt x="568" y="5204"/>
                  </a:lnTo>
                  <a:cubicBezTo>
                    <a:pt x="601" y="5137"/>
                    <a:pt x="601" y="5071"/>
                    <a:pt x="668" y="5004"/>
                  </a:cubicBezTo>
                  <a:lnTo>
                    <a:pt x="668" y="0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40"/>
            <p:cNvSpPr/>
            <p:nvPr/>
          </p:nvSpPr>
          <p:spPr>
            <a:xfrm>
              <a:off x="7360636" y="4012659"/>
              <a:ext cx="11363" cy="143876"/>
            </a:xfrm>
            <a:custGeom>
              <a:avLst/>
              <a:gdLst/>
              <a:ahLst/>
              <a:cxnLst/>
              <a:rect l="l" t="t" r="r" b="b"/>
              <a:pathLst>
                <a:path w="635" h="8040" extrusionOk="0">
                  <a:moveTo>
                    <a:pt x="0" y="0"/>
                  </a:moveTo>
                  <a:lnTo>
                    <a:pt x="0" y="5004"/>
                  </a:lnTo>
                  <a:cubicBezTo>
                    <a:pt x="34" y="5071"/>
                    <a:pt x="67" y="5137"/>
                    <a:pt x="67" y="5204"/>
                  </a:cubicBezTo>
                  <a:lnTo>
                    <a:pt x="567" y="7839"/>
                  </a:lnTo>
                  <a:cubicBezTo>
                    <a:pt x="601" y="7906"/>
                    <a:pt x="601" y="7973"/>
                    <a:pt x="634" y="8039"/>
                  </a:cubicBezTo>
                  <a:lnTo>
                    <a:pt x="634" y="3036"/>
                  </a:lnTo>
                  <a:cubicBezTo>
                    <a:pt x="601" y="2969"/>
                    <a:pt x="601" y="2902"/>
                    <a:pt x="567" y="2836"/>
                  </a:cubicBezTo>
                  <a:lnTo>
                    <a:pt x="67" y="200"/>
                  </a:lnTo>
                  <a:cubicBezTo>
                    <a:pt x="67" y="134"/>
                    <a:pt x="34" y="67"/>
                    <a:pt x="0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40"/>
            <p:cNvSpPr/>
            <p:nvPr/>
          </p:nvSpPr>
          <p:spPr>
            <a:xfrm>
              <a:off x="7198275" y="3992366"/>
              <a:ext cx="86576" cy="125372"/>
            </a:xfrm>
            <a:custGeom>
              <a:avLst/>
              <a:gdLst/>
              <a:ahLst/>
              <a:cxnLst/>
              <a:rect l="l" t="t" r="r" b="b"/>
              <a:pathLst>
                <a:path w="4838" h="7006" extrusionOk="0">
                  <a:moveTo>
                    <a:pt x="4837" y="0"/>
                  </a:moveTo>
                  <a:cubicBezTo>
                    <a:pt x="4704" y="0"/>
                    <a:pt x="4604" y="34"/>
                    <a:pt x="4537" y="67"/>
                  </a:cubicBezTo>
                  <a:lnTo>
                    <a:pt x="501" y="1935"/>
                  </a:lnTo>
                  <a:cubicBezTo>
                    <a:pt x="379" y="1984"/>
                    <a:pt x="256" y="2015"/>
                    <a:pt x="134" y="2015"/>
                  </a:cubicBezTo>
                  <a:cubicBezTo>
                    <a:pt x="90" y="2015"/>
                    <a:pt x="45" y="2011"/>
                    <a:pt x="0" y="2002"/>
                  </a:cubicBezTo>
                  <a:lnTo>
                    <a:pt x="0" y="7005"/>
                  </a:lnTo>
                  <a:lnTo>
                    <a:pt x="134" y="7005"/>
                  </a:lnTo>
                  <a:cubicBezTo>
                    <a:pt x="234" y="7005"/>
                    <a:pt x="367" y="7005"/>
                    <a:pt x="501" y="6938"/>
                  </a:cubicBezTo>
                  <a:lnTo>
                    <a:pt x="4537" y="5070"/>
                  </a:lnTo>
                  <a:cubicBezTo>
                    <a:pt x="4604" y="5037"/>
                    <a:pt x="4704" y="5004"/>
                    <a:pt x="4837" y="5004"/>
                  </a:cubicBezTo>
                  <a:lnTo>
                    <a:pt x="4837" y="0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40"/>
            <p:cNvSpPr/>
            <p:nvPr/>
          </p:nvSpPr>
          <p:spPr>
            <a:xfrm>
              <a:off x="7041282" y="3871789"/>
              <a:ext cx="106869" cy="108658"/>
            </a:xfrm>
            <a:custGeom>
              <a:avLst/>
              <a:gdLst/>
              <a:ahLst/>
              <a:cxnLst/>
              <a:rect l="l" t="t" r="r" b="b"/>
              <a:pathLst>
                <a:path w="5972" h="6072" extrusionOk="0">
                  <a:moveTo>
                    <a:pt x="0" y="0"/>
                  </a:moveTo>
                  <a:lnTo>
                    <a:pt x="0" y="5037"/>
                  </a:lnTo>
                  <a:cubicBezTo>
                    <a:pt x="0" y="5304"/>
                    <a:pt x="200" y="5537"/>
                    <a:pt x="501" y="5571"/>
                  </a:cubicBezTo>
                  <a:lnTo>
                    <a:pt x="4237" y="5804"/>
                  </a:lnTo>
                  <a:lnTo>
                    <a:pt x="4237" y="6071"/>
                  </a:lnTo>
                  <a:cubicBezTo>
                    <a:pt x="4237" y="5971"/>
                    <a:pt x="4303" y="5871"/>
                    <a:pt x="4403" y="5804"/>
                  </a:cubicBezTo>
                  <a:lnTo>
                    <a:pt x="5971" y="4670"/>
                  </a:lnTo>
                  <a:lnTo>
                    <a:pt x="5971" y="934"/>
                  </a:lnTo>
                  <a:cubicBezTo>
                    <a:pt x="5905" y="901"/>
                    <a:pt x="5838" y="867"/>
                    <a:pt x="5771" y="867"/>
                  </a:cubicBezTo>
                  <a:lnTo>
                    <a:pt x="467" y="534"/>
                  </a:lnTo>
                  <a:cubicBezTo>
                    <a:pt x="200" y="500"/>
                    <a:pt x="0" y="300"/>
                    <a:pt x="0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40"/>
            <p:cNvSpPr/>
            <p:nvPr/>
          </p:nvSpPr>
          <p:spPr>
            <a:xfrm>
              <a:off x="7018001" y="3126104"/>
              <a:ext cx="580227" cy="409617"/>
            </a:xfrm>
            <a:custGeom>
              <a:avLst/>
              <a:gdLst/>
              <a:ahLst/>
              <a:cxnLst/>
              <a:rect l="l" t="t" r="r" b="b"/>
              <a:pathLst>
                <a:path w="32424" h="22890" extrusionOk="0">
                  <a:moveTo>
                    <a:pt x="16241" y="10348"/>
                  </a:moveTo>
                  <a:cubicBezTo>
                    <a:pt x="18080" y="10348"/>
                    <a:pt x="19915" y="10748"/>
                    <a:pt x="21316" y="11548"/>
                  </a:cubicBezTo>
                  <a:cubicBezTo>
                    <a:pt x="21516" y="11682"/>
                    <a:pt x="21716" y="11815"/>
                    <a:pt x="21883" y="11915"/>
                  </a:cubicBezTo>
                  <a:cubicBezTo>
                    <a:pt x="21683" y="12082"/>
                    <a:pt x="21482" y="12216"/>
                    <a:pt x="21282" y="12349"/>
                  </a:cubicBezTo>
                  <a:cubicBezTo>
                    <a:pt x="19940" y="13110"/>
                    <a:pt x="18118" y="13540"/>
                    <a:pt x="16239" y="13540"/>
                  </a:cubicBezTo>
                  <a:cubicBezTo>
                    <a:pt x="15315" y="13540"/>
                    <a:pt x="14378" y="13436"/>
                    <a:pt x="13477" y="13216"/>
                  </a:cubicBezTo>
                  <a:cubicBezTo>
                    <a:pt x="12676" y="13050"/>
                    <a:pt x="11909" y="12749"/>
                    <a:pt x="11175" y="12349"/>
                  </a:cubicBezTo>
                  <a:cubicBezTo>
                    <a:pt x="10975" y="12216"/>
                    <a:pt x="10775" y="12082"/>
                    <a:pt x="10575" y="11915"/>
                  </a:cubicBezTo>
                  <a:cubicBezTo>
                    <a:pt x="10741" y="11815"/>
                    <a:pt x="10942" y="11682"/>
                    <a:pt x="11142" y="11548"/>
                  </a:cubicBezTo>
                  <a:cubicBezTo>
                    <a:pt x="12559" y="10748"/>
                    <a:pt x="14402" y="10348"/>
                    <a:pt x="16241" y="10348"/>
                  </a:cubicBezTo>
                  <a:close/>
                  <a:moveTo>
                    <a:pt x="12031" y="1"/>
                  </a:moveTo>
                  <a:cubicBezTo>
                    <a:pt x="12002" y="1"/>
                    <a:pt x="11972" y="3"/>
                    <a:pt x="11942" y="7"/>
                  </a:cubicBezTo>
                  <a:lnTo>
                    <a:pt x="7839" y="974"/>
                  </a:lnTo>
                  <a:cubicBezTo>
                    <a:pt x="7706" y="1008"/>
                    <a:pt x="7639" y="1141"/>
                    <a:pt x="7639" y="1274"/>
                  </a:cubicBezTo>
                  <a:lnTo>
                    <a:pt x="7639" y="4310"/>
                  </a:lnTo>
                  <a:cubicBezTo>
                    <a:pt x="7306" y="4477"/>
                    <a:pt x="7005" y="4677"/>
                    <a:pt x="6739" y="4877"/>
                  </a:cubicBezTo>
                  <a:cubicBezTo>
                    <a:pt x="6560" y="4979"/>
                    <a:pt x="6382" y="5022"/>
                    <a:pt x="6203" y="5022"/>
                  </a:cubicBezTo>
                  <a:cubicBezTo>
                    <a:pt x="6148" y="5022"/>
                    <a:pt x="6093" y="5018"/>
                    <a:pt x="6038" y="5010"/>
                  </a:cubicBezTo>
                  <a:lnTo>
                    <a:pt x="2269" y="4410"/>
                  </a:lnTo>
                  <a:cubicBezTo>
                    <a:pt x="2234" y="4404"/>
                    <a:pt x="2199" y="4402"/>
                    <a:pt x="2163" y="4402"/>
                  </a:cubicBezTo>
                  <a:cubicBezTo>
                    <a:pt x="1990" y="4402"/>
                    <a:pt x="1806" y="4466"/>
                    <a:pt x="1668" y="4577"/>
                  </a:cubicBezTo>
                  <a:lnTo>
                    <a:pt x="34" y="6845"/>
                  </a:lnTo>
                  <a:cubicBezTo>
                    <a:pt x="34" y="6878"/>
                    <a:pt x="0" y="6912"/>
                    <a:pt x="0" y="6945"/>
                  </a:cubicBezTo>
                  <a:lnTo>
                    <a:pt x="0" y="12849"/>
                  </a:lnTo>
                  <a:cubicBezTo>
                    <a:pt x="0" y="12883"/>
                    <a:pt x="34" y="12916"/>
                    <a:pt x="34" y="12949"/>
                  </a:cubicBezTo>
                  <a:lnTo>
                    <a:pt x="34" y="15918"/>
                  </a:lnTo>
                  <a:cubicBezTo>
                    <a:pt x="34" y="16018"/>
                    <a:pt x="67" y="16085"/>
                    <a:pt x="134" y="16152"/>
                  </a:cubicBezTo>
                  <a:lnTo>
                    <a:pt x="1602" y="18220"/>
                  </a:lnTo>
                  <a:cubicBezTo>
                    <a:pt x="1735" y="18420"/>
                    <a:pt x="1968" y="18520"/>
                    <a:pt x="2202" y="18520"/>
                  </a:cubicBezTo>
                  <a:lnTo>
                    <a:pt x="6071" y="17853"/>
                  </a:lnTo>
                  <a:cubicBezTo>
                    <a:pt x="6338" y="17853"/>
                    <a:pt x="6605" y="17920"/>
                    <a:pt x="6839" y="18086"/>
                  </a:cubicBezTo>
                  <a:cubicBezTo>
                    <a:pt x="7072" y="18253"/>
                    <a:pt x="7339" y="18387"/>
                    <a:pt x="7606" y="18553"/>
                  </a:cubicBezTo>
                  <a:lnTo>
                    <a:pt x="7606" y="21622"/>
                  </a:lnTo>
                  <a:cubicBezTo>
                    <a:pt x="7606" y="21756"/>
                    <a:pt x="7706" y="21856"/>
                    <a:pt x="7906" y="21923"/>
                  </a:cubicBezTo>
                  <a:lnTo>
                    <a:pt x="11842" y="22857"/>
                  </a:lnTo>
                  <a:cubicBezTo>
                    <a:pt x="11906" y="22878"/>
                    <a:pt x="11972" y="22889"/>
                    <a:pt x="12040" y="22889"/>
                  </a:cubicBezTo>
                  <a:cubicBezTo>
                    <a:pt x="12187" y="22889"/>
                    <a:pt x="12339" y="22837"/>
                    <a:pt x="12476" y="22723"/>
                  </a:cubicBezTo>
                  <a:lnTo>
                    <a:pt x="14344" y="20755"/>
                  </a:lnTo>
                  <a:cubicBezTo>
                    <a:pt x="14511" y="20622"/>
                    <a:pt x="14744" y="20555"/>
                    <a:pt x="14978" y="20555"/>
                  </a:cubicBezTo>
                  <a:cubicBezTo>
                    <a:pt x="15395" y="20588"/>
                    <a:pt x="15820" y="20605"/>
                    <a:pt x="16245" y="20605"/>
                  </a:cubicBezTo>
                  <a:cubicBezTo>
                    <a:pt x="16671" y="20605"/>
                    <a:pt x="17096" y="20588"/>
                    <a:pt x="17513" y="20555"/>
                  </a:cubicBezTo>
                  <a:cubicBezTo>
                    <a:pt x="17780" y="20588"/>
                    <a:pt x="18013" y="20688"/>
                    <a:pt x="18213" y="20855"/>
                  </a:cubicBezTo>
                  <a:lnTo>
                    <a:pt x="19881" y="22623"/>
                  </a:lnTo>
                  <a:cubicBezTo>
                    <a:pt x="20048" y="22823"/>
                    <a:pt x="20282" y="22890"/>
                    <a:pt x="20548" y="22890"/>
                  </a:cubicBezTo>
                  <a:lnTo>
                    <a:pt x="24618" y="21889"/>
                  </a:lnTo>
                  <a:cubicBezTo>
                    <a:pt x="24718" y="21889"/>
                    <a:pt x="24818" y="21789"/>
                    <a:pt x="24818" y="21689"/>
                  </a:cubicBezTo>
                  <a:lnTo>
                    <a:pt x="24818" y="18553"/>
                  </a:lnTo>
                  <a:cubicBezTo>
                    <a:pt x="25152" y="18387"/>
                    <a:pt x="25452" y="18187"/>
                    <a:pt x="25719" y="17986"/>
                  </a:cubicBezTo>
                  <a:cubicBezTo>
                    <a:pt x="25887" y="17914"/>
                    <a:pt x="26055" y="17859"/>
                    <a:pt x="26224" y="17859"/>
                  </a:cubicBezTo>
                  <a:cubicBezTo>
                    <a:pt x="26289" y="17859"/>
                    <a:pt x="26354" y="17868"/>
                    <a:pt x="26419" y="17886"/>
                  </a:cubicBezTo>
                  <a:lnTo>
                    <a:pt x="30155" y="18520"/>
                  </a:lnTo>
                  <a:cubicBezTo>
                    <a:pt x="30194" y="18526"/>
                    <a:pt x="30232" y="18528"/>
                    <a:pt x="30269" y="18528"/>
                  </a:cubicBezTo>
                  <a:cubicBezTo>
                    <a:pt x="30455" y="18528"/>
                    <a:pt x="30617" y="18459"/>
                    <a:pt x="30756" y="18320"/>
                  </a:cubicBezTo>
                  <a:lnTo>
                    <a:pt x="32390" y="16052"/>
                  </a:lnTo>
                  <a:cubicBezTo>
                    <a:pt x="32390" y="16018"/>
                    <a:pt x="32424" y="15985"/>
                    <a:pt x="32424" y="15952"/>
                  </a:cubicBezTo>
                  <a:lnTo>
                    <a:pt x="32424" y="11815"/>
                  </a:lnTo>
                  <a:cubicBezTo>
                    <a:pt x="32424" y="11782"/>
                    <a:pt x="32424" y="11749"/>
                    <a:pt x="32390" y="11715"/>
                  </a:cubicBezTo>
                  <a:lnTo>
                    <a:pt x="32390" y="6979"/>
                  </a:lnTo>
                  <a:cubicBezTo>
                    <a:pt x="32390" y="6912"/>
                    <a:pt x="32357" y="6812"/>
                    <a:pt x="32323" y="6745"/>
                  </a:cubicBezTo>
                  <a:lnTo>
                    <a:pt x="30856" y="4677"/>
                  </a:lnTo>
                  <a:cubicBezTo>
                    <a:pt x="30706" y="4528"/>
                    <a:pt x="30503" y="4405"/>
                    <a:pt x="30295" y="4405"/>
                  </a:cubicBezTo>
                  <a:cubicBezTo>
                    <a:pt x="30271" y="4405"/>
                    <a:pt x="30246" y="4407"/>
                    <a:pt x="30222" y="4410"/>
                  </a:cubicBezTo>
                  <a:lnTo>
                    <a:pt x="26353" y="5044"/>
                  </a:lnTo>
                  <a:cubicBezTo>
                    <a:pt x="26317" y="5048"/>
                    <a:pt x="26282" y="5050"/>
                    <a:pt x="26247" y="5050"/>
                  </a:cubicBezTo>
                  <a:cubicBezTo>
                    <a:pt x="26017" y="5050"/>
                    <a:pt x="25793" y="4960"/>
                    <a:pt x="25619" y="4844"/>
                  </a:cubicBezTo>
                  <a:cubicBezTo>
                    <a:pt x="25385" y="4677"/>
                    <a:pt x="25118" y="4510"/>
                    <a:pt x="24851" y="4343"/>
                  </a:cubicBezTo>
                  <a:lnTo>
                    <a:pt x="24851" y="1274"/>
                  </a:lnTo>
                  <a:cubicBezTo>
                    <a:pt x="24851" y="1141"/>
                    <a:pt x="24751" y="1041"/>
                    <a:pt x="24551" y="974"/>
                  </a:cubicBezTo>
                  <a:lnTo>
                    <a:pt x="20615" y="40"/>
                  </a:lnTo>
                  <a:cubicBezTo>
                    <a:pt x="20541" y="19"/>
                    <a:pt x="20467" y="8"/>
                    <a:pt x="20395" y="8"/>
                  </a:cubicBezTo>
                  <a:cubicBezTo>
                    <a:pt x="20240" y="8"/>
                    <a:pt x="20095" y="60"/>
                    <a:pt x="19981" y="174"/>
                  </a:cubicBezTo>
                  <a:lnTo>
                    <a:pt x="18113" y="2142"/>
                  </a:lnTo>
                  <a:cubicBezTo>
                    <a:pt x="17947" y="2275"/>
                    <a:pt x="17713" y="2342"/>
                    <a:pt x="17513" y="2342"/>
                  </a:cubicBezTo>
                  <a:cubicBezTo>
                    <a:pt x="17079" y="2309"/>
                    <a:pt x="16646" y="2292"/>
                    <a:pt x="16216" y="2292"/>
                  </a:cubicBezTo>
                  <a:cubicBezTo>
                    <a:pt x="15787" y="2292"/>
                    <a:pt x="15361" y="2309"/>
                    <a:pt x="14944" y="2342"/>
                  </a:cubicBezTo>
                  <a:cubicBezTo>
                    <a:pt x="14678" y="2309"/>
                    <a:pt x="14444" y="2208"/>
                    <a:pt x="14244" y="2042"/>
                  </a:cubicBezTo>
                  <a:lnTo>
                    <a:pt x="12576" y="274"/>
                  </a:lnTo>
                  <a:cubicBezTo>
                    <a:pt x="12430" y="99"/>
                    <a:pt x="12234" y="1"/>
                    <a:pt x="1203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40"/>
            <p:cNvSpPr/>
            <p:nvPr/>
          </p:nvSpPr>
          <p:spPr>
            <a:xfrm>
              <a:off x="7154092" y="3148903"/>
              <a:ext cx="20311" cy="54938"/>
            </a:xfrm>
            <a:custGeom>
              <a:avLst/>
              <a:gdLst/>
              <a:ahLst/>
              <a:cxnLst/>
              <a:rect l="l" t="t" r="r" b="b"/>
              <a:pathLst>
                <a:path w="1135" h="3070" extrusionOk="0">
                  <a:moveTo>
                    <a:pt x="1" y="0"/>
                  </a:moveTo>
                  <a:lnTo>
                    <a:pt x="1" y="3069"/>
                  </a:lnTo>
                  <a:cubicBezTo>
                    <a:pt x="301" y="2903"/>
                    <a:pt x="601" y="2736"/>
                    <a:pt x="935" y="2602"/>
                  </a:cubicBezTo>
                  <a:cubicBezTo>
                    <a:pt x="1102" y="2502"/>
                    <a:pt x="1135" y="2269"/>
                    <a:pt x="1035" y="2102"/>
                  </a:cubicBezTo>
                  <a:lnTo>
                    <a:pt x="68" y="167"/>
                  </a:lnTo>
                  <a:cubicBezTo>
                    <a:pt x="34" y="101"/>
                    <a:pt x="1" y="67"/>
                    <a:pt x="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40"/>
            <p:cNvSpPr/>
            <p:nvPr/>
          </p:nvSpPr>
          <p:spPr>
            <a:xfrm>
              <a:off x="7018591" y="3250385"/>
              <a:ext cx="71652" cy="107459"/>
            </a:xfrm>
            <a:custGeom>
              <a:avLst/>
              <a:gdLst/>
              <a:ahLst/>
              <a:cxnLst/>
              <a:rect l="l" t="t" r="r" b="b"/>
              <a:pathLst>
                <a:path w="4004" h="6005" extrusionOk="0">
                  <a:moveTo>
                    <a:pt x="1" y="0"/>
                  </a:moveTo>
                  <a:lnTo>
                    <a:pt x="1" y="267"/>
                  </a:lnTo>
                  <a:lnTo>
                    <a:pt x="1" y="5904"/>
                  </a:lnTo>
                  <a:cubicBezTo>
                    <a:pt x="1" y="5938"/>
                    <a:pt x="1" y="5971"/>
                    <a:pt x="34" y="6004"/>
                  </a:cubicBezTo>
                  <a:lnTo>
                    <a:pt x="34" y="4837"/>
                  </a:lnTo>
                  <a:cubicBezTo>
                    <a:pt x="1" y="4737"/>
                    <a:pt x="67" y="4637"/>
                    <a:pt x="168" y="4603"/>
                  </a:cubicBezTo>
                  <a:lnTo>
                    <a:pt x="3703" y="3503"/>
                  </a:lnTo>
                  <a:cubicBezTo>
                    <a:pt x="3904" y="3436"/>
                    <a:pt x="4004" y="3236"/>
                    <a:pt x="3970" y="3036"/>
                  </a:cubicBezTo>
                  <a:cubicBezTo>
                    <a:pt x="3904" y="2635"/>
                    <a:pt x="3904" y="2202"/>
                    <a:pt x="3970" y="1768"/>
                  </a:cubicBezTo>
                  <a:cubicBezTo>
                    <a:pt x="3970" y="1568"/>
                    <a:pt x="3803" y="1368"/>
                    <a:pt x="3603" y="1334"/>
                  </a:cubicBezTo>
                  <a:lnTo>
                    <a:pt x="268" y="267"/>
                  </a:lnTo>
                  <a:cubicBezTo>
                    <a:pt x="101" y="234"/>
                    <a:pt x="1" y="100"/>
                    <a:pt x="1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40"/>
            <p:cNvSpPr/>
            <p:nvPr/>
          </p:nvSpPr>
          <p:spPr>
            <a:xfrm>
              <a:off x="7053809" y="3371552"/>
              <a:ext cx="75231" cy="85985"/>
            </a:xfrm>
            <a:custGeom>
              <a:avLst/>
              <a:gdLst/>
              <a:ahLst/>
              <a:cxnLst/>
              <a:rect l="l" t="t" r="r" b="b"/>
              <a:pathLst>
                <a:path w="4204" h="4805" extrusionOk="0">
                  <a:moveTo>
                    <a:pt x="4070" y="1"/>
                  </a:moveTo>
                  <a:lnTo>
                    <a:pt x="201" y="634"/>
                  </a:lnTo>
                  <a:cubicBezTo>
                    <a:pt x="168" y="651"/>
                    <a:pt x="134" y="660"/>
                    <a:pt x="101" y="660"/>
                  </a:cubicBezTo>
                  <a:cubicBezTo>
                    <a:pt x="68" y="660"/>
                    <a:pt x="34" y="651"/>
                    <a:pt x="1" y="634"/>
                  </a:cubicBezTo>
                  <a:lnTo>
                    <a:pt x="1" y="4804"/>
                  </a:lnTo>
                  <a:lnTo>
                    <a:pt x="201" y="4804"/>
                  </a:lnTo>
                  <a:lnTo>
                    <a:pt x="4070" y="4137"/>
                  </a:lnTo>
                  <a:lnTo>
                    <a:pt x="4204" y="4137"/>
                  </a:lnTo>
                  <a:lnTo>
                    <a:pt x="4204" y="1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40"/>
            <p:cNvSpPr/>
            <p:nvPr/>
          </p:nvSpPr>
          <p:spPr>
            <a:xfrm>
              <a:off x="7129021" y="3371552"/>
              <a:ext cx="45382" cy="86576"/>
            </a:xfrm>
            <a:custGeom>
              <a:avLst/>
              <a:gdLst/>
              <a:ahLst/>
              <a:cxnLst/>
              <a:rect l="l" t="t" r="r" b="b"/>
              <a:pathLst>
                <a:path w="2536" h="4838" extrusionOk="0">
                  <a:moveTo>
                    <a:pt x="1" y="1"/>
                  </a:moveTo>
                  <a:lnTo>
                    <a:pt x="1" y="4137"/>
                  </a:lnTo>
                  <a:cubicBezTo>
                    <a:pt x="234" y="4170"/>
                    <a:pt x="434" y="4237"/>
                    <a:pt x="601" y="4370"/>
                  </a:cubicBezTo>
                  <a:cubicBezTo>
                    <a:pt x="868" y="4537"/>
                    <a:pt x="1102" y="4671"/>
                    <a:pt x="1368" y="4837"/>
                  </a:cubicBezTo>
                  <a:cubicBezTo>
                    <a:pt x="1368" y="4837"/>
                    <a:pt x="1402" y="3903"/>
                    <a:pt x="1402" y="3770"/>
                  </a:cubicBezTo>
                  <a:cubicBezTo>
                    <a:pt x="1402" y="3737"/>
                    <a:pt x="1402" y="3703"/>
                    <a:pt x="1402" y="3703"/>
                  </a:cubicBezTo>
                  <a:lnTo>
                    <a:pt x="2469" y="1568"/>
                  </a:lnTo>
                  <a:cubicBezTo>
                    <a:pt x="2536" y="1435"/>
                    <a:pt x="2403" y="1235"/>
                    <a:pt x="2202" y="1101"/>
                  </a:cubicBezTo>
                  <a:cubicBezTo>
                    <a:pt x="1635" y="868"/>
                    <a:pt x="1102" y="568"/>
                    <a:pt x="635" y="201"/>
                  </a:cubicBezTo>
                  <a:cubicBezTo>
                    <a:pt x="434" y="101"/>
                    <a:pt x="234" y="34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40"/>
            <p:cNvSpPr/>
            <p:nvPr/>
          </p:nvSpPr>
          <p:spPr>
            <a:xfrm>
              <a:off x="7234691" y="3421694"/>
              <a:ext cx="44183" cy="114027"/>
            </a:xfrm>
            <a:custGeom>
              <a:avLst/>
              <a:gdLst/>
              <a:ahLst/>
              <a:cxnLst/>
              <a:rect l="l" t="t" r="r" b="b"/>
              <a:pathLst>
                <a:path w="2469" h="6372" extrusionOk="0">
                  <a:moveTo>
                    <a:pt x="2468" y="1"/>
                  </a:moveTo>
                  <a:cubicBezTo>
                    <a:pt x="2368" y="1"/>
                    <a:pt x="2302" y="67"/>
                    <a:pt x="2235" y="134"/>
                  </a:cubicBezTo>
                  <a:lnTo>
                    <a:pt x="367" y="2102"/>
                  </a:lnTo>
                  <a:cubicBezTo>
                    <a:pt x="267" y="2169"/>
                    <a:pt x="133" y="2236"/>
                    <a:pt x="0" y="2236"/>
                  </a:cubicBezTo>
                  <a:lnTo>
                    <a:pt x="0" y="6372"/>
                  </a:lnTo>
                  <a:cubicBezTo>
                    <a:pt x="133" y="6372"/>
                    <a:pt x="234" y="6305"/>
                    <a:pt x="334" y="6239"/>
                  </a:cubicBezTo>
                  <a:lnTo>
                    <a:pt x="2235" y="4270"/>
                  </a:lnTo>
                  <a:cubicBezTo>
                    <a:pt x="2302" y="4204"/>
                    <a:pt x="2368" y="4170"/>
                    <a:pt x="2468" y="4137"/>
                  </a:cubicBezTo>
                  <a:lnTo>
                    <a:pt x="2468" y="1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40"/>
            <p:cNvSpPr/>
            <p:nvPr/>
          </p:nvSpPr>
          <p:spPr>
            <a:xfrm>
              <a:off x="7278856" y="3420245"/>
              <a:ext cx="56727" cy="74891"/>
            </a:xfrm>
            <a:custGeom>
              <a:avLst/>
              <a:gdLst/>
              <a:ahLst/>
              <a:cxnLst/>
              <a:rect l="l" t="t" r="r" b="b"/>
              <a:pathLst>
                <a:path w="3170" h="4185" extrusionOk="0">
                  <a:moveTo>
                    <a:pt x="3011" y="0"/>
                  </a:moveTo>
                  <a:cubicBezTo>
                    <a:pt x="2984" y="0"/>
                    <a:pt x="2958" y="4"/>
                    <a:pt x="2936" y="15"/>
                  </a:cubicBezTo>
                  <a:cubicBezTo>
                    <a:pt x="2502" y="32"/>
                    <a:pt x="2077" y="40"/>
                    <a:pt x="1652" y="40"/>
                  </a:cubicBezTo>
                  <a:cubicBezTo>
                    <a:pt x="1226" y="40"/>
                    <a:pt x="801" y="32"/>
                    <a:pt x="367" y="15"/>
                  </a:cubicBezTo>
                  <a:cubicBezTo>
                    <a:pt x="234" y="15"/>
                    <a:pt x="101" y="15"/>
                    <a:pt x="0" y="82"/>
                  </a:cubicBezTo>
                  <a:lnTo>
                    <a:pt x="0" y="4185"/>
                  </a:lnTo>
                  <a:cubicBezTo>
                    <a:pt x="101" y="4151"/>
                    <a:pt x="234" y="4118"/>
                    <a:pt x="367" y="4118"/>
                  </a:cubicBezTo>
                  <a:cubicBezTo>
                    <a:pt x="801" y="4151"/>
                    <a:pt x="1226" y="4168"/>
                    <a:pt x="1652" y="4168"/>
                  </a:cubicBezTo>
                  <a:cubicBezTo>
                    <a:pt x="2077" y="4168"/>
                    <a:pt x="2502" y="4151"/>
                    <a:pt x="2936" y="4118"/>
                  </a:cubicBezTo>
                  <a:cubicBezTo>
                    <a:pt x="3003" y="4118"/>
                    <a:pt x="3103" y="4151"/>
                    <a:pt x="3169" y="4151"/>
                  </a:cubicBezTo>
                  <a:lnTo>
                    <a:pt x="3169" y="15"/>
                  </a:lnTo>
                  <a:cubicBezTo>
                    <a:pt x="3125" y="15"/>
                    <a:pt x="3066" y="0"/>
                    <a:pt x="301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40"/>
            <p:cNvSpPr/>
            <p:nvPr/>
          </p:nvSpPr>
          <p:spPr>
            <a:xfrm>
              <a:off x="7336156" y="3420495"/>
              <a:ext cx="44201" cy="114635"/>
            </a:xfrm>
            <a:custGeom>
              <a:avLst/>
              <a:gdLst/>
              <a:ahLst/>
              <a:cxnLst/>
              <a:rect l="l" t="t" r="r" b="b"/>
              <a:pathLst>
                <a:path w="2470" h="6406" extrusionOk="0">
                  <a:moveTo>
                    <a:pt x="1" y="1"/>
                  </a:moveTo>
                  <a:lnTo>
                    <a:pt x="1" y="4137"/>
                  </a:lnTo>
                  <a:cubicBezTo>
                    <a:pt x="168" y="4204"/>
                    <a:pt x="301" y="4271"/>
                    <a:pt x="434" y="4404"/>
                  </a:cubicBezTo>
                  <a:lnTo>
                    <a:pt x="2102" y="6172"/>
                  </a:lnTo>
                  <a:cubicBezTo>
                    <a:pt x="2202" y="6272"/>
                    <a:pt x="2336" y="6372"/>
                    <a:pt x="2469" y="6406"/>
                  </a:cubicBezTo>
                  <a:lnTo>
                    <a:pt x="2469" y="2269"/>
                  </a:lnTo>
                  <a:cubicBezTo>
                    <a:pt x="2336" y="2203"/>
                    <a:pt x="2202" y="2136"/>
                    <a:pt x="2102" y="2036"/>
                  </a:cubicBezTo>
                  <a:lnTo>
                    <a:pt x="434" y="268"/>
                  </a:lnTo>
                  <a:cubicBezTo>
                    <a:pt x="301" y="134"/>
                    <a:pt x="168" y="68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40"/>
            <p:cNvSpPr/>
            <p:nvPr/>
          </p:nvSpPr>
          <p:spPr>
            <a:xfrm>
              <a:off x="7380929" y="3440197"/>
              <a:ext cx="81798" cy="95524"/>
            </a:xfrm>
            <a:custGeom>
              <a:avLst/>
              <a:gdLst/>
              <a:ahLst/>
              <a:cxnLst/>
              <a:rect l="l" t="t" r="r" b="b"/>
              <a:pathLst>
                <a:path w="4571" h="5338" extrusionOk="0">
                  <a:moveTo>
                    <a:pt x="4570" y="1"/>
                  </a:moveTo>
                  <a:cubicBezTo>
                    <a:pt x="4537" y="101"/>
                    <a:pt x="4470" y="168"/>
                    <a:pt x="4370" y="201"/>
                  </a:cubicBezTo>
                  <a:lnTo>
                    <a:pt x="267" y="1168"/>
                  </a:lnTo>
                  <a:cubicBezTo>
                    <a:pt x="217" y="1185"/>
                    <a:pt x="167" y="1193"/>
                    <a:pt x="121" y="1193"/>
                  </a:cubicBezTo>
                  <a:cubicBezTo>
                    <a:pt x="76" y="1193"/>
                    <a:pt x="34" y="1185"/>
                    <a:pt x="1" y="1168"/>
                  </a:cubicBezTo>
                  <a:lnTo>
                    <a:pt x="1" y="5338"/>
                  </a:lnTo>
                  <a:lnTo>
                    <a:pt x="267" y="5338"/>
                  </a:lnTo>
                  <a:lnTo>
                    <a:pt x="4337" y="4337"/>
                  </a:lnTo>
                  <a:cubicBezTo>
                    <a:pt x="4470" y="4337"/>
                    <a:pt x="4537" y="4237"/>
                    <a:pt x="4570" y="4137"/>
                  </a:cubicBezTo>
                  <a:lnTo>
                    <a:pt x="4570" y="2636"/>
                  </a:lnTo>
                  <a:lnTo>
                    <a:pt x="4570" y="1001"/>
                  </a:lnTo>
                  <a:lnTo>
                    <a:pt x="457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40"/>
            <p:cNvSpPr/>
            <p:nvPr/>
          </p:nvSpPr>
          <p:spPr>
            <a:xfrm>
              <a:off x="7441808" y="3371552"/>
              <a:ext cx="44201" cy="86576"/>
            </a:xfrm>
            <a:custGeom>
              <a:avLst/>
              <a:gdLst/>
              <a:ahLst/>
              <a:cxnLst/>
              <a:rect l="l" t="t" r="r" b="b"/>
              <a:pathLst>
                <a:path w="2470" h="4838" extrusionOk="0">
                  <a:moveTo>
                    <a:pt x="2469" y="1"/>
                  </a:moveTo>
                  <a:cubicBezTo>
                    <a:pt x="2336" y="1"/>
                    <a:pt x="2169" y="67"/>
                    <a:pt x="2069" y="134"/>
                  </a:cubicBezTo>
                  <a:cubicBezTo>
                    <a:pt x="1469" y="534"/>
                    <a:pt x="868" y="868"/>
                    <a:pt x="234" y="1168"/>
                  </a:cubicBezTo>
                  <a:cubicBezTo>
                    <a:pt x="68" y="1268"/>
                    <a:pt x="1" y="1502"/>
                    <a:pt x="134" y="1669"/>
                  </a:cubicBezTo>
                  <a:lnTo>
                    <a:pt x="1102" y="3603"/>
                  </a:lnTo>
                  <a:cubicBezTo>
                    <a:pt x="1135" y="3670"/>
                    <a:pt x="1135" y="3703"/>
                    <a:pt x="1135" y="3770"/>
                  </a:cubicBezTo>
                  <a:lnTo>
                    <a:pt x="1135" y="4837"/>
                  </a:lnTo>
                  <a:cubicBezTo>
                    <a:pt x="1469" y="4671"/>
                    <a:pt x="1769" y="4471"/>
                    <a:pt x="2069" y="4270"/>
                  </a:cubicBezTo>
                  <a:cubicBezTo>
                    <a:pt x="2169" y="4204"/>
                    <a:pt x="2336" y="4137"/>
                    <a:pt x="2469" y="4137"/>
                  </a:cubicBezTo>
                  <a:lnTo>
                    <a:pt x="2469" y="1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40"/>
            <p:cNvSpPr/>
            <p:nvPr/>
          </p:nvSpPr>
          <p:spPr>
            <a:xfrm>
              <a:off x="7563583" y="3337534"/>
              <a:ext cx="34645" cy="119395"/>
            </a:xfrm>
            <a:custGeom>
              <a:avLst/>
              <a:gdLst/>
              <a:ahLst/>
              <a:cxnLst/>
              <a:rect l="l" t="t" r="r" b="b"/>
              <a:pathLst>
                <a:path w="1936" h="6672" extrusionOk="0">
                  <a:moveTo>
                    <a:pt x="1936" y="0"/>
                  </a:moveTo>
                  <a:cubicBezTo>
                    <a:pt x="1936" y="34"/>
                    <a:pt x="1936" y="67"/>
                    <a:pt x="1902" y="100"/>
                  </a:cubicBezTo>
                  <a:lnTo>
                    <a:pt x="301" y="2369"/>
                  </a:lnTo>
                  <a:cubicBezTo>
                    <a:pt x="201" y="2469"/>
                    <a:pt x="101" y="2502"/>
                    <a:pt x="1" y="2535"/>
                  </a:cubicBezTo>
                  <a:lnTo>
                    <a:pt x="1" y="6672"/>
                  </a:lnTo>
                  <a:cubicBezTo>
                    <a:pt x="101" y="6638"/>
                    <a:pt x="201" y="6605"/>
                    <a:pt x="268" y="6505"/>
                  </a:cubicBezTo>
                  <a:lnTo>
                    <a:pt x="1902" y="4237"/>
                  </a:lnTo>
                  <a:cubicBezTo>
                    <a:pt x="1936" y="4203"/>
                    <a:pt x="1936" y="4170"/>
                    <a:pt x="1936" y="4137"/>
                  </a:cubicBezTo>
                  <a:lnTo>
                    <a:pt x="19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40"/>
            <p:cNvSpPr/>
            <p:nvPr/>
          </p:nvSpPr>
          <p:spPr>
            <a:xfrm>
              <a:off x="7018001" y="3126104"/>
              <a:ext cx="580227" cy="335478"/>
            </a:xfrm>
            <a:custGeom>
              <a:avLst/>
              <a:gdLst/>
              <a:ahLst/>
              <a:cxnLst/>
              <a:rect l="l" t="t" r="r" b="b"/>
              <a:pathLst>
                <a:path w="32424" h="18747" extrusionOk="0">
                  <a:moveTo>
                    <a:pt x="16213" y="5265"/>
                  </a:moveTo>
                  <a:cubicBezTo>
                    <a:pt x="17124" y="5265"/>
                    <a:pt x="18050" y="5366"/>
                    <a:pt x="18947" y="5578"/>
                  </a:cubicBezTo>
                  <a:cubicBezTo>
                    <a:pt x="20282" y="5811"/>
                    <a:pt x="21482" y="6445"/>
                    <a:pt x="22450" y="7345"/>
                  </a:cubicBezTo>
                  <a:lnTo>
                    <a:pt x="22550" y="7446"/>
                  </a:lnTo>
                  <a:lnTo>
                    <a:pt x="22650" y="7512"/>
                  </a:lnTo>
                  <a:cubicBezTo>
                    <a:pt x="22683" y="7579"/>
                    <a:pt x="22750" y="7612"/>
                    <a:pt x="22783" y="7679"/>
                  </a:cubicBezTo>
                  <a:cubicBezTo>
                    <a:pt x="22817" y="7746"/>
                    <a:pt x="22883" y="7812"/>
                    <a:pt x="22917" y="7913"/>
                  </a:cubicBezTo>
                  <a:cubicBezTo>
                    <a:pt x="22950" y="7946"/>
                    <a:pt x="22983" y="7979"/>
                    <a:pt x="23017" y="8046"/>
                  </a:cubicBezTo>
                  <a:lnTo>
                    <a:pt x="23050" y="8113"/>
                  </a:lnTo>
                  <a:cubicBezTo>
                    <a:pt x="23584" y="9013"/>
                    <a:pt x="23517" y="10147"/>
                    <a:pt x="22850" y="10948"/>
                  </a:cubicBezTo>
                  <a:cubicBezTo>
                    <a:pt x="22583" y="11315"/>
                    <a:pt x="22250" y="11649"/>
                    <a:pt x="21883" y="11915"/>
                  </a:cubicBezTo>
                  <a:cubicBezTo>
                    <a:pt x="21683" y="12082"/>
                    <a:pt x="21482" y="12216"/>
                    <a:pt x="21249" y="12349"/>
                  </a:cubicBezTo>
                  <a:cubicBezTo>
                    <a:pt x="19907" y="13110"/>
                    <a:pt x="18100" y="13540"/>
                    <a:pt x="16230" y="13540"/>
                  </a:cubicBezTo>
                  <a:cubicBezTo>
                    <a:pt x="15312" y="13540"/>
                    <a:pt x="14378" y="13436"/>
                    <a:pt x="13477" y="13216"/>
                  </a:cubicBezTo>
                  <a:cubicBezTo>
                    <a:pt x="12643" y="13016"/>
                    <a:pt x="11876" y="12716"/>
                    <a:pt x="11142" y="12316"/>
                  </a:cubicBezTo>
                  <a:cubicBezTo>
                    <a:pt x="10942" y="12216"/>
                    <a:pt x="10741" y="12082"/>
                    <a:pt x="10541" y="11949"/>
                  </a:cubicBezTo>
                  <a:cubicBezTo>
                    <a:pt x="10041" y="11582"/>
                    <a:pt x="9641" y="11115"/>
                    <a:pt x="9340" y="10581"/>
                  </a:cubicBezTo>
                  <a:cubicBezTo>
                    <a:pt x="9307" y="10548"/>
                    <a:pt x="9307" y="10514"/>
                    <a:pt x="9274" y="10514"/>
                  </a:cubicBezTo>
                  <a:cubicBezTo>
                    <a:pt x="9240" y="10381"/>
                    <a:pt x="9274" y="10448"/>
                    <a:pt x="9207" y="10314"/>
                  </a:cubicBezTo>
                  <a:cubicBezTo>
                    <a:pt x="8873" y="9480"/>
                    <a:pt x="9007" y="8546"/>
                    <a:pt x="9574" y="7812"/>
                  </a:cubicBezTo>
                  <a:cubicBezTo>
                    <a:pt x="10733" y="6225"/>
                    <a:pt x="13397" y="5265"/>
                    <a:pt x="16213" y="5265"/>
                  </a:cubicBezTo>
                  <a:close/>
                  <a:moveTo>
                    <a:pt x="12033" y="0"/>
                  </a:moveTo>
                  <a:cubicBezTo>
                    <a:pt x="12003" y="0"/>
                    <a:pt x="11972" y="3"/>
                    <a:pt x="11942" y="7"/>
                  </a:cubicBezTo>
                  <a:lnTo>
                    <a:pt x="7839" y="974"/>
                  </a:lnTo>
                  <a:cubicBezTo>
                    <a:pt x="7706" y="1008"/>
                    <a:pt x="7606" y="1141"/>
                    <a:pt x="7606" y="1274"/>
                  </a:cubicBezTo>
                  <a:cubicBezTo>
                    <a:pt x="7606" y="1308"/>
                    <a:pt x="7639" y="1375"/>
                    <a:pt x="7639" y="1408"/>
                  </a:cubicBezTo>
                  <a:lnTo>
                    <a:pt x="8640" y="3376"/>
                  </a:lnTo>
                  <a:cubicBezTo>
                    <a:pt x="8740" y="3543"/>
                    <a:pt x="8673" y="3743"/>
                    <a:pt x="8506" y="3843"/>
                  </a:cubicBezTo>
                  <a:cubicBezTo>
                    <a:pt x="8206" y="4010"/>
                    <a:pt x="7906" y="4143"/>
                    <a:pt x="7606" y="4310"/>
                  </a:cubicBezTo>
                  <a:cubicBezTo>
                    <a:pt x="7306" y="4510"/>
                    <a:pt x="7005" y="4677"/>
                    <a:pt x="6705" y="4910"/>
                  </a:cubicBezTo>
                  <a:cubicBezTo>
                    <a:pt x="6555" y="4985"/>
                    <a:pt x="6367" y="5023"/>
                    <a:pt x="6199" y="5023"/>
                  </a:cubicBezTo>
                  <a:cubicBezTo>
                    <a:pt x="6142" y="5023"/>
                    <a:pt x="6088" y="5019"/>
                    <a:pt x="6038" y="5010"/>
                  </a:cubicBezTo>
                  <a:lnTo>
                    <a:pt x="2269" y="4410"/>
                  </a:lnTo>
                  <a:cubicBezTo>
                    <a:pt x="2234" y="4404"/>
                    <a:pt x="2199" y="4402"/>
                    <a:pt x="2163" y="4402"/>
                  </a:cubicBezTo>
                  <a:cubicBezTo>
                    <a:pt x="1990" y="4402"/>
                    <a:pt x="1806" y="4466"/>
                    <a:pt x="1668" y="4577"/>
                  </a:cubicBezTo>
                  <a:lnTo>
                    <a:pt x="34" y="6845"/>
                  </a:lnTo>
                  <a:cubicBezTo>
                    <a:pt x="34" y="6878"/>
                    <a:pt x="0" y="6912"/>
                    <a:pt x="0" y="6945"/>
                  </a:cubicBezTo>
                  <a:cubicBezTo>
                    <a:pt x="0" y="7045"/>
                    <a:pt x="134" y="7179"/>
                    <a:pt x="301" y="7212"/>
                  </a:cubicBezTo>
                  <a:lnTo>
                    <a:pt x="3636" y="8279"/>
                  </a:lnTo>
                  <a:cubicBezTo>
                    <a:pt x="3836" y="8313"/>
                    <a:pt x="4003" y="8513"/>
                    <a:pt x="4003" y="8713"/>
                  </a:cubicBezTo>
                  <a:cubicBezTo>
                    <a:pt x="3937" y="9147"/>
                    <a:pt x="3937" y="9580"/>
                    <a:pt x="4003" y="10014"/>
                  </a:cubicBezTo>
                  <a:cubicBezTo>
                    <a:pt x="4037" y="10181"/>
                    <a:pt x="3903" y="10381"/>
                    <a:pt x="3736" y="10448"/>
                  </a:cubicBezTo>
                  <a:lnTo>
                    <a:pt x="201" y="11582"/>
                  </a:lnTo>
                  <a:cubicBezTo>
                    <a:pt x="100" y="11582"/>
                    <a:pt x="34" y="11682"/>
                    <a:pt x="34" y="11782"/>
                  </a:cubicBezTo>
                  <a:cubicBezTo>
                    <a:pt x="34" y="11882"/>
                    <a:pt x="67" y="11949"/>
                    <a:pt x="134" y="12015"/>
                  </a:cubicBezTo>
                  <a:lnTo>
                    <a:pt x="1602" y="14084"/>
                  </a:lnTo>
                  <a:cubicBezTo>
                    <a:pt x="1735" y="14284"/>
                    <a:pt x="1968" y="14384"/>
                    <a:pt x="2202" y="14384"/>
                  </a:cubicBezTo>
                  <a:lnTo>
                    <a:pt x="6071" y="13717"/>
                  </a:lnTo>
                  <a:cubicBezTo>
                    <a:pt x="6338" y="13717"/>
                    <a:pt x="6605" y="13783"/>
                    <a:pt x="6805" y="13917"/>
                  </a:cubicBezTo>
                  <a:cubicBezTo>
                    <a:pt x="7306" y="14284"/>
                    <a:pt x="7839" y="14584"/>
                    <a:pt x="8373" y="14817"/>
                  </a:cubicBezTo>
                  <a:cubicBezTo>
                    <a:pt x="8607" y="14951"/>
                    <a:pt x="8740" y="15151"/>
                    <a:pt x="8673" y="15284"/>
                  </a:cubicBezTo>
                  <a:lnTo>
                    <a:pt x="7606" y="17419"/>
                  </a:lnTo>
                  <a:cubicBezTo>
                    <a:pt x="7539" y="17553"/>
                    <a:pt x="7673" y="17720"/>
                    <a:pt x="7906" y="17786"/>
                  </a:cubicBezTo>
                  <a:lnTo>
                    <a:pt x="11809" y="18720"/>
                  </a:lnTo>
                  <a:cubicBezTo>
                    <a:pt x="11871" y="18738"/>
                    <a:pt x="11934" y="18746"/>
                    <a:pt x="11995" y="18746"/>
                  </a:cubicBezTo>
                  <a:cubicBezTo>
                    <a:pt x="12163" y="18746"/>
                    <a:pt x="12321" y="18685"/>
                    <a:pt x="12443" y="18587"/>
                  </a:cubicBezTo>
                  <a:lnTo>
                    <a:pt x="14344" y="16619"/>
                  </a:lnTo>
                  <a:cubicBezTo>
                    <a:pt x="14511" y="16485"/>
                    <a:pt x="14744" y="16419"/>
                    <a:pt x="14944" y="16419"/>
                  </a:cubicBezTo>
                  <a:cubicBezTo>
                    <a:pt x="15378" y="16452"/>
                    <a:pt x="15803" y="16469"/>
                    <a:pt x="16229" y="16469"/>
                  </a:cubicBezTo>
                  <a:cubicBezTo>
                    <a:pt x="16654" y="16469"/>
                    <a:pt x="17079" y="16452"/>
                    <a:pt x="17513" y="16419"/>
                  </a:cubicBezTo>
                  <a:cubicBezTo>
                    <a:pt x="17780" y="16419"/>
                    <a:pt x="18013" y="16519"/>
                    <a:pt x="18213" y="16719"/>
                  </a:cubicBezTo>
                  <a:lnTo>
                    <a:pt x="19881" y="18487"/>
                  </a:lnTo>
                  <a:cubicBezTo>
                    <a:pt x="20027" y="18632"/>
                    <a:pt x="20222" y="18727"/>
                    <a:pt x="20425" y="18727"/>
                  </a:cubicBezTo>
                  <a:cubicBezTo>
                    <a:pt x="20455" y="18727"/>
                    <a:pt x="20485" y="18725"/>
                    <a:pt x="20515" y="18720"/>
                  </a:cubicBezTo>
                  <a:lnTo>
                    <a:pt x="24618" y="17753"/>
                  </a:lnTo>
                  <a:cubicBezTo>
                    <a:pt x="24785" y="17686"/>
                    <a:pt x="24885" y="17486"/>
                    <a:pt x="24785" y="17353"/>
                  </a:cubicBezTo>
                  <a:lnTo>
                    <a:pt x="23784" y="15385"/>
                  </a:lnTo>
                  <a:cubicBezTo>
                    <a:pt x="23684" y="15218"/>
                    <a:pt x="23751" y="14984"/>
                    <a:pt x="23917" y="14918"/>
                  </a:cubicBezTo>
                  <a:cubicBezTo>
                    <a:pt x="24551" y="14617"/>
                    <a:pt x="25152" y="14250"/>
                    <a:pt x="25719" y="13850"/>
                  </a:cubicBezTo>
                  <a:cubicBezTo>
                    <a:pt x="25894" y="13775"/>
                    <a:pt x="26069" y="13738"/>
                    <a:pt x="26244" y="13738"/>
                  </a:cubicBezTo>
                  <a:cubicBezTo>
                    <a:pt x="26303" y="13738"/>
                    <a:pt x="26361" y="13742"/>
                    <a:pt x="26419" y="13750"/>
                  </a:cubicBezTo>
                  <a:lnTo>
                    <a:pt x="30155" y="14384"/>
                  </a:lnTo>
                  <a:cubicBezTo>
                    <a:pt x="30190" y="14390"/>
                    <a:pt x="30225" y="14392"/>
                    <a:pt x="30261" y="14392"/>
                  </a:cubicBezTo>
                  <a:cubicBezTo>
                    <a:pt x="30434" y="14392"/>
                    <a:pt x="30618" y="14328"/>
                    <a:pt x="30756" y="14217"/>
                  </a:cubicBezTo>
                  <a:lnTo>
                    <a:pt x="32390" y="11949"/>
                  </a:lnTo>
                  <a:cubicBezTo>
                    <a:pt x="32390" y="11915"/>
                    <a:pt x="32424" y="11882"/>
                    <a:pt x="32424" y="11849"/>
                  </a:cubicBezTo>
                  <a:cubicBezTo>
                    <a:pt x="32424" y="11815"/>
                    <a:pt x="32390" y="11782"/>
                    <a:pt x="32390" y="11749"/>
                  </a:cubicBezTo>
                  <a:cubicBezTo>
                    <a:pt x="32323" y="11649"/>
                    <a:pt x="32223" y="11582"/>
                    <a:pt x="32123" y="11548"/>
                  </a:cubicBezTo>
                  <a:lnTo>
                    <a:pt x="28788" y="10514"/>
                  </a:lnTo>
                  <a:cubicBezTo>
                    <a:pt x="28587" y="10448"/>
                    <a:pt x="28421" y="10281"/>
                    <a:pt x="28421" y="10047"/>
                  </a:cubicBezTo>
                  <a:cubicBezTo>
                    <a:pt x="28487" y="9647"/>
                    <a:pt x="28487" y="9213"/>
                    <a:pt x="28421" y="8780"/>
                  </a:cubicBezTo>
                  <a:cubicBezTo>
                    <a:pt x="28387" y="8580"/>
                    <a:pt x="28521" y="8413"/>
                    <a:pt x="28688" y="8346"/>
                  </a:cubicBezTo>
                  <a:lnTo>
                    <a:pt x="32223" y="7212"/>
                  </a:lnTo>
                  <a:cubicBezTo>
                    <a:pt x="32323" y="7179"/>
                    <a:pt x="32390" y="7112"/>
                    <a:pt x="32390" y="7012"/>
                  </a:cubicBezTo>
                  <a:cubicBezTo>
                    <a:pt x="32390" y="6912"/>
                    <a:pt x="32357" y="6845"/>
                    <a:pt x="32290" y="6778"/>
                  </a:cubicBezTo>
                  <a:lnTo>
                    <a:pt x="30822" y="4710"/>
                  </a:lnTo>
                  <a:cubicBezTo>
                    <a:pt x="30689" y="4510"/>
                    <a:pt x="30455" y="4410"/>
                    <a:pt x="30222" y="4410"/>
                  </a:cubicBezTo>
                  <a:lnTo>
                    <a:pt x="26353" y="5077"/>
                  </a:lnTo>
                  <a:cubicBezTo>
                    <a:pt x="26086" y="5077"/>
                    <a:pt x="25819" y="4977"/>
                    <a:pt x="25619" y="4844"/>
                  </a:cubicBezTo>
                  <a:cubicBezTo>
                    <a:pt x="25385" y="4677"/>
                    <a:pt x="25118" y="4510"/>
                    <a:pt x="24851" y="4343"/>
                  </a:cubicBezTo>
                  <a:cubicBezTo>
                    <a:pt x="24585" y="4177"/>
                    <a:pt x="24318" y="4043"/>
                    <a:pt x="24051" y="3910"/>
                  </a:cubicBezTo>
                  <a:cubicBezTo>
                    <a:pt x="23784" y="3810"/>
                    <a:pt x="23684" y="3609"/>
                    <a:pt x="23784" y="3476"/>
                  </a:cubicBezTo>
                  <a:lnTo>
                    <a:pt x="24851" y="1341"/>
                  </a:lnTo>
                  <a:cubicBezTo>
                    <a:pt x="24851" y="1341"/>
                    <a:pt x="24851" y="1308"/>
                    <a:pt x="24851" y="1274"/>
                  </a:cubicBezTo>
                  <a:cubicBezTo>
                    <a:pt x="24851" y="1141"/>
                    <a:pt x="24751" y="1041"/>
                    <a:pt x="24551" y="974"/>
                  </a:cubicBezTo>
                  <a:lnTo>
                    <a:pt x="20615" y="40"/>
                  </a:lnTo>
                  <a:cubicBezTo>
                    <a:pt x="20541" y="19"/>
                    <a:pt x="20467" y="8"/>
                    <a:pt x="20395" y="8"/>
                  </a:cubicBezTo>
                  <a:cubicBezTo>
                    <a:pt x="20240" y="8"/>
                    <a:pt x="20095" y="60"/>
                    <a:pt x="19981" y="174"/>
                  </a:cubicBezTo>
                  <a:lnTo>
                    <a:pt x="18113" y="2142"/>
                  </a:lnTo>
                  <a:cubicBezTo>
                    <a:pt x="17947" y="2275"/>
                    <a:pt x="17713" y="2342"/>
                    <a:pt x="17513" y="2342"/>
                  </a:cubicBezTo>
                  <a:cubicBezTo>
                    <a:pt x="17079" y="2309"/>
                    <a:pt x="16646" y="2292"/>
                    <a:pt x="16216" y="2292"/>
                  </a:cubicBezTo>
                  <a:cubicBezTo>
                    <a:pt x="15787" y="2292"/>
                    <a:pt x="15361" y="2309"/>
                    <a:pt x="14944" y="2342"/>
                  </a:cubicBezTo>
                  <a:cubicBezTo>
                    <a:pt x="14678" y="2309"/>
                    <a:pt x="14444" y="2208"/>
                    <a:pt x="14244" y="2042"/>
                  </a:cubicBezTo>
                  <a:lnTo>
                    <a:pt x="12576" y="240"/>
                  </a:lnTo>
                  <a:cubicBezTo>
                    <a:pt x="12431" y="95"/>
                    <a:pt x="12235" y="0"/>
                    <a:pt x="120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40"/>
            <p:cNvSpPr/>
            <p:nvPr/>
          </p:nvSpPr>
          <p:spPr>
            <a:xfrm>
              <a:off x="6265283" y="1544276"/>
              <a:ext cx="904360" cy="1558583"/>
            </a:xfrm>
            <a:custGeom>
              <a:avLst/>
              <a:gdLst/>
              <a:ahLst/>
              <a:cxnLst/>
              <a:rect l="l" t="t" r="r" b="b"/>
              <a:pathLst>
                <a:path w="50537" h="87096" extrusionOk="0">
                  <a:moveTo>
                    <a:pt x="40870" y="1"/>
                  </a:moveTo>
                  <a:cubicBezTo>
                    <a:pt x="38843" y="1"/>
                    <a:pt x="36498" y="1880"/>
                    <a:pt x="34758" y="5176"/>
                  </a:cubicBezTo>
                  <a:lnTo>
                    <a:pt x="4203" y="62450"/>
                  </a:lnTo>
                  <a:cubicBezTo>
                    <a:pt x="300" y="69822"/>
                    <a:pt x="0" y="79129"/>
                    <a:pt x="3536" y="82731"/>
                  </a:cubicBezTo>
                  <a:cubicBezTo>
                    <a:pt x="3836" y="83065"/>
                    <a:pt x="4203" y="83332"/>
                    <a:pt x="4570" y="83565"/>
                  </a:cubicBezTo>
                  <a:cubicBezTo>
                    <a:pt x="5471" y="84065"/>
                    <a:pt x="9307" y="86300"/>
                    <a:pt x="9674" y="86501"/>
                  </a:cubicBezTo>
                  <a:cubicBezTo>
                    <a:pt x="10362" y="86902"/>
                    <a:pt x="11108" y="87096"/>
                    <a:pt x="11886" y="87096"/>
                  </a:cubicBezTo>
                  <a:cubicBezTo>
                    <a:pt x="15177" y="87096"/>
                    <a:pt x="19040" y="83635"/>
                    <a:pt x="21549" y="77861"/>
                  </a:cubicBezTo>
                  <a:lnTo>
                    <a:pt x="48368" y="16751"/>
                  </a:lnTo>
                  <a:cubicBezTo>
                    <a:pt x="50536" y="11814"/>
                    <a:pt x="50469" y="6176"/>
                    <a:pt x="48234" y="3908"/>
                  </a:cubicBezTo>
                  <a:cubicBezTo>
                    <a:pt x="48001" y="3675"/>
                    <a:pt x="47767" y="3474"/>
                    <a:pt x="47467" y="3308"/>
                  </a:cubicBezTo>
                  <a:cubicBezTo>
                    <a:pt x="46567" y="2807"/>
                    <a:pt x="42664" y="539"/>
                    <a:pt x="42397" y="406"/>
                  </a:cubicBezTo>
                  <a:cubicBezTo>
                    <a:pt x="41922" y="133"/>
                    <a:pt x="41407" y="1"/>
                    <a:pt x="40870" y="1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40"/>
            <p:cNvSpPr/>
            <p:nvPr/>
          </p:nvSpPr>
          <p:spPr>
            <a:xfrm>
              <a:off x="6265283" y="1544276"/>
              <a:ext cx="904360" cy="1558583"/>
            </a:xfrm>
            <a:custGeom>
              <a:avLst/>
              <a:gdLst/>
              <a:ahLst/>
              <a:cxnLst/>
              <a:rect l="l" t="t" r="r" b="b"/>
              <a:pathLst>
                <a:path w="50537" h="87096" extrusionOk="0">
                  <a:moveTo>
                    <a:pt x="40870" y="1"/>
                  </a:moveTo>
                  <a:cubicBezTo>
                    <a:pt x="38843" y="1"/>
                    <a:pt x="36498" y="1880"/>
                    <a:pt x="34758" y="5176"/>
                  </a:cubicBezTo>
                  <a:lnTo>
                    <a:pt x="4203" y="62450"/>
                  </a:lnTo>
                  <a:cubicBezTo>
                    <a:pt x="300" y="69822"/>
                    <a:pt x="0" y="79129"/>
                    <a:pt x="3536" y="82731"/>
                  </a:cubicBezTo>
                  <a:cubicBezTo>
                    <a:pt x="3836" y="83065"/>
                    <a:pt x="4203" y="83332"/>
                    <a:pt x="4570" y="83565"/>
                  </a:cubicBezTo>
                  <a:cubicBezTo>
                    <a:pt x="5471" y="84065"/>
                    <a:pt x="9307" y="86300"/>
                    <a:pt x="9674" y="86501"/>
                  </a:cubicBezTo>
                  <a:cubicBezTo>
                    <a:pt x="10362" y="86902"/>
                    <a:pt x="11108" y="87096"/>
                    <a:pt x="11886" y="87096"/>
                  </a:cubicBezTo>
                  <a:cubicBezTo>
                    <a:pt x="15177" y="87096"/>
                    <a:pt x="19040" y="83635"/>
                    <a:pt x="21549" y="77861"/>
                  </a:cubicBezTo>
                  <a:lnTo>
                    <a:pt x="48368" y="16751"/>
                  </a:lnTo>
                  <a:cubicBezTo>
                    <a:pt x="50536" y="11814"/>
                    <a:pt x="50469" y="6176"/>
                    <a:pt x="48234" y="3908"/>
                  </a:cubicBezTo>
                  <a:cubicBezTo>
                    <a:pt x="48001" y="3675"/>
                    <a:pt x="47767" y="3474"/>
                    <a:pt x="47467" y="3308"/>
                  </a:cubicBezTo>
                  <a:cubicBezTo>
                    <a:pt x="46567" y="2807"/>
                    <a:pt x="42664" y="539"/>
                    <a:pt x="42397" y="406"/>
                  </a:cubicBezTo>
                  <a:cubicBezTo>
                    <a:pt x="41922" y="133"/>
                    <a:pt x="41407" y="1"/>
                    <a:pt x="40870" y="1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40"/>
            <p:cNvSpPr/>
            <p:nvPr/>
          </p:nvSpPr>
          <p:spPr>
            <a:xfrm>
              <a:off x="6356011" y="1596458"/>
              <a:ext cx="813632" cy="1506365"/>
            </a:xfrm>
            <a:custGeom>
              <a:avLst/>
              <a:gdLst/>
              <a:ahLst/>
              <a:cxnLst/>
              <a:rect l="l" t="t" r="r" b="b"/>
              <a:pathLst>
                <a:path w="45467" h="84178" extrusionOk="0">
                  <a:moveTo>
                    <a:pt x="40884" y="1"/>
                  </a:moveTo>
                  <a:cubicBezTo>
                    <a:pt x="38856" y="1"/>
                    <a:pt x="36506" y="1879"/>
                    <a:pt x="34758" y="5162"/>
                  </a:cubicBezTo>
                  <a:lnTo>
                    <a:pt x="4237" y="62469"/>
                  </a:lnTo>
                  <a:cubicBezTo>
                    <a:pt x="301" y="69841"/>
                    <a:pt x="0" y="79148"/>
                    <a:pt x="3570" y="82751"/>
                  </a:cubicBezTo>
                  <a:cubicBezTo>
                    <a:pt x="4512" y="83720"/>
                    <a:pt x="5626" y="84177"/>
                    <a:pt x="6817" y="84177"/>
                  </a:cubicBezTo>
                  <a:cubicBezTo>
                    <a:pt x="10094" y="84177"/>
                    <a:pt x="13959" y="80718"/>
                    <a:pt x="16479" y="74945"/>
                  </a:cubicBezTo>
                  <a:lnTo>
                    <a:pt x="43298" y="13835"/>
                  </a:lnTo>
                  <a:cubicBezTo>
                    <a:pt x="45466" y="8898"/>
                    <a:pt x="45399" y="3260"/>
                    <a:pt x="43164" y="992"/>
                  </a:cubicBezTo>
                  <a:cubicBezTo>
                    <a:pt x="42502" y="320"/>
                    <a:pt x="41720" y="1"/>
                    <a:pt x="40884" y="1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40"/>
            <p:cNvSpPr/>
            <p:nvPr/>
          </p:nvSpPr>
          <p:spPr>
            <a:xfrm>
              <a:off x="6432423" y="2753352"/>
              <a:ext cx="204755" cy="236572"/>
            </a:xfrm>
            <a:custGeom>
              <a:avLst/>
              <a:gdLst/>
              <a:ahLst/>
              <a:cxnLst/>
              <a:rect l="l" t="t" r="r" b="b"/>
              <a:pathLst>
                <a:path w="11442" h="13220" extrusionOk="0">
                  <a:moveTo>
                    <a:pt x="6406" y="1"/>
                  </a:moveTo>
                  <a:cubicBezTo>
                    <a:pt x="5709" y="1"/>
                    <a:pt x="4930" y="283"/>
                    <a:pt x="4136" y="856"/>
                  </a:cubicBezTo>
                  <a:cubicBezTo>
                    <a:pt x="1701" y="2557"/>
                    <a:pt x="0" y="6360"/>
                    <a:pt x="367" y="9295"/>
                  </a:cubicBezTo>
                  <a:cubicBezTo>
                    <a:pt x="534" y="10796"/>
                    <a:pt x="1201" y="11764"/>
                    <a:pt x="2102" y="12164"/>
                  </a:cubicBezTo>
                  <a:lnTo>
                    <a:pt x="4036" y="12998"/>
                  </a:lnTo>
                  <a:cubicBezTo>
                    <a:pt x="4342" y="13145"/>
                    <a:pt x="4678" y="13219"/>
                    <a:pt x="5037" y="13219"/>
                  </a:cubicBezTo>
                  <a:cubicBezTo>
                    <a:pt x="5736" y="13219"/>
                    <a:pt x="6523" y="12937"/>
                    <a:pt x="7339" y="12364"/>
                  </a:cubicBezTo>
                  <a:cubicBezTo>
                    <a:pt x="9740" y="10663"/>
                    <a:pt x="11442" y="6860"/>
                    <a:pt x="11075" y="3925"/>
                  </a:cubicBezTo>
                  <a:cubicBezTo>
                    <a:pt x="10908" y="2457"/>
                    <a:pt x="10241" y="1456"/>
                    <a:pt x="9340" y="1056"/>
                  </a:cubicBezTo>
                  <a:cubicBezTo>
                    <a:pt x="8806" y="789"/>
                    <a:pt x="7972" y="456"/>
                    <a:pt x="7405" y="222"/>
                  </a:cubicBezTo>
                  <a:cubicBezTo>
                    <a:pt x="7100" y="75"/>
                    <a:pt x="6764" y="1"/>
                    <a:pt x="6406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40"/>
            <p:cNvSpPr/>
            <p:nvPr/>
          </p:nvSpPr>
          <p:spPr>
            <a:xfrm>
              <a:off x="6467640" y="2768544"/>
              <a:ext cx="169537" cy="221379"/>
            </a:xfrm>
            <a:custGeom>
              <a:avLst/>
              <a:gdLst/>
              <a:ahLst/>
              <a:cxnLst/>
              <a:rect l="l" t="t" r="r" b="b"/>
              <a:pathLst>
                <a:path w="9474" h="12371" extrusionOk="0">
                  <a:moveTo>
                    <a:pt x="6396" y="1"/>
                  </a:moveTo>
                  <a:cubicBezTo>
                    <a:pt x="5690" y="1"/>
                    <a:pt x="4896" y="268"/>
                    <a:pt x="4103" y="841"/>
                  </a:cubicBezTo>
                  <a:cubicBezTo>
                    <a:pt x="1668" y="2542"/>
                    <a:pt x="0" y="6345"/>
                    <a:pt x="367" y="9280"/>
                  </a:cubicBezTo>
                  <a:cubicBezTo>
                    <a:pt x="534" y="10781"/>
                    <a:pt x="1201" y="11749"/>
                    <a:pt x="2068" y="12149"/>
                  </a:cubicBezTo>
                  <a:cubicBezTo>
                    <a:pt x="2374" y="12296"/>
                    <a:pt x="2714" y="12370"/>
                    <a:pt x="3076" y="12370"/>
                  </a:cubicBezTo>
                  <a:cubicBezTo>
                    <a:pt x="3783" y="12370"/>
                    <a:pt x="4577" y="12088"/>
                    <a:pt x="5371" y="11515"/>
                  </a:cubicBezTo>
                  <a:cubicBezTo>
                    <a:pt x="7772" y="9814"/>
                    <a:pt x="9474" y="6045"/>
                    <a:pt x="9140" y="3076"/>
                  </a:cubicBezTo>
                  <a:cubicBezTo>
                    <a:pt x="8940" y="1608"/>
                    <a:pt x="8306" y="607"/>
                    <a:pt x="7405" y="207"/>
                  </a:cubicBezTo>
                  <a:cubicBezTo>
                    <a:pt x="7100" y="71"/>
                    <a:pt x="6759" y="1"/>
                    <a:pt x="6396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40"/>
            <p:cNvSpPr/>
            <p:nvPr/>
          </p:nvSpPr>
          <p:spPr>
            <a:xfrm>
              <a:off x="7004275" y="1695006"/>
              <a:ext cx="109249" cy="130311"/>
            </a:xfrm>
            <a:custGeom>
              <a:avLst/>
              <a:gdLst/>
              <a:ahLst/>
              <a:cxnLst/>
              <a:rect l="l" t="t" r="r" b="b"/>
              <a:pathLst>
                <a:path w="6105" h="7282" extrusionOk="0">
                  <a:moveTo>
                    <a:pt x="3443" y="1"/>
                  </a:moveTo>
                  <a:cubicBezTo>
                    <a:pt x="3063" y="1"/>
                    <a:pt x="2639" y="149"/>
                    <a:pt x="2202" y="455"/>
                  </a:cubicBezTo>
                  <a:cubicBezTo>
                    <a:pt x="767" y="1589"/>
                    <a:pt x="0" y="3324"/>
                    <a:pt x="100" y="5125"/>
                  </a:cubicBezTo>
                  <a:cubicBezTo>
                    <a:pt x="100" y="5759"/>
                    <a:pt x="467" y="6360"/>
                    <a:pt x="1068" y="6693"/>
                  </a:cubicBezTo>
                  <a:lnTo>
                    <a:pt x="2135" y="7160"/>
                  </a:lnTo>
                  <a:cubicBezTo>
                    <a:pt x="2307" y="7240"/>
                    <a:pt x="2495" y="7281"/>
                    <a:pt x="2695" y="7281"/>
                  </a:cubicBezTo>
                  <a:cubicBezTo>
                    <a:pt x="3076" y="7281"/>
                    <a:pt x="3499" y="7133"/>
                    <a:pt x="3936" y="6827"/>
                  </a:cubicBezTo>
                  <a:cubicBezTo>
                    <a:pt x="5337" y="5692"/>
                    <a:pt x="6105" y="3958"/>
                    <a:pt x="6004" y="2157"/>
                  </a:cubicBezTo>
                  <a:cubicBezTo>
                    <a:pt x="5904" y="1323"/>
                    <a:pt x="5571" y="789"/>
                    <a:pt x="5070" y="589"/>
                  </a:cubicBezTo>
                  <a:lnTo>
                    <a:pt x="4003" y="122"/>
                  </a:lnTo>
                  <a:cubicBezTo>
                    <a:pt x="3831" y="41"/>
                    <a:pt x="3643" y="1"/>
                    <a:pt x="344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40"/>
            <p:cNvSpPr/>
            <p:nvPr/>
          </p:nvSpPr>
          <p:spPr>
            <a:xfrm>
              <a:off x="7022779" y="1703362"/>
              <a:ext cx="90746" cy="121954"/>
            </a:xfrm>
            <a:custGeom>
              <a:avLst/>
              <a:gdLst/>
              <a:ahLst/>
              <a:cxnLst/>
              <a:rect l="l" t="t" r="r" b="b"/>
              <a:pathLst>
                <a:path w="5071" h="6815" extrusionOk="0">
                  <a:moveTo>
                    <a:pt x="3458" y="1"/>
                  </a:moveTo>
                  <a:cubicBezTo>
                    <a:pt x="3077" y="1"/>
                    <a:pt x="2639" y="149"/>
                    <a:pt x="2202" y="455"/>
                  </a:cubicBezTo>
                  <a:cubicBezTo>
                    <a:pt x="801" y="1589"/>
                    <a:pt x="0" y="3324"/>
                    <a:pt x="134" y="5125"/>
                  </a:cubicBezTo>
                  <a:cubicBezTo>
                    <a:pt x="234" y="5926"/>
                    <a:pt x="567" y="6460"/>
                    <a:pt x="1068" y="6693"/>
                  </a:cubicBezTo>
                  <a:cubicBezTo>
                    <a:pt x="1240" y="6773"/>
                    <a:pt x="1428" y="6814"/>
                    <a:pt x="1627" y="6814"/>
                  </a:cubicBezTo>
                  <a:cubicBezTo>
                    <a:pt x="2008" y="6814"/>
                    <a:pt x="2431" y="6666"/>
                    <a:pt x="2869" y="6360"/>
                  </a:cubicBezTo>
                  <a:cubicBezTo>
                    <a:pt x="4303" y="5225"/>
                    <a:pt x="5071" y="3491"/>
                    <a:pt x="4970" y="1690"/>
                  </a:cubicBezTo>
                  <a:cubicBezTo>
                    <a:pt x="4870" y="856"/>
                    <a:pt x="4503" y="322"/>
                    <a:pt x="4003" y="122"/>
                  </a:cubicBezTo>
                  <a:cubicBezTo>
                    <a:pt x="3842" y="41"/>
                    <a:pt x="3658" y="1"/>
                    <a:pt x="345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40"/>
            <p:cNvSpPr/>
            <p:nvPr/>
          </p:nvSpPr>
          <p:spPr>
            <a:xfrm>
              <a:off x="6089179" y="1596297"/>
              <a:ext cx="1141343" cy="450399"/>
            </a:xfrm>
            <a:custGeom>
              <a:avLst/>
              <a:gdLst/>
              <a:ahLst/>
              <a:cxnLst/>
              <a:rect l="l" t="t" r="r" b="b"/>
              <a:pathLst>
                <a:path w="63780" h="25169" extrusionOk="0">
                  <a:moveTo>
                    <a:pt x="55521" y="0"/>
                  </a:moveTo>
                  <a:cubicBezTo>
                    <a:pt x="55159" y="0"/>
                    <a:pt x="54795" y="45"/>
                    <a:pt x="54440" y="134"/>
                  </a:cubicBezTo>
                  <a:lnTo>
                    <a:pt x="7239" y="10174"/>
                  </a:lnTo>
                  <a:cubicBezTo>
                    <a:pt x="4604" y="10741"/>
                    <a:pt x="1769" y="13910"/>
                    <a:pt x="735" y="17379"/>
                  </a:cubicBezTo>
                  <a:cubicBezTo>
                    <a:pt x="1" y="19981"/>
                    <a:pt x="468" y="22049"/>
                    <a:pt x="1835" y="22850"/>
                  </a:cubicBezTo>
                  <a:cubicBezTo>
                    <a:pt x="2269" y="23117"/>
                    <a:pt x="4671" y="24485"/>
                    <a:pt x="5238" y="24818"/>
                  </a:cubicBezTo>
                  <a:cubicBezTo>
                    <a:pt x="5652" y="25039"/>
                    <a:pt x="6113" y="25169"/>
                    <a:pt x="6562" y="25169"/>
                  </a:cubicBezTo>
                  <a:cubicBezTo>
                    <a:pt x="6655" y="25169"/>
                    <a:pt x="6747" y="25163"/>
                    <a:pt x="6839" y="25152"/>
                  </a:cubicBezTo>
                  <a:lnTo>
                    <a:pt x="52205" y="21449"/>
                  </a:lnTo>
                  <a:cubicBezTo>
                    <a:pt x="56241" y="21115"/>
                    <a:pt x="61011" y="16179"/>
                    <a:pt x="62645" y="10641"/>
                  </a:cubicBezTo>
                  <a:cubicBezTo>
                    <a:pt x="63780" y="6739"/>
                    <a:pt x="63012" y="3636"/>
                    <a:pt x="61011" y="2469"/>
                  </a:cubicBezTo>
                  <a:cubicBezTo>
                    <a:pt x="60444" y="2135"/>
                    <a:pt x="58176" y="868"/>
                    <a:pt x="57608" y="534"/>
                  </a:cubicBezTo>
                  <a:cubicBezTo>
                    <a:pt x="56964" y="178"/>
                    <a:pt x="56245" y="0"/>
                    <a:pt x="55521" y="0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40"/>
            <p:cNvSpPr/>
            <p:nvPr/>
          </p:nvSpPr>
          <p:spPr>
            <a:xfrm>
              <a:off x="6089179" y="1596297"/>
              <a:ext cx="1141343" cy="450399"/>
            </a:xfrm>
            <a:custGeom>
              <a:avLst/>
              <a:gdLst/>
              <a:ahLst/>
              <a:cxnLst/>
              <a:rect l="l" t="t" r="r" b="b"/>
              <a:pathLst>
                <a:path w="63780" h="25169" extrusionOk="0">
                  <a:moveTo>
                    <a:pt x="55521" y="0"/>
                  </a:moveTo>
                  <a:cubicBezTo>
                    <a:pt x="55159" y="0"/>
                    <a:pt x="54795" y="45"/>
                    <a:pt x="54440" y="134"/>
                  </a:cubicBezTo>
                  <a:lnTo>
                    <a:pt x="7239" y="10174"/>
                  </a:lnTo>
                  <a:cubicBezTo>
                    <a:pt x="4604" y="10741"/>
                    <a:pt x="1769" y="13910"/>
                    <a:pt x="735" y="17379"/>
                  </a:cubicBezTo>
                  <a:cubicBezTo>
                    <a:pt x="1" y="19981"/>
                    <a:pt x="468" y="22049"/>
                    <a:pt x="1835" y="22850"/>
                  </a:cubicBezTo>
                  <a:cubicBezTo>
                    <a:pt x="2269" y="23117"/>
                    <a:pt x="4671" y="24485"/>
                    <a:pt x="5238" y="24818"/>
                  </a:cubicBezTo>
                  <a:cubicBezTo>
                    <a:pt x="5652" y="25039"/>
                    <a:pt x="6113" y="25169"/>
                    <a:pt x="6562" y="25169"/>
                  </a:cubicBezTo>
                  <a:cubicBezTo>
                    <a:pt x="6655" y="25169"/>
                    <a:pt x="6747" y="25163"/>
                    <a:pt x="6839" y="25152"/>
                  </a:cubicBezTo>
                  <a:lnTo>
                    <a:pt x="52205" y="21449"/>
                  </a:lnTo>
                  <a:cubicBezTo>
                    <a:pt x="56241" y="21115"/>
                    <a:pt x="61011" y="16179"/>
                    <a:pt x="62645" y="10641"/>
                  </a:cubicBezTo>
                  <a:cubicBezTo>
                    <a:pt x="63780" y="6739"/>
                    <a:pt x="63012" y="3636"/>
                    <a:pt x="61011" y="2469"/>
                  </a:cubicBezTo>
                  <a:cubicBezTo>
                    <a:pt x="60444" y="2135"/>
                    <a:pt x="58176" y="868"/>
                    <a:pt x="57608" y="534"/>
                  </a:cubicBezTo>
                  <a:cubicBezTo>
                    <a:pt x="56964" y="178"/>
                    <a:pt x="56245" y="0"/>
                    <a:pt x="55521" y="0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40"/>
            <p:cNvSpPr/>
            <p:nvPr/>
          </p:nvSpPr>
          <p:spPr>
            <a:xfrm>
              <a:off x="6145942" y="1631586"/>
              <a:ext cx="1090163" cy="415003"/>
            </a:xfrm>
            <a:custGeom>
              <a:avLst/>
              <a:gdLst/>
              <a:ahLst/>
              <a:cxnLst/>
              <a:rect l="l" t="t" r="r" b="b"/>
              <a:pathLst>
                <a:path w="60920" h="23191" extrusionOk="0">
                  <a:moveTo>
                    <a:pt x="55833" y="0"/>
                  </a:moveTo>
                  <a:cubicBezTo>
                    <a:pt x="55465" y="0"/>
                    <a:pt x="55077" y="43"/>
                    <a:pt x="54670" y="130"/>
                  </a:cubicBezTo>
                  <a:lnTo>
                    <a:pt x="7470" y="10170"/>
                  </a:lnTo>
                  <a:cubicBezTo>
                    <a:pt x="4834" y="10737"/>
                    <a:pt x="1966" y="13873"/>
                    <a:pt x="965" y="17342"/>
                  </a:cubicBezTo>
                  <a:cubicBezTo>
                    <a:pt x="1" y="20684"/>
                    <a:pt x="1049" y="23191"/>
                    <a:pt x="3394" y="23191"/>
                  </a:cubicBezTo>
                  <a:cubicBezTo>
                    <a:pt x="3483" y="23191"/>
                    <a:pt x="3574" y="23187"/>
                    <a:pt x="3667" y="23180"/>
                  </a:cubicBezTo>
                  <a:lnTo>
                    <a:pt x="49033" y="19477"/>
                  </a:lnTo>
                  <a:cubicBezTo>
                    <a:pt x="53069" y="19143"/>
                    <a:pt x="57839" y="14240"/>
                    <a:pt x="59473" y="8669"/>
                  </a:cubicBezTo>
                  <a:cubicBezTo>
                    <a:pt x="60919" y="3668"/>
                    <a:pt x="59264" y="0"/>
                    <a:pt x="55833" y="0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40"/>
            <p:cNvSpPr/>
            <p:nvPr/>
          </p:nvSpPr>
          <p:spPr>
            <a:xfrm>
              <a:off x="6207966" y="3480354"/>
              <a:ext cx="704991" cy="361443"/>
            </a:xfrm>
            <a:custGeom>
              <a:avLst/>
              <a:gdLst/>
              <a:ahLst/>
              <a:cxnLst/>
              <a:rect l="l" t="t" r="r" b="b"/>
              <a:pathLst>
                <a:path w="39396" h="20198" extrusionOk="0">
                  <a:moveTo>
                    <a:pt x="19715" y="0"/>
                  </a:moveTo>
                  <a:cubicBezTo>
                    <a:pt x="14695" y="0"/>
                    <a:pt x="9674" y="1109"/>
                    <a:pt x="5838" y="3327"/>
                  </a:cubicBezTo>
                  <a:cubicBezTo>
                    <a:pt x="5338" y="3628"/>
                    <a:pt x="4838" y="3928"/>
                    <a:pt x="4404" y="4228"/>
                  </a:cubicBezTo>
                  <a:lnTo>
                    <a:pt x="67" y="4228"/>
                  </a:lnTo>
                  <a:lnTo>
                    <a:pt x="67" y="9966"/>
                  </a:lnTo>
                  <a:cubicBezTo>
                    <a:pt x="1" y="12301"/>
                    <a:pt x="1902" y="14636"/>
                    <a:pt x="5805" y="16870"/>
                  </a:cubicBezTo>
                  <a:cubicBezTo>
                    <a:pt x="9641" y="19089"/>
                    <a:pt x="14670" y="20198"/>
                    <a:pt x="19698" y="20198"/>
                  </a:cubicBezTo>
                  <a:cubicBezTo>
                    <a:pt x="24727" y="20198"/>
                    <a:pt x="29755" y="19089"/>
                    <a:pt x="33591" y="16870"/>
                  </a:cubicBezTo>
                  <a:cubicBezTo>
                    <a:pt x="37494" y="14602"/>
                    <a:pt x="39396" y="12267"/>
                    <a:pt x="39329" y="9966"/>
                  </a:cubicBezTo>
                  <a:lnTo>
                    <a:pt x="39329" y="4228"/>
                  </a:lnTo>
                  <a:lnTo>
                    <a:pt x="35026" y="4228"/>
                  </a:lnTo>
                  <a:cubicBezTo>
                    <a:pt x="34592" y="3928"/>
                    <a:pt x="34092" y="3628"/>
                    <a:pt x="33591" y="3327"/>
                  </a:cubicBezTo>
                  <a:cubicBezTo>
                    <a:pt x="29755" y="1109"/>
                    <a:pt x="24735" y="0"/>
                    <a:pt x="1971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40"/>
            <p:cNvSpPr/>
            <p:nvPr/>
          </p:nvSpPr>
          <p:spPr>
            <a:xfrm>
              <a:off x="6175146" y="3352601"/>
              <a:ext cx="771239" cy="405626"/>
            </a:xfrm>
            <a:custGeom>
              <a:avLst/>
              <a:gdLst/>
              <a:ahLst/>
              <a:cxnLst/>
              <a:rect l="l" t="t" r="r" b="b"/>
              <a:pathLst>
                <a:path w="43098" h="22667" extrusionOk="0">
                  <a:moveTo>
                    <a:pt x="21549" y="1"/>
                  </a:moveTo>
                  <a:cubicBezTo>
                    <a:pt x="16529" y="1"/>
                    <a:pt x="11508" y="1110"/>
                    <a:pt x="7672" y="3328"/>
                  </a:cubicBezTo>
                  <a:cubicBezTo>
                    <a:pt x="0" y="7764"/>
                    <a:pt x="0" y="14936"/>
                    <a:pt x="7672" y="19339"/>
                  </a:cubicBezTo>
                  <a:cubicBezTo>
                    <a:pt x="11492" y="21558"/>
                    <a:pt x="16512" y="22667"/>
                    <a:pt x="21536" y="22667"/>
                  </a:cubicBezTo>
                  <a:cubicBezTo>
                    <a:pt x="26561" y="22667"/>
                    <a:pt x="31589" y="21558"/>
                    <a:pt x="35425" y="19339"/>
                  </a:cubicBezTo>
                  <a:cubicBezTo>
                    <a:pt x="43098" y="14936"/>
                    <a:pt x="43098" y="7764"/>
                    <a:pt x="35425" y="3328"/>
                  </a:cubicBezTo>
                  <a:cubicBezTo>
                    <a:pt x="31589" y="1110"/>
                    <a:pt x="26569" y="1"/>
                    <a:pt x="21549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40"/>
            <p:cNvSpPr/>
            <p:nvPr/>
          </p:nvSpPr>
          <p:spPr>
            <a:xfrm>
              <a:off x="6341677" y="2755535"/>
              <a:ext cx="463230" cy="923829"/>
            </a:xfrm>
            <a:custGeom>
              <a:avLst/>
              <a:gdLst/>
              <a:ahLst/>
              <a:cxnLst/>
              <a:rect l="l" t="t" r="r" b="b"/>
              <a:pathLst>
                <a:path w="25886" h="51625" extrusionOk="0">
                  <a:moveTo>
                    <a:pt x="12943" y="0"/>
                  </a:moveTo>
                  <a:cubicBezTo>
                    <a:pt x="5805" y="0"/>
                    <a:pt x="1" y="5871"/>
                    <a:pt x="134" y="13043"/>
                  </a:cubicBezTo>
                  <a:lnTo>
                    <a:pt x="134" y="44298"/>
                  </a:lnTo>
                  <a:cubicBezTo>
                    <a:pt x="134" y="46200"/>
                    <a:pt x="1402" y="48068"/>
                    <a:pt x="3904" y="49502"/>
                  </a:cubicBezTo>
                  <a:cubicBezTo>
                    <a:pt x="6398" y="50916"/>
                    <a:pt x="9672" y="51625"/>
                    <a:pt x="12944" y="51625"/>
                  </a:cubicBezTo>
                  <a:cubicBezTo>
                    <a:pt x="16235" y="51625"/>
                    <a:pt x="19524" y="50907"/>
                    <a:pt x="22016" y="49469"/>
                  </a:cubicBezTo>
                  <a:cubicBezTo>
                    <a:pt x="24485" y="48034"/>
                    <a:pt x="25719" y="46166"/>
                    <a:pt x="25752" y="44298"/>
                  </a:cubicBezTo>
                  <a:lnTo>
                    <a:pt x="25752" y="44232"/>
                  </a:lnTo>
                  <a:lnTo>
                    <a:pt x="25752" y="13043"/>
                  </a:lnTo>
                  <a:cubicBezTo>
                    <a:pt x="25886" y="5871"/>
                    <a:pt x="20115" y="0"/>
                    <a:pt x="1294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40"/>
            <p:cNvSpPr/>
            <p:nvPr/>
          </p:nvSpPr>
          <p:spPr>
            <a:xfrm>
              <a:off x="6655663" y="3246627"/>
              <a:ext cx="67464" cy="85556"/>
            </a:xfrm>
            <a:custGeom>
              <a:avLst/>
              <a:gdLst/>
              <a:ahLst/>
              <a:cxnLst/>
              <a:rect l="l" t="t" r="r" b="b"/>
              <a:pathLst>
                <a:path w="3770" h="4781" extrusionOk="0">
                  <a:moveTo>
                    <a:pt x="2465" y="1"/>
                  </a:moveTo>
                  <a:cubicBezTo>
                    <a:pt x="2207" y="1"/>
                    <a:pt x="1949" y="88"/>
                    <a:pt x="1735" y="244"/>
                  </a:cubicBezTo>
                  <a:cubicBezTo>
                    <a:pt x="734" y="877"/>
                    <a:pt x="101" y="1978"/>
                    <a:pt x="34" y="3179"/>
                  </a:cubicBezTo>
                  <a:cubicBezTo>
                    <a:pt x="1" y="3613"/>
                    <a:pt x="167" y="4013"/>
                    <a:pt x="501" y="4280"/>
                  </a:cubicBezTo>
                  <a:lnTo>
                    <a:pt x="534" y="4280"/>
                  </a:lnTo>
                  <a:lnTo>
                    <a:pt x="1368" y="4780"/>
                  </a:lnTo>
                  <a:lnTo>
                    <a:pt x="1735" y="4146"/>
                  </a:lnTo>
                  <a:cubicBezTo>
                    <a:pt x="2736" y="3513"/>
                    <a:pt x="3370" y="2412"/>
                    <a:pt x="3436" y="1211"/>
                  </a:cubicBezTo>
                  <a:lnTo>
                    <a:pt x="3436" y="1144"/>
                  </a:lnTo>
                  <a:lnTo>
                    <a:pt x="3770" y="610"/>
                  </a:lnTo>
                  <a:lnTo>
                    <a:pt x="3003" y="143"/>
                  </a:lnTo>
                  <a:cubicBezTo>
                    <a:pt x="2835" y="46"/>
                    <a:pt x="2651" y="1"/>
                    <a:pt x="2465" y="1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40"/>
            <p:cNvSpPr/>
            <p:nvPr/>
          </p:nvSpPr>
          <p:spPr>
            <a:xfrm>
              <a:off x="6655663" y="3246627"/>
              <a:ext cx="67464" cy="85556"/>
            </a:xfrm>
            <a:custGeom>
              <a:avLst/>
              <a:gdLst/>
              <a:ahLst/>
              <a:cxnLst/>
              <a:rect l="l" t="t" r="r" b="b"/>
              <a:pathLst>
                <a:path w="3770" h="4781" extrusionOk="0">
                  <a:moveTo>
                    <a:pt x="2465" y="1"/>
                  </a:moveTo>
                  <a:cubicBezTo>
                    <a:pt x="2207" y="1"/>
                    <a:pt x="1949" y="88"/>
                    <a:pt x="1735" y="244"/>
                  </a:cubicBezTo>
                  <a:cubicBezTo>
                    <a:pt x="734" y="877"/>
                    <a:pt x="101" y="1978"/>
                    <a:pt x="34" y="3179"/>
                  </a:cubicBezTo>
                  <a:cubicBezTo>
                    <a:pt x="1" y="3613"/>
                    <a:pt x="167" y="4013"/>
                    <a:pt x="501" y="4280"/>
                  </a:cubicBezTo>
                  <a:lnTo>
                    <a:pt x="534" y="4280"/>
                  </a:lnTo>
                  <a:lnTo>
                    <a:pt x="1368" y="4780"/>
                  </a:lnTo>
                  <a:lnTo>
                    <a:pt x="1735" y="4146"/>
                  </a:lnTo>
                  <a:cubicBezTo>
                    <a:pt x="2736" y="3513"/>
                    <a:pt x="3370" y="2412"/>
                    <a:pt x="3436" y="1211"/>
                  </a:cubicBezTo>
                  <a:lnTo>
                    <a:pt x="3436" y="1144"/>
                  </a:lnTo>
                  <a:lnTo>
                    <a:pt x="3770" y="610"/>
                  </a:lnTo>
                  <a:lnTo>
                    <a:pt x="3003" y="143"/>
                  </a:lnTo>
                  <a:cubicBezTo>
                    <a:pt x="2835" y="46"/>
                    <a:pt x="2651" y="1"/>
                    <a:pt x="246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40"/>
            <p:cNvSpPr/>
            <p:nvPr/>
          </p:nvSpPr>
          <p:spPr>
            <a:xfrm>
              <a:off x="6671178" y="3255467"/>
              <a:ext cx="61505" cy="78774"/>
            </a:xfrm>
            <a:custGeom>
              <a:avLst/>
              <a:gdLst/>
              <a:ahLst/>
              <a:cxnLst/>
              <a:rect l="l" t="t" r="r" b="b"/>
              <a:pathLst>
                <a:path w="3437" h="4402" extrusionOk="0">
                  <a:moveTo>
                    <a:pt x="2499" y="1"/>
                  </a:moveTo>
                  <a:cubicBezTo>
                    <a:pt x="2261" y="1"/>
                    <a:pt x="1991" y="81"/>
                    <a:pt x="1702" y="250"/>
                  </a:cubicBezTo>
                  <a:cubicBezTo>
                    <a:pt x="701" y="884"/>
                    <a:pt x="68" y="1984"/>
                    <a:pt x="1" y="3185"/>
                  </a:cubicBezTo>
                  <a:cubicBezTo>
                    <a:pt x="1" y="3958"/>
                    <a:pt x="379" y="4402"/>
                    <a:pt x="927" y="4402"/>
                  </a:cubicBezTo>
                  <a:cubicBezTo>
                    <a:pt x="1160" y="4402"/>
                    <a:pt x="1424" y="4322"/>
                    <a:pt x="1702" y="4153"/>
                  </a:cubicBezTo>
                  <a:cubicBezTo>
                    <a:pt x="2736" y="3519"/>
                    <a:pt x="3370" y="2418"/>
                    <a:pt x="3437" y="1217"/>
                  </a:cubicBezTo>
                  <a:cubicBezTo>
                    <a:pt x="3437" y="445"/>
                    <a:pt x="3059" y="1"/>
                    <a:pt x="2499" y="1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40"/>
            <p:cNvSpPr/>
            <p:nvPr/>
          </p:nvSpPr>
          <p:spPr>
            <a:xfrm>
              <a:off x="6655663" y="3377619"/>
              <a:ext cx="67464" cy="85878"/>
            </a:xfrm>
            <a:custGeom>
              <a:avLst/>
              <a:gdLst/>
              <a:ahLst/>
              <a:cxnLst/>
              <a:rect l="l" t="t" r="r" b="b"/>
              <a:pathLst>
                <a:path w="3770" h="4799" extrusionOk="0">
                  <a:moveTo>
                    <a:pt x="2451" y="0"/>
                  </a:moveTo>
                  <a:cubicBezTo>
                    <a:pt x="2198" y="0"/>
                    <a:pt x="1945" y="76"/>
                    <a:pt x="1735" y="229"/>
                  </a:cubicBezTo>
                  <a:cubicBezTo>
                    <a:pt x="734" y="896"/>
                    <a:pt x="101" y="1997"/>
                    <a:pt x="34" y="3198"/>
                  </a:cubicBezTo>
                  <a:cubicBezTo>
                    <a:pt x="1" y="3631"/>
                    <a:pt x="167" y="4031"/>
                    <a:pt x="534" y="4298"/>
                  </a:cubicBezTo>
                  <a:lnTo>
                    <a:pt x="568" y="4298"/>
                  </a:lnTo>
                  <a:lnTo>
                    <a:pt x="1402" y="4799"/>
                  </a:lnTo>
                  <a:lnTo>
                    <a:pt x="1735" y="4165"/>
                  </a:lnTo>
                  <a:cubicBezTo>
                    <a:pt x="2769" y="3498"/>
                    <a:pt x="3403" y="2430"/>
                    <a:pt x="3470" y="1196"/>
                  </a:cubicBezTo>
                  <a:lnTo>
                    <a:pt x="3470" y="1163"/>
                  </a:lnTo>
                  <a:lnTo>
                    <a:pt x="3770" y="596"/>
                  </a:lnTo>
                  <a:lnTo>
                    <a:pt x="3003" y="129"/>
                  </a:lnTo>
                  <a:cubicBezTo>
                    <a:pt x="2831" y="43"/>
                    <a:pt x="2641" y="0"/>
                    <a:pt x="245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40"/>
            <p:cNvSpPr/>
            <p:nvPr/>
          </p:nvSpPr>
          <p:spPr>
            <a:xfrm>
              <a:off x="6671178" y="3386566"/>
              <a:ext cx="61505" cy="78631"/>
            </a:xfrm>
            <a:custGeom>
              <a:avLst/>
              <a:gdLst/>
              <a:ahLst/>
              <a:cxnLst/>
              <a:rect l="l" t="t" r="r" b="b"/>
              <a:pathLst>
                <a:path w="3437" h="4394" extrusionOk="0">
                  <a:moveTo>
                    <a:pt x="2480" y="1"/>
                  </a:moveTo>
                  <a:cubicBezTo>
                    <a:pt x="2247" y="1"/>
                    <a:pt x="1983" y="74"/>
                    <a:pt x="1702" y="229"/>
                  </a:cubicBezTo>
                  <a:cubicBezTo>
                    <a:pt x="701" y="896"/>
                    <a:pt x="68" y="1997"/>
                    <a:pt x="1" y="3198"/>
                  </a:cubicBezTo>
                  <a:cubicBezTo>
                    <a:pt x="1" y="3955"/>
                    <a:pt x="387" y="4394"/>
                    <a:pt x="945" y="4394"/>
                  </a:cubicBezTo>
                  <a:cubicBezTo>
                    <a:pt x="1174" y="4394"/>
                    <a:pt x="1431" y="4320"/>
                    <a:pt x="1702" y="4165"/>
                  </a:cubicBezTo>
                  <a:cubicBezTo>
                    <a:pt x="2736" y="3498"/>
                    <a:pt x="3370" y="2397"/>
                    <a:pt x="3437" y="1196"/>
                  </a:cubicBezTo>
                  <a:cubicBezTo>
                    <a:pt x="3437" y="439"/>
                    <a:pt x="3050" y="1"/>
                    <a:pt x="2480" y="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40"/>
            <p:cNvSpPr/>
            <p:nvPr/>
          </p:nvSpPr>
          <p:spPr>
            <a:xfrm>
              <a:off x="6419878" y="1632033"/>
              <a:ext cx="904360" cy="1558583"/>
            </a:xfrm>
            <a:custGeom>
              <a:avLst/>
              <a:gdLst/>
              <a:ahLst/>
              <a:cxnLst/>
              <a:rect l="l" t="t" r="r" b="b"/>
              <a:pathLst>
                <a:path w="50537" h="87096" extrusionOk="0">
                  <a:moveTo>
                    <a:pt x="40874" y="0"/>
                  </a:moveTo>
                  <a:cubicBezTo>
                    <a:pt x="38855" y="0"/>
                    <a:pt x="36525" y="1879"/>
                    <a:pt x="34759" y="5175"/>
                  </a:cubicBezTo>
                  <a:lnTo>
                    <a:pt x="4204" y="62483"/>
                  </a:lnTo>
                  <a:cubicBezTo>
                    <a:pt x="301" y="69821"/>
                    <a:pt x="1" y="79161"/>
                    <a:pt x="3536" y="82764"/>
                  </a:cubicBezTo>
                  <a:cubicBezTo>
                    <a:pt x="3870" y="83064"/>
                    <a:pt x="4204" y="83331"/>
                    <a:pt x="4570" y="83565"/>
                  </a:cubicBezTo>
                  <a:cubicBezTo>
                    <a:pt x="5471" y="84098"/>
                    <a:pt x="9307" y="86300"/>
                    <a:pt x="9674" y="86500"/>
                  </a:cubicBezTo>
                  <a:cubicBezTo>
                    <a:pt x="10363" y="86902"/>
                    <a:pt x="11110" y="87095"/>
                    <a:pt x="11888" y="87095"/>
                  </a:cubicBezTo>
                  <a:cubicBezTo>
                    <a:pt x="15180" y="87095"/>
                    <a:pt x="19047" y="83640"/>
                    <a:pt x="21583" y="77894"/>
                  </a:cubicBezTo>
                  <a:lnTo>
                    <a:pt x="48368" y="16783"/>
                  </a:lnTo>
                  <a:cubicBezTo>
                    <a:pt x="50537" y="11813"/>
                    <a:pt x="50470" y="6176"/>
                    <a:pt x="48235" y="3908"/>
                  </a:cubicBezTo>
                  <a:cubicBezTo>
                    <a:pt x="48001" y="3674"/>
                    <a:pt x="47768" y="3474"/>
                    <a:pt x="47468" y="3307"/>
                  </a:cubicBezTo>
                  <a:cubicBezTo>
                    <a:pt x="46567" y="2807"/>
                    <a:pt x="42664" y="538"/>
                    <a:pt x="42397" y="405"/>
                  </a:cubicBezTo>
                  <a:cubicBezTo>
                    <a:pt x="41922" y="132"/>
                    <a:pt x="41409" y="0"/>
                    <a:pt x="40874" y="0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40"/>
            <p:cNvSpPr/>
            <p:nvPr/>
          </p:nvSpPr>
          <p:spPr>
            <a:xfrm>
              <a:off x="6419878" y="1632033"/>
              <a:ext cx="904360" cy="1558583"/>
            </a:xfrm>
            <a:custGeom>
              <a:avLst/>
              <a:gdLst/>
              <a:ahLst/>
              <a:cxnLst/>
              <a:rect l="l" t="t" r="r" b="b"/>
              <a:pathLst>
                <a:path w="50537" h="87096" extrusionOk="0">
                  <a:moveTo>
                    <a:pt x="40874" y="0"/>
                  </a:moveTo>
                  <a:cubicBezTo>
                    <a:pt x="38855" y="0"/>
                    <a:pt x="36525" y="1879"/>
                    <a:pt x="34759" y="5175"/>
                  </a:cubicBezTo>
                  <a:lnTo>
                    <a:pt x="4204" y="62483"/>
                  </a:lnTo>
                  <a:cubicBezTo>
                    <a:pt x="301" y="69821"/>
                    <a:pt x="1" y="79161"/>
                    <a:pt x="3536" y="82764"/>
                  </a:cubicBezTo>
                  <a:cubicBezTo>
                    <a:pt x="3870" y="83064"/>
                    <a:pt x="4204" y="83331"/>
                    <a:pt x="4570" y="83565"/>
                  </a:cubicBezTo>
                  <a:cubicBezTo>
                    <a:pt x="5471" y="84098"/>
                    <a:pt x="9307" y="86300"/>
                    <a:pt x="9674" y="86500"/>
                  </a:cubicBezTo>
                  <a:cubicBezTo>
                    <a:pt x="10363" y="86902"/>
                    <a:pt x="11110" y="87095"/>
                    <a:pt x="11888" y="87095"/>
                  </a:cubicBezTo>
                  <a:cubicBezTo>
                    <a:pt x="15180" y="87095"/>
                    <a:pt x="19047" y="83640"/>
                    <a:pt x="21583" y="77894"/>
                  </a:cubicBezTo>
                  <a:lnTo>
                    <a:pt x="48368" y="16783"/>
                  </a:lnTo>
                  <a:cubicBezTo>
                    <a:pt x="50537" y="11813"/>
                    <a:pt x="50470" y="6176"/>
                    <a:pt x="48235" y="3908"/>
                  </a:cubicBezTo>
                  <a:cubicBezTo>
                    <a:pt x="48001" y="3674"/>
                    <a:pt x="47768" y="3474"/>
                    <a:pt x="47468" y="3307"/>
                  </a:cubicBezTo>
                  <a:cubicBezTo>
                    <a:pt x="46567" y="2807"/>
                    <a:pt x="42664" y="538"/>
                    <a:pt x="42397" y="405"/>
                  </a:cubicBezTo>
                  <a:cubicBezTo>
                    <a:pt x="41922" y="132"/>
                    <a:pt x="41409" y="0"/>
                    <a:pt x="40874" y="0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40"/>
            <p:cNvSpPr/>
            <p:nvPr/>
          </p:nvSpPr>
          <p:spPr>
            <a:xfrm>
              <a:off x="6510606" y="1684215"/>
              <a:ext cx="813632" cy="1506258"/>
            </a:xfrm>
            <a:custGeom>
              <a:avLst/>
              <a:gdLst/>
              <a:ahLst/>
              <a:cxnLst/>
              <a:rect l="l" t="t" r="r" b="b"/>
              <a:pathLst>
                <a:path w="45467" h="84172" extrusionOk="0">
                  <a:moveTo>
                    <a:pt x="40905" y="0"/>
                  </a:moveTo>
                  <a:cubicBezTo>
                    <a:pt x="38887" y="0"/>
                    <a:pt x="36530" y="1878"/>
                    <a:pt x="34759" y="5161"/>
                  </a:cubicBezTo>
                  <a:lnTo>
                    <a:pt x="4237" y="62469"/>
                  </a:lnTo>
                  <a:cubicBezTo>
                    <a:pt x="301" y="69841"/>
                    <a:pt x="1" y="79114"/>
                    <a:pt x="3570" y="82750"/>
                  </a:cubicBezTo>
                  <a:cubicBezTo>
                    <a:pt x="4510" y="83717"/>
                    <a:pt x="5622" y="84172"/>
                    <a:pt x="6812" y="84172"/>
                  </a:cubicBezTo>
                  <a:cubicBezTo>
                    <a:pt x="10101" y="84172"/>
                    <a:pt x="13990" y="80700"/>
                    <a:pt x="16513" y="74945"/>
                  </a:cubicBezTo>
                  <a:lnTo>
                    <a:pt x="43298" y="13834"/>
                  </a:lnTo>
                  <a:cubicBezTo>
                    <a:pt x="45467" y="8897"/>
                    <a:pt x="45400" y="3260"/>
                    <a:pt x="43165" y="992"/>
                  </a:cubicBezTo>
                  <a:cubicBezTo>
                    <a:pt x="42512" y="320"/>
                    <a:pt x="41738" y="0"/>
                    <a:pt x="40905" y="0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40"/>
            <p:cNvSpPr/>
            <p:nvPr/>
          </p:nvSpPr>
          <p:spPr>
            <a:xfrm>
              <a:off x="6587018" y="2841109"/>
              <a:ext cx="204772" cy="236554"/>
            </a:xfrm>
            <a:custGeom>
              <a:avLst/>
              <a:gdLst/>
              <a:ahLst/>
              <a:cxnLst/>
              <a:rect l="l" t="t" r="r" b="b"/>
              <a:pathLst>
                <a:path w="11443" h="13219" extrusionOk="0">
                  <a:moveTo>
                    <a:pt x="6407" y="0"/>
                  </a:moveTo>
                  <a:cubicBezTo>
                    <a:pt x="5710" y="0"/>
                    <a:pt x="4931" y="282"/>
                    <a:pt x="4137" y="855"/>
                  </a:cubicBezTo>
                  <a:cubicBezTo>
                    <a:pt x="1702" y="2557"/>
                    <a:pt x="1" y="6359"/>
                    <a:pt x="367" y="9295"/>
                  </a:cubicBezTo>
                  <a:cubicBezTo>
                    <a:pt x="534" y="10796"/>
                    <a:pt x="1201" y="11763"/>
                    <a:pt x="2102" y="12164"/>
                  </a:cubicBezTo>
                  <a:lnTo>
                    <a:pt x="4037" y="12997"/>
                  </a:lnTo>
                  <a:cubicBezTo>
                    <a:pt x="4342" y="13144"/>
                    <a:pt x="4682" y="13219"/>
                    <a:pt x="5045" y="13219"/>
                  </a:cubicBezTo>
                  <a:cubicBezTo>
                    <a:pt x="5752" y="13219"/>
                    <a:pt x="6545" y="12937"/>
                    <a:pt x="7339" y="12364"/>
                  </a:cubicBezTo>
                  <a:cubicBezTo>
                    <a:pt x="9774" y="10662"/>
                    <a:pt x="11442" y="6860"/>
                    <a:pt x="11075" y="3924"/>
                  </a:cubicBezTo>
                  <a:cubicBezTo>
                    <a:pt x="10908" y="2423"/>
                    <a:pt x="10241" y="1456"/>
                    <a:pt x="9341" y="1056"/>
                  </a:cubicBezTo>
                  <a:lnTo>
                    <a:pt x="7406" y="222"/>
                  </a:lnTo>
                  <a:cubicBezTo>
                    <a:pt x="7100" y="75"/>
                    <a:pt x="6764" y="0"/>
                    <a:pt x="640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40"/>
            <p:cNvSpPr/>
            <p:nvPr/>
          </p:nvSpPr>
          <p:spPr>
            <a:xfrm>
              <a:off x="6622235" y="2856302"/>
              <a:ext cx="169555" cy="221093"/>
            </a:xfrm>
            <a:custGeom>
              <a:avLst/>
              <a:gdLst/>
              <a:ahLst/>
              <a:cxnLst/>
              <a:rect l="l" t="t" r="r" b="b"/>
              <a:pathLst>
                <a:path w="9475" h="12355" extrusionOk="0">
                  <a:moveTo>
                    <a:pt x="6397" y="0"/>
                  </a:moveTo>
                  <a:cubicBezTo>
                    <a:pt x="5690" y="0"/>
                    <a:pt x="4897" y="267"/>
                    <a:pt x="4104" y="840"/>
                  </a:cubicBezTo>
                  <a:cubicBezTo>
                    <a:pt x="1668" y="2542"/>
                    <a:pt x="1" y="6344"/>
                    <a:pt x="368" y="9280"/>
                  </a:cubicBezTo>
                  <a:cubicBezTo>
                    <a:pt x="534" y="10781"/>
                    <a:pt x="1201" y="11748"/>
                    <a:pt x="2069" y="12148"/>
                  </a:cubicBezTo>
                  <a:cubicBezTo>
                    <a:pt x="2374" y="12284"/>
                    <a:pt x="2715" y="12355"/>
                    <a:pt x="3078" y="12355"/>
                  </a:cubicBezTo>
                  <a:cubicBezTo>
                    <a:pt x="3785" y="12355"/>
                    <a:pt x="4578" y="12088"/>
                    <a:pt x="5371" y="11515"/>
                  </a:cubicBezTo>
                  <a:cubicBezTo>
                    <a:pt x="7806" y="9813"/>
                    <a:pt x="9474" y="6011"/>
                    <a:pt x="9140" y="3075"/>
                  </a:cubicBezTo>
                  <a:cubicBezTo>
                    <a:pt x="8974" y="1574"/>
                    <a:pt x="8307" y="607"/>
                    <a:pt x="7406" y="207"/>
                  </a:cubicBezTo>
                  <a:cubicBezTo>
                    <a:pt x="7100" y="71"/>
                    <a:pt x="6760" y="0"/>
                    <a:pt x="639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40"/>
            <p:cNvSpPr/>
            <p:nvPr/>
          </p:nvSpPr>
          <p:spPr>
            <a:xfrm>
              <a:off x="7158280" y="1782763"/>
              <a:ext cx="110448" cy="129757"/>
            </a:xfrm>
            <a:custGeom>
              <a:avLst/>
              <a:gdLst/>
              <a:ahLst/>
              <a:cxnLst/>
              <a:rect l="l" t="t" r="r" b="b"/>
              <a:pathLst>
                <a:path w="6172" h="7251" extrusionOk="0">
                  <a:moveTo>
                    <a:pt x="3468" y="0"/>
                  </a:moveTo>
                  <a:cubicBezTo>
                    <a:pt x="3077" y="0"/>
                    <a:pt x="2640" y="148"/>
                    <a:pt x="2202" y="455"/>
                  </a:cubicBezTo>
                  <a:cubicBezTo>
                    <a:pt x="801" y="1556"/>
                    <a:pt x="0" y="3290"/>
                    <a:pt x="134" y="5091"/>
                  </a:cubicBezTo>
                  <a:cubicBezTo>
                    <a:pt x="234" y="5925"/>
                    <a:pt x="567" y="6459"/>
                    <a:pt x="1068" y="6693"/>
                  </a:cubicBezTo>
                  <a:cubicBezTo>
                    <a:pt x="1401" y="6826"/>
                    <a:pt x="1868" y="7026"/>
                    <a:pt x="2169" y="7160"/>
                  </a:cubicBezTo>
                  <a:cubicBezTo>
                    <a:pt x="2351" y="7221"/>
                    <a:pt x="2544" y="7251"/>
                    <a:pt x="2737" y="7251"/>
                  </a:cubicBezTo>
                  <a:cubicBezTo>
                    <a:pt x="3177" y="7251"/>
                    <a:pt x="3622" y="7094"/>
                    <a:pt x="3970" y="6793"/>
                  </a:cubicBezTo>
                  <a:cubicBezTo>
                    <a:pt x="5371" y="5692"/>
                    <a:pt x="6171" y="3957"/>
                    <a:pt x="6038" y="2156"/>
                  </a:cubicBezTo>
                  <a:cubicBezTo>
                    <a:pt x="5938" y="1322"/>
                    <a:pt x="5604" y="788"/>
                    <a:pt x="5104" y="588"/>
                  </a:cubicBezTo>
                  <a:lnTo>
                    <a:pt x="4037" y="121"/>
                  </a:lnTo>
                  <a:cubicBezTo>
                    <a:pt x="3864" y="41"/>
                    <a:pt x="3672" y="0"/>
                    <a:pt x="3468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40"/>
            <p:cNvSpPr/>
            <p:nvPr/>
          </p:nvSpPr>
          <p:spPr>
            <a:xfrm>
              <a:off x="7177374" y="1791120"/>
              <a:ext cx="90763" cy="121400"/>
            </a:xfrm>
            <a:custGeom>
              <a:avLst/>
              <a:gdLst/>
              <a:ahLst/>
              <a:cxnLst/>
              <a:rect l="l" t="t" r="r" b="b"/>
              <a:pathLst>
                <a:path w="5072" h="6784" extrusionOk="0">
                  <a:moveTo>
                    <a:pt x="3468" y="0"/>
                  </a:moveTo>
                  <a:cubicBezTo>
                    <a:pt x="3078" y="0"/>
                    <a:pt x="2640" y="148"/>
                    <a:pt x="2202" y="455"/>
                  </a:cubicBezTo>
                  <a:cubicBezTo>
                    <a:pt x="801" y="1556"/>
                    <a:pt x="1" y="3324"/>
                    <a:pt x="134" y="5125"/>
                  </a:cubicBezTo>
                  <a:cubicBezTo>
                    <a:pt x="234" y="5925"/>
                    <a:pt x="568" y="6459"/>
                    <a:pt x="1068" y="6693"/>
                  </a:cubicBezTo>
                  <a:cubicBezTo>
                    <a:pt x="1261" y="6754"/>
                    <a:pt x="1461" y="6784"/>
                    <a:pt x="1658" y="6784"/>
                  </a:cubicBezTo>
                  <a:cubicBezTo>
                    <a:pt x="2110" y="6784"/>
                    <a:pt x="2555" y="6627"/>
                    <a:pt x="2903" y="6326"/>
                  </a:cubicBezTo>
                  <a:cubicBezTo>
                    <a:pt x="4304" y="5225"/>
                    <a:pt x="5071" y="3490"/>
                    <a:pt x="4971" y="1689"/>
                  </a:cubicBezTo>
                  <a:cubicBezTo>
                    <a:pt x="4871" y="855"/>
                    <a:pt x="4537" y="321"/>
                    <a:pt x="4037" y="121"/>
                  </a:cubicBezTo>
                  <a:cubicBezTo>
                    <a:pt x="3865" y="41"/>
                    <a:pt x="3673" y="0"/>
                    <a:pt x="346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40"/>
            <p:cNvSpPr/>
            <p:nvPr/>
          </p:nvSpPr>
          <p:spPr>
            <a:xfrm>
              <a:off x="6030089" y="1712990"/>
              <a:ext cx="330717" cy="373988"/>
            </a:xfrm>
            <a:custGeom>
              <a:avLst/>
              <a:gdLst/>
              <a:ahLst/>
              <a:cxnLst/>
              <a:rect l="l" t="t" r="r" b="b"/>
              <a:pathLst>
                <a:path w="18481" h="20899" extrusionOk="0">
                  <a:moveTo>
                    <a:pt x="8538" y="0"/>
                  </a:moveTo>
                  <a:cubicBezTo>
                    <a:pt x="7594" y="0"/>
                    <a:pt x="6531" y="393"/>
                    <a:pt x="5438" y="1218"/>
                  </a:cubicBezTo>
                  <a:cubicBezTo>
                    <a:pt x="2235" y="3620"/>
                    <a:pt x="0" y="8757"/>
                    <a:pt x="501" y="12760"/>
                  </a:cubicBezTo>
                  <a:cubicBezTo>
                    <a:pt x="734" y="14795"/>
                    <a:pt x="1702" y="16129"/>
                    <a:pt x="2936" y="16596"/>
                  </a:cubicBezTo>
                  <a:lnTo>
                    <a:pt x="10374" y="20899"/>
                  </a:lnTo>
                  <a:lnTo>
                    <a:pt x="10541" y="20432"/>
                  </a:lnTo>
                  <a:cubicBezTo>
                    <a:pt x="11475" y="20265"/>
                    <a:pt x="12342" y="19865"/>
                    <a:pt x="13076" y="19264"/>
                  </a:cubicBezTo>
                  <a:cubicBezTo>
                    <a:pt x="16279" y="16863"/>
                    <a:pt x="18480" y="11726"/>
                    <a:pt x="18013" y="7723"/>
                  </a:cubicBezTo>
                  <a:cubicBezTo>
                    <a:pt x="17913" y="6789"/>
                    <a:pt x="17613" y="5888"/>
                    <a:pt x="17079" y="5088"/>
                  </a:cubicBezTo>
                  <a:lnTo>
                    <a:pt x="17279" y="4621"/>
                  </a:lnTo>
                  <a:lnTo>
                    <a:pt x="9841" y="284"/>
                  </a:lnTo>
                  <a:cubicBezTo>
                    <a:pt x="9443" y="96"/>
                    <a:pt x="9005" y="0"/>
                    <a:pt x="8538" y="0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40"/>
            <p:cNvSpPr/>
            <p:nvPr/>
          </p:nvSpPr>
          <p:spPr>
            <a:xfrm>
              <a:off x="6030089" y="1712990"/>
              <a:ext cx="330717" cy="373988"/>
            </a:xfrm>
            <a:custGeom>
              <a:avLst/>
              <a:gdLst/>
              <a:ahLst/>
              <a:cxnLst/>
              <a:rect l="l" t="t" r="r" b="b"/>
              <a:pathLst>
                <a:path w="18481" h="20899" extrusionOk="0">
                  <a:moveTo>
                    <a:pt x="8538" y="0"/>
                  </a:moveTo>
                  <a:cubicBezTo>
                    <a:pt x="7594" y="0"/>
                    <a:pt x="6531" y="393"/>
                    <a:pt x="5438" y="1218"/>
                  </a:cubicBezTo>
                  <a:cubicBezTo>
                    <a:pt x="2235" y="3620"/>
                    <a:pt x="0" y="8757"/>
                    <a:pt x="501" y="12760"/>
                  </a:cubicBezTo>
                  <a:cubicBezTo>
                    <a:pt x="734" y="14795"/>
                    <a:pt x="1702" y="16129"/>
                    <a:pt x="2936" y="16596"/>
                  </a:cubicBezTo>
                  <a:lnTo>
                    <a:pt x="10374" y="20899"/>
                  </a:lnTo>
                  <a:lnTo>
                    <a:pt x="10541" y="20432"/>
                  </a:lnTo>
                  <a:cubicBezTo>
                    <a:pt x="11475" y="20265"/>
                    <a:pt x="12342" y="19865"/>
                    <a:pt x="13076" y="19264"/>
                  </a:cubicBezTo>
                  <a:cubicBezTo>
                    <a:pt x="16279" y="16863"/>
                    <a:pt x="18480" y="11726"/>
                    <a:pt x="18013" y="7723"/>
                  </a:cubicBezTo>
                  <a:cubicBezTo>
                    <a:pt x="17913" y="6789"/>
                    <a:pt x="17613" y="5888"/>
                    <a:pt x="17079" y="5088"/>
                  </a:cubicBezTo>
                  <a:lnTo>
                    <a:pt x="17279" y="4621"/>
                  </a:lnTo>
                  <a:lnTo>
                    <a:pt x="9841" y="284"/>
                  </a:lnTo>
                  <a:cubicBezTo>
                    <a:pt x="9443" y="96"/>
                    <a:pt x="9005" y="0"/>
                    <a:pt x="8538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40"/>
            <p:cNvSpPr/>
            <p:nvPr/>
          </p:nvSpPr>
          <p:spPr>
            <a:xfrm>
              <a:off x="6166181" y="1791388"/>
              <a:ext cx="225065" cy="300636"/>
            </a:xfrm>
            <a:custGeom>
              <a:avLst/>
              <a:gdLst/>
              <a:ahLst/>
              <a:cxnLst/>
              <a:rect l="l" t="t" r="r" b="b"/>
              <a:pathLst>
                <a:path w="12577" h="16800" extrusionOk="0">
                  <a:moveTo>
                    <a:pt x="8514" y="1"/>
                  </a:moveTo>
                  <a:cubicBezTo>
                    <a:pt x="7562" y="1"/>
                    <a:pt x="6495" y="389"/>
                    <a:pt x="5405" y="1207"/>
                  </a:cubicBezTo>
                  <a:cubicBezTo>
                    <a:pt x="2202" y="3609"/>
                    <a:pt x="1" y="8779"/>
                    <a:pt x="468" y="12749"/>
                  </a:cubicBezTo>
                  <a:cubicBezTo>
                    <a:pt x="797" y="15358"/>
                    <a:pt x="2192" y="16799"/>
                    <a:pt x="4019" y="16799"/>
                  </a:cubicBezTo>
                  <a:cubicBezTo>
                    <a:pt x="4971" y="16799"/>
                    <a:pt x="6042" y="16407"/>
                    <a:pt x="7139" y="15584"/>
                  </a:cubicBezTo>
                  <a:cubicBezTo>
                    <a:pt x="10375" y="13182"/>
                    <a:pt x="12576" y="8045"/>
                    <a:pt x="12076" y="4076"/>
                  </a:cubicBezTo>
                  <a:cubicBezTo>
                    <a:pt x="11768" y="1458"/>
                    <a:pt x="10357" y="1"/>
                    <a:pt x="8514" y="1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40"/>
            <p:cNvSpPr/>
            <p:nvPr/>
          </p:nvSpPr>
          <p:spPr>
            <a:xfrm>
              <a:off x="6226469" y="1870287"/>
              <a:ext cx="103880" cy="143536"/>
            </a:xfrm>
            <a:custGeom>
              <a:avLst/>
              <a:gdLst/>
              <a:ahLst/>
              <a:cxnLst/>
              <a:rect l="l" t="t" r="r" b="b"/>
              <a:pathLst>
                <a:path w="5805" h="8021" extrusionOk="0">
                  <a:moveTo>
                    <a:pt x="4037" y="0"/>
                  </a:moveTo>
                  <a:cubicBezTo>
                    <a:pt x="3470" y="0"/>
                    <a:pt x="2936" y="200"/>
                    <a:pt x="2503" y="567"/>
                  </a:cubicBezTo>
                  <a:cubicBezTo>
                    <a:pt x="868" y="1902"/>
                    <a:pt x="1" y="3970"/>
                    <a:pt x="134" y="6071"/>
                  </a:cubicBezTo>
                  <a:cubicBezTo>
                    <a:pt x="168" y="6472"/>
                    <a:pt x="301" y="6872"/>
                    <a:pt x="535" y="7239"/>
                  </a:cubicBezTo>
                  <a:cubicBezTo>
                    <a:pt x="826" y="7749"/>
                    <a:pt x="1296" y="8020"/>
                    <a:pt x="1848" y="8020"/>
                  </a:cubicBezTo>
                  <a:cubicBezTo>
                    <a:pt x="2307" y="8020"/>
                    <a:pt x="2822" y="7833"/>
                    <a:pt x="3337" y="7439"/>
                  </a:cubicBezTo>
                  <a:cubicBezTo>
                    <a:pt x="4938" y="6071"/>
                    <a:pt x="5805" y="4037"/>
                    <a:pt x="5672" y="1935"/>
                  </a:cubicBezTo>
                  <a:cubicBezTo>
                    <a:pt x="5538" y="667"/>
                    <a:pt x="4904" y="0"/>
                    <a:pt x="4037" y="0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40"/>
            <p:cNvSpPr/>
            <p:nvPr/>
          </p:nvSpPr>
          <p:spPr>
            <a:xfrm>
              <a:off x="6226469" y="1870287"/>
              <a:ext cx="103880" cy="143536"/>
            </a:xfrm>
            <a:custGeom>
              <a:avLst/>
              <a:gdLst/>
              <a:ahLst/>
              <a:cxnLst/>
              <a:rect l="l" t="t" r="r" b="b"/>
              <a:pathLst>
                <a:path w="5805" h="8021" extrusionOk="0">
                  <a:moveTo>
                    <a:pt x="4037" y="0"/>
                  </a:moveTo>
                  <a:cubicBezTo>
                    <a:pt x="3470" y="0"/>
                    <a:pt x="2936" y="200"/>
                    <a:pt x="2503" y="567"/>
                  </a:cubicBezTo>
                  <a:cubicBezTo>
                    <a:pt x="868" y="1902"/>
                    <a:pt x="1" y="3970"/>
                    <a:pt x="134" y="6071"/>
                  </a:cubicBezTo>
                  <a:cubicBezTo>
                    <a:pt x="168" y="6472"/>
                    <a:pt x="301" y="6872"/>
                    <a:pt x="535" y="7239"/>
                  </a:cubicBezTo>
                  <a:cubicBezTo>
                    <a:pt x="826" y="7749"/>
                    <a:pt x="1296" y="8020"/>
                    <a:pt x="1848" y="8020"/>
                  </a:cubicBezTo>
                  <a:cubicBezTo>
                    <a:pt x="2307" y="8020"/>
                    <a:pt x="2822" y="7833"/>
                    <a:pt x="3337" y="7439"/>
                  </a:cubicBezTo>
                  <a:cubicBezTo>
                    <a:pt x="4938" y="6071"/>
                    <a:pt x="5805" y="4037"/>
                    <a:pt x="5672" y="1935"/>
                  </a:cubicBezTo>
                  <a:cubicBezTo>
                    <a:pt x="5538" y="667"/>
                    <a:pt x="4904" y="0"/>
                    <a:pt x="4037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40"/>
            <p:cNvSpPr/>
            <p:nvPr/>
          </p:nvSpPr>
          <p:spPr>
            <a:xfrm>
              <a:off x="6226469" y="1870287"/>
              <a:ext cx="81208" cy="129542"/>
            </a:xfrm>
            <a:custGeom>
              <a:avLst/>
              <a:gdLst/>
              <a:ahLst/>
              <a:cxnLst/>
              <a:rect l="l" t="t" r="r" b="b"/>
              <a:pathLst>
                <a:path w="4538" h="7239" extrusionOk="0">
                  <a:moveTo>
                    <a:pt x="4037" y="0"/>
                  </a:moveTo>
                  <a:cubicBezTo>
                    <a:pt x="3470" y="0"/>
                    <a:pt x="2936" y="200"/>
                    <a:pt x="2503" y="567"/>
                  </a:cubicBezTo>
                  <a:cubicBezTo>
                    <a:pt x="868" y="1902"/>
                    <a:pt x="1" y="3970"/>
                    <a:pt x="134" y="6071"/>
                  </a:cubicBezTo>
                  <a:cubicBezTo>
                    <a:pt x="168" y="6472"/>
                    <a:pt x="301" y="6872"/>
                    <a:pt x="535" y="7239"/>
                  </a:cubicBezTo>
                  <a:cubicBezTo>
                    <a:pt x="1068" y="7239"/>
                    <a:pt x="1635" y="7039"/>
                    <a:pt x="2069" y="6672"/>
                  </a:cubicBezTo>
                  <a:cubicBezTo>
                    <a:pt x="3670" y="5304"/>
                    <a:pt x="4537" y="3269"/>
                    <a:pt x="4404" y="1168"/>
                  </a:cubicBezTo>
                  <a:cubicBezTo>
                    <a:pt x="4371" y="734"/>
                    <a:pt x="4237" y="334"/>
                    <a:pt x="403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40"/>
            <p:cNvSpPr/>
            <p:nvPr/>
          </p:nvSpPr>
          <p:spPr>
            <a:xfrm>
              <a:off x="5785339" y="1840170"/>
              <a:ext cx="380269" cy="288879"/>
            </a:xfrm>
            <a:custGeom>
              <a:avLst/>
              <a:gdLst/>
              <a:ahLst/>
              <a:cxnLst/>
              <a:rect l="l" t="t" r="r" b="b"/>
              <a:pathLst>
                <a:path w="21250" h="16143" extrusionOk="0">
                  <a:moveTo>
                    <a:pt x="17092" y="0"/>
                  </a:moveTo>
                  <a:cubicBezTo>
                    <a:pt x="16823" y="0"/>
                    <a:pt x="16574" y="62"/>
                    <a:pt x="16346" y="182"/>
                  </a:cubicBezTo>
                  <a:lnTo>
                    <a:pt x="902" y="8722"/>
                  </a:lnTo>
                  <a:cubicBezTo>
                    <a:pt x="368" y="9022"/>
                    <a:pt x="34" y="9656"/>
                    <a:pt x="1" y="10590"/>
                  </a:cubicBezTo>
                  <a:cubicBezTo>
                    <a:pt x="68" y="12658"/>
                    <a:pt x="1135" y="14559"/>
                    <a:pt x="2836" y="15727"/>
                  </a:cubicBezTo>
                  <a:cubicBezTo>
                    <a:pt x="3315" y="16006"/>
                    <a:pt x="3770" y="16142"/>
                    <a:pt x="4173" y="16142"/>
                  </a:cubicBezTo>
                  <a:cubicBezTo>
                    <a:pt x="4443" y="16142"/>
                    <a:pt x="4690" y="16081"/>
                    <a:pt x="4904" y="15960"/>
                  </a:cubicBezTo>
                  <a:lnTo>
                    <a:pt x="20382" y="7421"/>
                  </a:lnTo>
                  <a:cubicBezTo>
                    <a:pt x="20916" y="7121"/>
                    <a:pt x="21249" y="6487"/>
                    <a:pt x="21249" y="5553"/>
                  </a:cubicBezTo>
                  <a:cubicBezTo>
                    <a:pt x="21183" y="3485"/>
                    <a:pt x="20149" y="1583"/>
                    <a:pt x="18414" y="416"/>
                  </a:cubicBezTo>
                  <a:cubicBezTo>
                    <a:pt x="17935" y="136"/>
                    <a:pt x="17492" y="0"/>
                    <a:pt x="1709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40"/>
            <p:cNvSpPr/>
            <p:nvPr/>
          </p:nvSpPr>
          <p:spPr>
            <a:xfrm>
              <a:off x="5785339" y="1992671"/>
              <a:ext cx="103898" cy="136342"/>
            </a:xfrm>
            <a:custGeom>
              <a:avLst/>
              <a:gdLst/>
              <a:ahLst/>
              <a:cxnLst/>
              <a:rect l="l" t="t" r="r" b="b"/>
              <a:pathLst>
                <a:path w="5806" h="7619" extrusionOk="0">
                  <a:moveTo>
                    <a:pt x="1630" y="1"/>
                  </a:moveTo>
                  <a:cubicBezTo>
                    <a:pt x="1361" y="1"/>
                    <a:pt x="1115" y="60"/>
                    <a:pt x="902" y="166"/>
                  </a:cubicBezTo>
                  <a:cubicBezTo>
                    <a:pt x="368" y="467"/>
                    <a:pt x="34" y="1134"/>
                    <a:pt x="1" y="2068"/>
                  </a:cubicBezTo>
                  <a:cubicBezTo>
                    <a:pt x="68" y="4136"/>
                    <a:pt x="1135" y="6037"/>
                    <a:pt x="2836" y="7171"/>
                  </a:cubicBezTo>
                  <a:cubicBezTo>
                    <a:pt x="3321" y="7474"/>
                    <a:pt x="3781" y="7618"/>
                    <a:pt x="4187" y="7618"/>
                  </a:cubicBezTo>
                  <a:cubicBezTo>
                    <a:pt x="4452" y="7618"/>
                    <a:pt x="4694" y="7557"/>
                    <a:pt x="4904" y="7438"/>
                  </a:cubicBezTo>
                  <a:cubicBezTo>
                    <a:pt x="5438" y="7138"/>
                    <a:pt x="5772" y="6471"/>
                    <a:pt x="5805" y="5537"/>
                  </a:cubicBezTo>
                  <a:cubicBezTo>
                    <a:pt x="5738" y="3502"/>
                    <a:pt x="4671" y="1567"/>
                    <a:pt x="2970" y="433"/>
                  </a:cubicBezTo>
                  <a:cubicBezTo>
                    <a:pt x="2489" y="133"/>
                    <a:pt x="2033" y="1"/>
                    <a:pt x="1630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40"/>
            <p:cNvSpPr/>
            <p:nvPr/>
          </p:nvSpPr>
          <p:spPr>
            <a:xfrm>
              <a:off x="5493454" y="1839007"/>
              <a:ext cx="611866" cy="534470"/>
            </a:xfrm>
            <a:custGeom>
              <a:avLst/>
              <a:gdLst/>
              <a:ahLst/>
              <a:cxnLst/>
              <a:rect l="l" t="t" r="r" b="b"/>
              <a:pathLst>
                <a:path w="34192" h="29867" extrusionOk="0">
                  <a:moveTo>
                    <a:pt x="25084" y="1"/>
                  </a:moveTo>
                  <a:cubicBezTo>
                    <a:pt x="24766" y="1"/>
                    <a:pt x="24464" y="39"/>
                    <a:pt x="24184" y="114"/>
                  </a:cubicBezTo>
                  <a:cubicBezTo>
                    <a:pt x="22783" y="481"/>
                    <a:pt x="21349" y="714"/>
                    <a:pt x="19881" y="814"/>
                  </a:cubicBezTo>
                  <a:cubicBezTo>
                    <a:pt x="19107" y="868"/>
                    <a:pt x="18371" y="878"/>
                    <a:pt x="17642" y="878"/>
                  </a:cubicBezTo>
                  <a:cubicBezTo>
                    <a:pt x="17156" y="878"/>
                    <a:pt x="16673" y="874"/>
                    <a:pt x="16185" y="874"/>
                  </a:cubicBezTo>
                  <a:cubicBezTo>
                    <a:pt x="15574" y="874"/>
                    <a:pt x="14955" y="881"/>
                    <a:pt x="14310" y="914"/>
                  </a:cubicBezTo>
                  <a:cubicBezTo>
                    <a:pt x="13010" y="981"/>
                    <a:pt x="11742" y="1148"/>
                    <a:pt x="10474" y="1448"/>
                  </a:cubicBezTo>
                  <a:cubicBezTo>
                    <a:pt x="9340" y="1715"/>
                    <a:pt x="8506" y="3116"/>
                    <a:pt x="7873" y="4017"/>
                  </a:cubicBezTo>
                  <a:cubicBezTo>
                    <a:pt x="7372" y="4750"/>
                    <a:pt x="6538" y="6618"/>
                    <a:pt x="6772" y="7052"/>
                  </a:cubicBezTo>
                  <a:cubicBezTo>
                    <a:pt x="6972" y="7486"/>
                    <a:pt x="8807" y="7786"/>
                    <a:pt x="7906" y="8587"/>
                  </a:cubicBezTo>
                  <a:cubicBezTo>
                    <a:pt x="7005" y="9354"/>
                    <a:pt x="3836" y="10421"/>
                    <a:pt x="1902" y="11722"/>
                  </a:cubicBezTo>
                  <a:cubicBezTo>
                    <a:pt x="0" y="13056"/>
                    <a:pt x="4237" y="22096"/>
                    <a:pt x="7539" y="26466"/>
                  </a:cubicBezTo>
                  <a:cubicBezTo>
                    <a:pt x="9093" y="28493"/>
                    <a:pt x="10039" y="29867"/>
                    <a:pt x="12061" y="29867"/>
                  </a:cubicBezTo>
                  <a:cubicBezTo>
                    <a:pt x="13033" y="29867"/>
                    <a:pt x="14255" y="29549"/>
                    <a:pt x="15912" y="28834"/>
                  </a:cubicBezTo>
                  <a:cubicBezTo>
                    <a:pt x="19014" y="27500"/>
                    <a:pt x="21883" y="26266"/>
                    <a:pt x="24584" y="24231"/>
                  </a:cubicBezTo>
                  <a:cubicBezTo>
                    <a:pt x="27020" y="22430"/>
                    <a:pt x="30389" y="17693"/>
                    <a:pt x="32824" y="15058"/>
                  </a:cubicBezTo>
                  <a:cubicBezTo>
                    <a:pt x="33691" y="14324"/>
                    <a:pt x="34191" y="13056"/>
                    <a:pt x="34158" y="11322"/>
                  </a:cubicBezTo>
                  <a:cubicBezTo>
                    <a:pt x="34091" y="7419"/>
                    <a:pt x="31256" y="2716"/>
                    <a:pt x="27820" y="781"/>
                  </a:cubicBezTo>
                  <a:cubicBezTo>
                    <a:pt x="26836" y="253"/>
                    <a:pt x="25903" y="1"/>
                    <a:pt x="2508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40"/>
            <p:cNvSpPr/>
            <p:nvPr/>
          </p:nvSpPr>
          <p:spPr>
            <a:xfrm>
              <a:off x="5384635" y="1865223"/>
              <a:ext cx="268801" cy="98512"/>
            </a:xfrm>
            <a:custGeom>
              <a:avLst/>
              <a:gdLst/>
              <a:ahLst/>
              <a:cxnLst/>
              <a:rect l="l" t="t" r="r" b="b"/>
              <a:pathLst>
                <a:path w="15021" h="5505" extrusionOk="0">
                  <a:moveTo>
                    <a:pt x="7057" y="1047"/>
                  </a:moveTo>
                  <a:cubicBezTo>
                    <a:pt x="5551" y="1047"/>
                    <a:pt x="3679" y="2293"/>
                    <a:pt x="1915" y="2293"/>
                  </a:cubicBezTo>
                  <a:cubicBezTo>
                    <a:pt x="1836" y="2293"/>
                    <a:pt x="1757" y="2290"/>
                    <a:pt x="1678" y="2285"/>
                  </a:cubicBezTo>
                  <a:cubicBezTo>
                    <a:pt x="1637" y="2282"/>
                    <a:pt x="1596" y="2281"/>
                    <a:pt x="1556" y="2281"/>
                  </a:cubicBezTo>
                  <a:cubicBezTo>
                    <a:pt x="72" y="2281"/>
                    <a:pt x="1" y="4073"/>
                    <a:pt x="2145" y="4853"/>
                  </a:cubicBezTo>
                  <a:cubicBezTo>
                    <a:pt x="2756" y="5081"/>
                    <a:pt x="3717" y="5193"/>
                    <a:pt x="4610" y="5193"/>
                  </a:cubicBezTo>
                  <a:cubicBezTo>
                    <a:pt x="5814" y="5193"/>
                    <a:pt x="6892" y="4989"/>
                    <a:pt x="6815" y="4586"/>
                  </a:cubicBezTo>
                  <a:cubicBezTo>
                    <a:pt x="6648" y="3419"/>
                    <a:pt x="7015" y="2385"/>
                    <a:pt x="7482" y="1084"/>
                  </a:cubicBezTo>
                  <a:cubicBezTo>
                    <a:pt x="7344" y="1059"/>
                    <a:pt x="7203" y="1047"/>
                    <a:pt x="7057" y="1047"/>
                  </a:cubicBezTo>
                  <a:close/>
                  <a:moveTo>
                    <a:pt x="13962" y="0"/>
                  </a:moveTo>
                  <a:cubicBezTo>
                    <a:pt x="12122" y="0"/>
                    <a:pt x="9638" y="552"/>
                    <a:pt x="8950" y="717"/>
                  </a:cubicBezTo>
                  <a:cubicBezTo>
                    <a:pt x="8116" y="884"/>
                    <a:pt x="6982" y="3986"/>
                    <a:pt x="7516" y="4686"/>
                  </a:cubicBezTo>
                  <a:cubicBezTo>
                    <a:pt x="7873" y="5155"/>
                    <a:pt x="9230" y="5504"/>
                    <a:pt x="10489" y="5504"/>
                  </a:cubicBezTo>
                  <a:cubicBezTo>
                    <a:pt x="11112" y="5504"/>
                    <a:pt x="11711" y="5419"/>
                    <a:pt x="12152" y="5220"/>
                  </a:cubicBezTo>
                  <a:cubicBezTo>
                    <a:pt x="12586" y="2285"/>
                    <a:pt x="15021" y="83"/>
                    <a:pt x="15021" y="83"/>
                  </a:cubicBezTo>
                  <a:cubicBezTo>
                    <a:pt x="14712" y="25"/>
                    <a:pt x="14352" y="0"/>
                    <a:pt x="13962" y="0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40"/>
            <p:cNvSpPr/>
            <p:nvPr/>
          </p:nvSpPr>
          <p:spPr>
            <a:xfrm>
              <a:off x="5387802" y="1911463"/>
              <a:ext cx="120415" cy="46688"/>
            </a:xfrm>
            <a:custGeom>
              <a:avLst/>
              <a:gdLst/>
              <a:ahLst/>
              <a:cxnLst/>
              <a:rect l="l" t="t" r="r" b="b"/>
              <a:pathLst>
                <a:path w="6729" h="2609" extrusionOk="0">
                  <a:moveTo>
                    <a:pt x="600" y="1"/>
                  </a:moveTo>
                  <a:lnTo>
                    <a:pt x="600" y="1"/>
                  </a:lnTo>
                  <a:cubicBezTo>
                    <a:pt x="0" y="501"/>
                    <a:pt x="367" y="1702"/>
                    <a:pt x="1968" y="2269"/>
                  </a:cubicBezTo>
                  <a:cubicBezTo>
                    <a:pt x="2579" y="2497"/>
                    <a:pt x="3540" y="2609"/>
                    <a:pt x="4436" y="2609"/>
                  </a:cubicBezTo>
                  <a:cubicBezTo>
                    <a:pt x="5643" y="2609"/>
                    <a:pt x="6729" y="2405"/>
                    <a:pt x="6671" y="2002"/>
                  </a:cubicBezTo>
                  <a:cubicBezTo>
                    <a:pt x="6605" y="1736"/>
                    <a:pt x="6605" y="1435"/>
                    <a:pt x="6605" y="1168"/>
                  </a:cubicBezTo>
                  <a:cubicBezTo>
                    <a:pt x="6283" y="1177"/>
                    <a:pt x="5961" y="1182"/>
                    <a:pt x="5640" y="1182"/>
                  </a:cubicBezTo>
                  <a:cubicBezTo>
                    <a:pt x="4763" y="1182"/>
                    <a:pt x="3890" y="1151"/>
                    <a:pt x="3036" y="1102"/>
                  </a:cubicBezTo>
                  <a:cubicBezTo>
                    <a:pt x="2435" y="1068"/>
                    <a:pt x="1868" y="935"/>
                    <a:pt x="1368" y="701"/>
                  </a:cubicBezTo>
                  <a:cubicBezTo>
                    <a:pt x="1034" y="535"/>
                    <a:pt x="767" y="301"/>
                    <a:pt x="600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40"/>
            <p:cNvSpPr/>
            <p:nvPr/>
          </p:nvSpPr>
          <p:spPr>
            <a:xfrm>
              <a:off x="5516127" y="1927837"/>
              <a:ext cx="91945" cy="36219"/>
            </a:xfrm>
            <a:custGeom>
              <a:avLst/>
              <a:gdLst/>
              <a:ahLst/>
              <a:cxnLst/>
              <a:rect l="l" t="t" r="r" b="b"/>
              <a:pathLst>
                <a:path w="5138" h="2024" extrusionOk="0">
                  <a:moveTo>
                    <a:pt x="3487" y="1"/>
                  </a:moveTo>
                  <a:cubicBezTo>
                    <a:pt x="3014" y="1"/>
                    <a:pt x="2531" y="60"/>
                    <a:pt x="2069" y="120"/>
                  </a:cubicBezTo>
                  <a:cubicBezTo>
                    <a:pt x="1402" y="187"/>
                    <a:pt x="735" y="220"/>
                    <a:pt x="68" y="253"/>
                  </a:cubicBezTo>
                  <a:cubicBezTo>
                    <a:pt x="1" y="587"/>
                    <a:pt x="34" y="921"/>
                    <a:pt x="168" y="1221"/>
                  </a:cubicBezTo>
                  <a:cubicBezTo>
                    <a:pt x="547" y="1690"/>
                    <a:pt x="1897" y="2024"/>
                    <a:pt x="3149" y="2024"/>
                  </a:cubicBezTo>
                  <a:cubicBezTo>
                    <a:pt x="3768" y="2024"/>
                    <a:pt x="4363" y="1942"/>
                    <a:pt x="4804" y="1755"/>
                  </a:cubicBezTo>
                  <a:cubicBezTo>
                    <a:pt x="4871" y="1288"/>
                    <a:pt x="4971" y="821"/>
                    <a:pt x="5138" y="387"/>
                  </a:cubicBezTo>
                  <a:cubicBezTo>
                    <a:pt x="4640" y="92"/>
                    <a:pt x="4071" y="1"/>
                    <a:pt x="3487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40"/>
            <p:cNvSpPr/>
            <p:nvPr/>
          </p:nvSpPr>
          <p:spPr>
            <a:xfrm>
              <a:off x="5681477" y="2098914"/>
              <a:ext cx="225065" cy="55779"/>
            </a:xfrm>
            <a:custGeom>
              <a:avLst/>
              <a:gdLst/>
              <a:ahLst/>
              <a:cxnLst/>
              <a:rect l="l" t="t" r="r" b="b"/>
              <a:pathLst>
                <a:path w="12577" h="3117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369" y="2902"/>
                    <a:pt x="5705" y="3102"/>
                  </a:cubicBezTo>
                  <a:cubicBezTo>
                    <a:pt x="5878" y="3112"/>
                    <a:pt x="6052" y="3116"/>
                    <a:pt x="6225" y="3116"/>
                  </a:cubicBezTo>
                  <a:cubicBezTo>
                    <a:pt x="8546" y="3116"/>
                    <a:pt x="10807" y="2288"/>
                    <a:pt x="12576" y="767"/>
                  </a:cubicBezTo>
                  <a:lnTo>
                    <a:pt x="12576" y="767"/>
                  </a:lnTo>
                  <a:cubicBezTo>
                    <a:pt x="12576" y="767"/>
                    <a:pt x="10095" y="1610"/>
                    <a:pt x="6878" y="1610"/>
                  </a:cubicBezTo>
                  <a:cubicBezTo>
                    <a:pt x="4740" y="1610"/>
                    <a:pt x="2277" y="1238"/>
                    <a:pt x="1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40"/>
            <p:cNvSpPr/>
            <p:nvPr/>
          </p:nvSpPr>
          <p:spPr>
            <a:xfrm>
              <a:off x="5324525" y="2084275"/>
              <a:ext cx="198796" cy="121453"/>
            </a:xfrm>
            <a:custGeom>
              <a:avLst/>
              <a:gdLst/>
              <a:ahLst/>
              <a:cxnLst/>
              <a:rect l="l" t="t" r="r" b="b"/>
              <a:pathLst>
                <a:path w="11109" h="6787" extrusionOk="0">
                  <a:moveTo>
                    <a:pt x="8644" y="1"/>
                  </a:moveTo>
                  <a:cubicBezTo>
                    <a:pt x="8269" y="1"/>
                    <a:pt x="7869" y="141"/>
                    <a:pt x="7472" y="351"/>
                  </a:cubicBezTo>
                  <a:cubicBezTo>
                    <a:pt x="6338" y="985"/>
                    <a:pt x="3403" y="1986"/>
                    <a:pt x="1701" y="2453"/>
                  </a:cubicBezTo>
                  <a:cubicBezTo>
                    <a:pt x="0" y="2920"/>
                    <a:pt x="100" y="3787"/>
                    <a:pt x="367" y="5421"/>
                  </a:cubicBezTo>
                  <a:cubicBezTo>
                    <a:pt x="510" y="6423"/>
                    <a:pt x="1080" y="6786"/>
                    <a:pt x="1760" y="6786"/>
                  </a:cubicBezTo>
                  <a:cubicBezTo>
                    <a:pt x="2190" y="6786"/>
                    <a:pt x="2663" y="6642"/>
                    <a:pt x="3102" y="6422"/>
                  </a:cubicBezTo>
                  <a:cubicBezTo>
                    <a:pt x="4270" y="5855"/>
                    <a:pt x="7039" y="5455"/>
                    <a:pt x="9073" y="5155"/>
                  </a:cubicBezTo>
                  <a:cubicBezTo>
                    <a:pt x="11108" y="4888"/>
                    <a:pt x="10641" y="3520"/>
                    <a:pt x="10274" y="1919"/>
                  </a:cubicBezTo>
                  <a:cubicBezTo>
                    <a:pt x="9949" y="487"/>
                    <a:pt x="9341" y="1"/>
                    <a:pt x="8644" y="1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40"/>
            <p:cNvSpPr/>
            <p:nvPr/>
          </p:nvSpPr>
          <p:spPr>
            <a:xfrm>
              <a:off x="5331093" y="2113838"/>
              <a:ext cx="191620" cy="92392"/>
            </a:xfrm>
            <a:custGeom>
              <a:avLst/>
              <a:gdLst/>
              <a:ahLst/>
              <a:cxnLst/>
              <a:rect l="l" t="t" r="r" b="b"/>
              <a:pathLst>
                <a:path w="10708" h="5163" extrusionOk="0">
                  <a:moveTo>
                    <a:pt x="9840" y="0"/>
                  </a:moveTo>
                  <a:cubicBezTo>
                    <a:pt x="9807" y="100"/>
                    <a:pt x="9807" y="200"/>
                    <a:pt x="9774" y="267"/>
                  </a:cubicBezTo>
                  <a:cubicBezTo>
                    <a:pt x="9540" y="867"/>
                    <a:pt x="9173" y="1368"/>
                    <a:pt x="8640" y="1668"/>
                  </a:cubicBezTo>
                  <a:cubicBezTo>
                    <a:pt x="7572" y="2335"/>
                    <a:pt x="6171" y="2202"/>
                    <a:pt x="5004" y="2635"/>
                  </a:cubicBezTo>
                  <a:cubicBezTo>
                    <a:pt x="4203" y="2935"/>
                    <a:pt x="3536" y="3436"/>
                    <a:pt x="2769" y="3769"/>
                  </a:cubicBezTo>
                  <a:cubicBezTo>
                    <a:pt x="2287" y="3955"/>
                    <a:pt x="1774" y="4047"/>
                    <a:pt x="1253" y="4047"/>
                  </a:cubicBezTo>
                  <a:cubicBezTo>
                    <a:pt x="837" y="4047"/>
                    <a:pt x="415" y="3988"/>
                    <a:pt x="0" y="3869"/>
                  </a:cubicBezTo>
                  <a:lnTo>
                    <a:pt x="0" y="3869"/>
                  </a:lnTo>
                  <a:cubicBezTo>
                    <a:pt x="184" y="4811"/>
                    <a:pt x="758" y="5162"/>
                    <a:pt x="1427" y="5162"/>
                  </a:cubicBezTo>
                  <a:cubicBezTo>
                    <a:pt x="1850" y="5162"/>
                    <a:pt x="2310" y="5023"/>
                    <a:pt x="2735" y="4803"/>
                  </a:cubicBezTo>
                  <a:cubicBezTo>
                    <a:pt x="3870" y="4236"/>
                    <a:pt x="6705" y="3803"/>
                    <a:pt x="8706" y="3503"/>
                  </a:cubicBezTo>
                  <a:cubicBezTo>
                    <a:pt x="10708" y="3236"/>
                    <a:pt x="10274" y="1868"/>
                    <a:pt x="9907" y="267"/>
                  </a:cubicBezTo>
                  <a:cubicBezTo>
                    <a:pt x="9907" y="167"/>
                    <a:pt x="9874" y="100"/>
                    <a:pt x="984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40"/>
            <p:cNvSpPr/>
            <p:nvPr/>
          </p:nvSpPr>
          <p:spPr>
            <a:xfrm>
              <a:off x="5186036" y="2160759"/>
              <a:ext cx="149244" cy="107442"/>
            </a:xfrm>
            <a:custGeom>
              <a:avLst/>
              <a:gdLst/>
              <a:ahLst/>
              <a:cxnLst/>
              <a:rect l="l" t="t" r="r" b="b"/>
              <a:pathLst>
                <a:path w="8340" h="6004" extrusionOk="0">
                  <a:moveTo>
                    <a:pt x="6360" y="0"/>
                  </a:moveTo>
                  <a:cubicBezTo>
                    <a:pt x="6137" y="0"/>
                    <a:pt x="5863" y="105"/>
                    <a:pt x="5504" y="347"/>
                  </a:cubicBezTo>
                  <a:cubicBezTo>
                    <a:pt x="4270" y="1214"/>
                    <a:pt x="2936" y="1981"/>
                    <a:pt x="1501" y="2949"/>
                  </a:cubicBezTo>
                  <a:cubicBezTo>
                    <a:pt x="34" y="3916"/>
                    <a:pt x="0" y="4783"/>
                    <a:pt x="334" y="5417"/>
                  </a:cubicBezTo>
                  <a:cubicBezTo>
                    <a:pt x="551" y="5792"/>
                    <a:pt x="954" y="6003"/>
                    <a:pt x="1558" y="6003"/>
                  </a:cubicBezTo>
                  <a:cubicBezTo>
                    <a:pt x="1976" y="6003"/>
                    <a:pt x="2489" y="5902"/>
                    <a:pt x="3103" y="5684"/>
                  </a:cubicBezTo>
                  <a:cubicBezTo>
                    <a:pt x="4604" y="5150"/>
                    <a:pt x="6138" y="4216"/>
                    <a:pt x="7205" y="3749"/>
                  </a:cubicBezTo>
                  <a:cubicBezTo>
                    <a:pt x="8306" y="3316"/>
                    <a:pt x="8340" y="2782"/>
                    <a:pt x="7572" y="1381"/>
                  </a:cubicBezTo>
                  <a:cubicBezTo>
                    <a:pt x="7146" y="623"/>
                    <a:pt x="6905" y="0"/>
                    <a:pt x="6360" y="0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40"/>
            <p:cNvSpPr/>
            <p:nvPr/>
          </p:nvSpPr>
          <p:spPr>
            <a:xfrm>
              <a:off x="5189615" y="2182483"/>
              <a:ext cx="145665" cy="85341"/>
            </a:xfrm>
            <a:custGeom>
              <a:avLst/>
              <a:gdLst/>
              <a:ahLst/>
              <a:cxnLst/>
              <a:rect l="l" t="t" r="r" b="b"/>
              <a:pathLst>
                <a:path w="8140" h="4769" extrusionOk="0">
                  <a:moveTo>
                    <a:pt x="7272" y="0"/>
                  </a:moveTo>
                  <a:cubicBezTo>
                    <a:pt x="7172" y="33"/>
                    <a:pt x="7106" y="100"/>
                    <a:pt x="7106" y="200"/>
                  </a:cubicBezTo>
                  <a:cubicBezTo>
                    <a:pt x="7072" y="300"/>
                    <a:pt x="7106" y="434"/>
                    <a:pt x="7139" y="534"/>
                  </a:cubicBezTo>
                  <a:cubicBezTo>
                    <a:pt x="7172" y="834"/>
                    <a:pt x="7039" y="1134"/>
                    <a:pt x="6805" y="1368"/>
                  </a:cubicBezTo>
                  <a:cubicBezTo>
                    <a:pt x="6572" y="1535"/>
                    <a:pt x="6305" y="1701"/>
                    <a:pt x="6038" y="1801"/>
                  </a:cubicBezTo>
                  <a:lnTo>
                    <a:pt x="2269" y="3536"/>
                  </a:lnTo>
                  <a:cubicBezTo>
                    <a:pt x="1802" y="3769"/>
                    <a:pt x="1301" y="3903"/>
                    <a:pt x="768" y="3936"/>
                  </a:cubicBezTo>
                  <a:cubicBezTo>
                    <a:pt x="501" y="3936"/>
                    <a:pt x="234" y="3870"/>
                    <a:pt x="0" y="3736"/>
                  </a:cubicBezTo>
                  <a:lnTo>
                    <a:pt x="0" y="3736"/>
                  </a:lnTo>
                  <a:cubicBezTo>
                    <a:pt x="34" y="3903"/>
                    <a:pt x="67" y="4036"/>
                    <a:pt x="167" y="4203"/>
                  </a:cubicBezTo>
                  <a:cubicBezTo>
                    <a:pt x="360" y="4569"/>
                    <a:pt x="742" y="4768"/>
                    <a:pt x="1320" y="4768"/>
                  </a:cubicBezTo>
                  <a:cubicBezTo>
                    <a:pt x="1742" y="4768"/>
                    <a:pt x="2269" y="4662"/>
                    <a:pt x="2903" y="4437"/>
                  </a:cubicBezTo>
                  <a:cubicBezTo>
                    <a:pt x="4404" y="3903"/>
                    <a:pt x="5938" y="2969"/>
                    <a:pt x="7039" y="2535"/>
                  </a:cubicBezTo>
                  <a:cubicBezTo>
                    <a:pt x="8140" y="2068"/>
                    <a:pt x="8140" y="1568"/>
                    <a:pt x="7372" y="167"/>
                  </a:cubicBezTo>
                  <a:cubicBezTo>
                    <a:pt x="7339" y="134"/>
                    <a:pt x="7306" y="67"/>
                    <a:pt x="727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40"/>
            <p:cNvSpPr/>
            <p:nvPr/>
          </p:nvSpPr>
          <p:spPr>
            <a:xfrm>
              <a:off x="5304823" y="2156213"/>
              <a:ext cx="50160" cy="46366"/>
            </a:xfrm>
            <a:custGeom>
              <a:avLst/>
              <a:gdLst/>
              <a:ahLst/>
              <a:cxnLst/>
              <a:rect l="l" t="t" r="r" b="b"/>
              <a:pathLst>
                <a:path w="2803" h="2591" extrusionOk="0">
                  <a:moveTo>
                    <a:pt x="1702" y="0"/>
                  </a:moveTo>
                  <a:cubicBezTo>
                    <a:pt x="1368" y="0"/>
                    <a:pt x="0" y="668"/>
                    <a:pt x="367" y="1835"/>
                  </a:cubicBezTo>
                  <a:cubicBezTo>
                    <a:pt x="541" y="2425"/>
                    <a:pt x="1066" y="2591"/>
                    <a:pt x="1562" y="2591"/>
                  </a:cubicBezTo>
                  <a:cubicBezTo>
                    <a:pt x="2022" y="2591"/>
                    <a:pt x="2457" y="2449"/>
                    <a:pt x="2569" y="2369"/>
                  </a:cubicBezTo>
                  <a:cubicBezTo>
                    <a:pt x="2802" y="2235"/>
                    <a:pt x="2636" y="1802"/>
                    <a:pt x="2402" y="1135"/>
                  </a:cubicBezTo>
                  <a:cubicBezTo>
                    <a:pt x="2235" y="634"/>
                    <a:pt x="2035" y="0"/>
                    <a:pt x="170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40"/>
            <p:cNvSpPr/>
            <p:nvPr/>
          </p:nvSpPr>
          <p:spPr>
            <a:xfrm>
              <a:off x="5417633" y="2266447"/>
              <a:ext cx="199995" cy="146095"/>
            </a:xfrm>
            <a:custGeom>
              <a:avLst/>
              <a:gdLst/>
              <a:ahLst/>
              <a:cxnLst/>
              <a:rect l="l" t="t" r="r" b="b"/>
              <a:pathLst>
                <a:path w="11176" h="8164" extrusionOk="0">
                  <a:moveTo>
                    <a:pt x="7862" y="1"/>
                  </a:moveTo>
                  <a:cubicBezTo>
                    <a:pt x="7368" y="1"/>
                    <a:pt x="6901" y="316"/>
                    <a:pt x="6472" y="745"/>
                  </a:cubicBezTo>
                  <a:cubicBezTo>
                    <a:pt x="5572" y="1646"/>
                    <a:pt x="3070" y="3481"/>
                    <a:pt x="1569" y="4415"/>
                  </a:cubicBezTo>
                  <a:cubicBezTo>
                    <a:pt x="34" y="5382"/>
                    <a:pt x="1" y="5649"/>
                    <a:pt x="735" y="7150"/>
                  </a:cubicBezTo>
                  <a:cubicBezTo>
                    <a:pt x="1077" y="7884"/>
                    <a:pt x="1532" y="8164"/>
                    <a:pt x="2071" y="8164"/>
                  </a:cubicBezTo>
                  <a:cubicBezTo>
                    <a:pt x="2633" y="8164"/>
                    <a:pt x="3288" y="7859"/>
                    <a:pt x="4004" y="7450"/>
                  </a:cubicBezTo>
                  <a:cubicBezTo>
                    <a:pt x="5138" y="6816"/>
                    <a:pt x="7473" y="5749"/>
                    <a:pt x="9341" y="4882"/>
                  </a:cubicBezTo>
                  <a:cubicBezTo>
                    <a:pt x="11176" y="4048"/>
                    <a:pt x="10375" y="2847"/>
                    <a:pt x="9574" y="1413"/>
                  </a:cubicBezTo>
                  <a:cubicBezTo>
                    <a:pt x="8981" y="382"/>
                    <a:pt x="8405" y="1"/>
                    <a:pt x="7862" y="1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40"/>
            <p:cNvSpPr/>
            <p:nvPr/>
          </p:nvSpPr>
          <p:spPr>
            <a:xfrm>
              <a:off x="5302425" y="2376751"/>
              <a:ext cx="134928" cy="115888"/>
            </a:xfrm>
            <a:custGeom>
              <a:avLst/>
              <a:gdLst/>
              <a:ahLst/>
              <a:cxnLst/>
              <a:rect l="l" t="t" r="r" b="b"/>
              <a:pathLst>
                <a:path w="7540" h="6476" extrusionOk="0">
                  <a:moveTo>
                    <a:pt x="5137" y="1"/>
                  </a:moveTo>
                  <a:cubicBezTo>
                    <a:pt x="4890" y="1"/>
                    <a:pt x="4606" y="151"/>
                    <a:pt x="4237" y="519"/>
                  </a:cubicBezTo>
                  <a:cubicBezTo>
                    <a:pt x="3170" y="1620"/>
                    <a:pt x="2469" y="2187"/>
                    <a:pt x="1235" y="3421"/>
                  </a:cubicBezTo>
                  <a:cubicBezTo>
                    <a:pt x="1" y="4655"/>
                    <a:pt x="101" y="5523"/>
                    <a:pt x="568" y="6090"/>
                  </a:cubicBezTo>
                  <a:cubicBezTo>
                    <a:pt x="776" y="6342"/>
                    <a:pt x="1069" y="6475"/>
                    <a:pt x="1451" y="6475"/>
                  </a:cubicBezTo>
                  <a:cubicBezTo>
                    <a:pt x="1929" y="6475"/>
                    <a:pt x="2544" y="6267"/>
                    <a:pt x="3303" y="5823"/>
                  </a:cubicBezTo>
                  <a:cubicBezTo>
                    <a:pt x="4671" y="4989"/>
                    <a:pt x="5572" y="4188"/>
                    <a:pt x="6539" y="3554"/>
                  </a:cubicBezTo>
                  <a:cubicBezTo>
                    <a:pt x="7540" y="2921"/>
                    <a:pt x="7440" y="2387"/>
                    <a:pt x="6439" y="1153"/>
                  </a:cubicBezTo>
                  <a:cubicBezTo>
                    <a:pt x="5936" y="541"/>
                    <a:pt x="5606" y="1"/>
                    <a:pt x="5137" y="1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40"/>
            <p:cNvSpPr/>
            <p:nvPr/>
          </p:nvSpPr>
          <p:spPr>
            <a:xfrm>
              <a:off x="5310191" y="2288135"/>
              <a:ext cx="306846" cy="204504"/>
            </a:xfrm>
            <a:custGeom>
              <a:avLst/>
              <a:gdLst/>
              <a:ahLst/>
              <a:cxnLst/>
              <a:rect l="l" t="t" r="r" b="b"/>
              <a:pathLst>
                <a:path w="17147" h="11428" extrusionOk="0">
                  <a:moveTo>
                    <a:pt x="15445" y="0"/>
                  </a:moveTo>
                  <a:cubicBezTo>
                    <a:pt x="15512" y="334"/>
                    <a:pt x="15545" y="701"/>
                    <a:pt x="15478" y="1068"/>
                  </a:cubicBezTo>
                  <a:cubicBezTo>
                    <a:pt x="15278" y="1735"/>
                    <a:pt x="14811" y="2269"/>
                    <a:pt x="14211" y="2602"/>
                  </a:cubicBezTo>
                  <a:cubicBezTo>
                    <a:pt x="13577" y="2902"/>
                    <a:pt x="12943" y="3169"/>
                    <a:pt x="12309" y="3403"/>
                  </a:cubicBezTo>
                  <a:cubicBezTo>
                    <a:pt x="11576" y="3703"/>
                    <a:pt x="10908" y="4137"/>
                    <a:pt x="10308" y="4637"/>
                  </a:cubicBezTo>
                  <a:cubicBezTo>
                    <a:pt x="9874" y="5037"/>
                    <a:pt x="9407" y="5404"/>
                    <a:pt x="8874" y="5704"/>
                  </a:cubicBezTo>
                  <a:cubicBezTo>
                    <a:pt x="8434" y="5946"/>
                    <a:pt x="7950" y="6058"/>
                    <a:pt x="7471" y="6058"/>
                  </a:cubicBezTo>
                  <a:cubicBezTo>
                    <a:pt x="7224" y="6058"/>
                    <a:pt x="6977" y="6028"/>
                    <a:pt x="6739" y="5971"/>
                  </a:cubicBezTo>
                  <a:lnTo>
                    <a:pt x="6739" y="5971"/>
                  </a:lnTo>
                  <a:cubicBezTo>
                    <a:pt x="7078" y="6667"/>
                    <a:pt x="7528" y="6931"/>
                    <a:pt x="8061" y="6931"/>
                  </a:cubicBezTo>
                  <a:cubicBezTo>
                    <a:pt x="8627" y="6931"/>
                    <a:pt x="9286" y="6633"/>
                    <a:pt x="10008" y="6238"/>
                  </a:cubicBezTo>
                  <a:cubicBezTo>
                    <a:pt x="11109" y="5604"/>
                    <a:pt x="13477" y="4504"/>
                    <a:pt x="15312" y="3670"/>
                  </a:cubicBezTo>
                  <a:cubicBezTo>
                    <a:pt x="17146" y="2836"/>
                    <a:pt x="16346" y="1635"/>
                    <a:pt x="15578" y="201"/>
                  </a:cubicBezTo>
                  <a:lnTo>
                    <a:pt x="15545" y="201"/>
                  </a:lnTo>
                  <a:cubicBezTo>
                    <a:pt x="15512" y="134"/>
                    <a:pt x="15478" y="67"/>
                    <a:pt x="15445" y="0"/>
                  </a:cubicBezTo>
                  <a:close/>
                  <a:moveTo>
                    <a:pt x="6005" y="6138"/>
                  </a:moveTo>
                  <a:cubicBezTo>
                    <a:pt x="5871" y="6772"/>
                    <a:pt x="5538" y="7306"/>
                    <a:pt x="5004" y="7706"/>
                  </a:cubicBezTo>
                  <a:cubicBezTo>
                    <a:pt x="4404" y="8173"/>
                    <a:pt x="3670" y="8540"/>
                    <a:pt x="3103" y="9040"/>
                  </a:cubicBezTo>
                  <a:cubicBezTo>
                    <a:pt x="2703" y="9440"/>
                    <a:pt x="2369" y="9874"/>
                    <a:pt x="2002" y="10308"/>
                  </a:cubicBezTo>
                  <a:cubicBezTo>
                    <a:pt x="1649" y="10731"/>
                    <a:pt x="1147" y="10972"/>
                    <a:pt x="636" y="10972"/>
                  </a:cubicBezTo>
                  <a:cubicBezTo>
                    <a:pt x="422" y="10972"/>
                    <a:pt x="207" y="10930"/>
                    <a:pt x="1" y="10841"/>
                  </a:cubicBezTo>
                  <a:lnTo>
                    <a:pt x="1" y="10841"/>
                  </a:lnTo>
                  <a:cubicBezTo>
                    <a:pt x="34" y="10908"/>
                    <a:pt x="67" y="10975"/>
                    <a:pt x="134" y="11042"/>
                  </a:cubicBezTo>
                  <a:cubicBezTo>
                    <a:pt x="342" y="11294"/>
                    <a:pt x="635" y="11427"/>
                    <a:pt x="1017" y="11427"/>
                  </a:cubicBezTo>
                  <a:cubicBezTo>
                    <a:pt x="1495" y="11427"/>
                    <a:pt x="2110" y="11219"/>
                    <a:pt x="2869" y="10775"/>
                  </a:cubicBezTo>
                  <a:cubicBezTo>
                    <a:pt x="4237" y="9974"/>
                    <a:pt x="5138" y="9174"/>
                    <a:pt x="6105" y="8506"/>
                  </a:cubicBezTo>
                  <a:cubicBezTo>
                    <a:pt x="7106" y="7873"/>
                    <a:pt x="7006" y="7339"/>
                    <a:pt x="6005" y="6138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40"/>
            <p:cNvSpPr/>
            <p:nvPr/>
          </p:nvSpPr>
          <p:spPr>
            <a:xfrm>
              <a:off x="5396749" y="2368699"/>
              <a:ext cx="53739" cy="47261"/>
            </a:xfrm>
            <a:custGeom>
              <a:avLst/>
              <a:gdLst/>
              <a:ahLst/>
              <a:cxnLst/>
              <a:rect l="l" t="t" r="r" b="b"/>
              <a:pathLst>
                <a:path w="3003" h="2641" extrusionOk="0">
                  <a:moveTo>
                    <a:pt x="1627" y="0"/>
                  </a:moveTo>
                  <a:cubicBezTo>
                    <a:pt x="1618" y="0"/>
                    <a:pt x="1610" y="1"/>
                    <a:pt x="1602" y="2"/>
                  </a:cubicBezTo>
                  <a:cubicBezTo>
                    <a:pt x="1268" y="68"/>
                    <a:pt x="0" y="936"/>
                    <a:pt x="534" y="2036"/>
                  </a:cubicBezTo>
                  <a:cubicBezTo>
                    <a:pt x="756" y="2495"/>
                    <a:pt x="1152" y="2641"/>
                    <a:pt x="1552" y="2641"/>
                  </a:cubicBezTo>
                  <a:cubicBezTo>
                    <a:pt x="2114" y="2641"/>
                    <a:pt x="2686" y="2353"/>
                    <a:pt x="2802" y="2237"/>
                  </a:cubicBezTo>
                  <a:cubicBezTo>
                    <a:pt x="3003" y="2070"/>
                    <a:pt x="2769" y="1636"/>
                    <a:pt x="2435" y="1036"/>
                  </a:cubicBezTo>
                  <a:cubicBezTo>
                    <a:pt x="2209" y="549"/>
                    <a:pt x="1919" y="0"/>
                    <a:pt x="162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40"/>
            <p:cNvSpPr/>
            <p:nvPr/>
          </p:nvSpPr>
          <p:spPr>
            <a:xfrm>
              <a:off x="5502992" y="2351967"/>
              <a:ext cx="162397" cy="123923"/>
            </a:xfrm>
            <a:custGeom>
              <a:avLst/>
              <a:gdLst/>
              <a:ahLst/>
              <a:cxnLst/>
              <a:rect l="l" t="t" r="r" b="b"/>
              <a:pathLst>
                <a:path w="9075" h="6925" extrusionOk="0">
                  <a:moveTo>
                    <a:pt x="6358" y="1"/>
                  </a:moveTo>
                  <a:cubicBezTo>
                    <a:pt x="6052" y="1"/>
                    <a:pt x="5729" y="119"/>
                    <a:pt x="5371" y="370"/>
                  </a:cubicBezTo>
                  <a:cubicBezTo>
                    <a:pt x="4104" y="1237"/>
                    <a:pt x="2870" y="2104"/>
                    <a:pt x="1702" y="3005"/>
                  </a:cubicBezTo>
                  <a:cubicBezTo>
                    <a:pt x="268" y="4072"/>
                    <a:pt x="1" y="4372"/>
                    <a:pt x="768" y="5773"/>
                  </a:cubicBezTo>
                  <a:cubicBezTo>
                    <a:pt x="1179" y="6558"/>
                    <a:pt x="1486" y="6924"/>
                    <a:pt x="2004" y="6924"/>
                  </a:cubicBezTo>
                  <a:cubicBezTo>
                    <a:pt x="2411" y="6924"/>
                    <a:pt x="2949" y="6699"/>
                    <a:pt x="3770" y="6274"/>
                  </a:cubicBezTo>
                  <a:cubicBezTo>
                    <a:pt x="4871" y="5707"/>
                    <a:pt x="5772" y="5040"/>
                    <a:pt x="7907" y="3839"/>
                  </a:cubicBezTo>
                  <a:cubicBezTo>
                    <a:pt x="9074" y="3172"/>
                    <a:pt x="8907" y="2338"/>
                    <a:pt x="7940" y="1070"/>
                  </a:cubicBezTo>
                  <a:cubicBezTo>
                    <a:pt x="7404" y="384"/>
                    <a:pt x="6909" y="1"/>
                    <a:pt x="6358" y="1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40"/>
            <p:cNvSpPr/>
            <p:nvPr/>
          </p:nvSpPr>
          <p:spPr>
            <a:xfrm>
              <a:off x="5417042" y="2448653"/>
              <a:ext cx="106869" cy="87882"/>
            </a:xfrm>
            <a:custGeom>
              <a:avLst/>
              <a:gdLst/>
              <a:ahLst/>
              <a:cxnLst/>
              <a:rect l="l" t="t" r="r" b="b"/>
              <a:pathLst>
                <a:path w="5972" h="4911" extrusionOk="0">
                  <a:moveTo>
                    <a:pt x="3765" y="0"/>
                  </a:moveTo>
                  <a:cubicBezTo>
                    <a:pt x="3525" y="0"/>
                    <a:pt x="3231" y="131"/>
                    <a:pt x="2803" y="437"/>
                  </a:cubicBezTo>
                  <a:cubicBezTo>
                    <a:pt x="2169" y="871"/>
                    <a:pt x="1568" y="1404"/>
                    <a:pt x="1068" y="1972"/>
                  </a:cubicBezTo>
                  <a:cubicBezTo>
                    <a:pt x="1" y="3272"/>
                    <a:pt x="101" y="4073"/>
                    <a:pt x="568" y="4607"/>
                  </a:cubicBezTo>
                  <a:cubicBezTo>
                    <a:pt x="767" y="4806"/>
                    <a:pt x="1020" y="4910"/>
                    <a:pt x="1334" y="4910"/>
                  </a:cubicBezTo>
                  <a:cubicBezTo>
                    <a:pt x="1808" y="4910"/>
                    <a:pt x="2421" y="4674"/>
                    <a:pt x="3203" y="4173"/>
                  </a:cubicBezTo>
                  <a:cubicBezTo>
                    <a:pt x="4470" y="3339"/>
                    <a:pt x="4037" y="3606"/>
                    <a:pt x="4904" y="2939"/>
                  </a:cubicBezTo>
                  <a:cubicBezTo>
                    <a:pt x="5805" y="2238"/>
                    <a:pt x="5971" y="2038"/>
                    <a:pt x="4937" y="937"/>
                  </a:cubicBezTo>
                  <a:cubicBezTo>
                    <a:pt x="4431" y="389"/>
                    <a:pt x="4178" y="0"/>
                    <a:pt x="3765" y="0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40"/>
            <p:cNvSpPr/>
            <p:nvPr/>
          </p:nvSpPr>
          <p:spPr>
            <a:xfrm>
              <a:off x="5427779" y="2362149"/>
              <a:ext cx="237610" cy="174262"/>
            </a:xfrm>
            <a:custGeom>
              <a:avLst/>
              <a:gdLst/>
              <a:ahLst/>
              <a:cxnLst/>
              <a:rect l="l" t="t" r="r" b="b"/>
              <a:pathLst>
                <a:path w="13278" h="9738" extrusionOk="0">
                  <a:moveTo>
                    <a:pt x="11709" y="1"/>
                  </a:moveTo>
                  <a:cubicBezTo>
                    <a:pt x="11843" y="468"/>
                    <a:pt x="11743" y="935"/>
                    <a:pt x="11476" y="1335"/>
                  </a:cubicBezTo>
                  <a:cubicBezTo>
                    <a:pt x="11042" y="1902"/>
                    <a:pt x="10342" y="2102"/>
                    <a:pt x="9775" y="2502"/>
                  </a:cubicBezTo>
                  <a:cubicBezTo>
                    <a:pt x="8741" y="3203"/>
                    <a:pt x="8140" y="4437"/>
                    <a:pt x="7039" y="5038"/>
                  </a:cubicBezTo>
                  <a:cubicBezTo>
                    <a:pt x="6594" y="5285"/>
                    <a:pt x="6112" y="5422"/>
                    <a:pt x="5620" y="5422"/>
                  </a:cubicBezTo>
                  <a:cubicBezTo>
                    <a:pt x="5449" y="5422"/>
                    <a:pt x="5277" y="5406"/>
                    <a:pt x="5105" y="5371"/>
                  </a:cubicBezTo>
                  <a:lnTo>
                    <a:pt x="5038" y="5371"/>
                  </a:lnTo>
                  <a:cubicBezTo>
                    <a:pt x="5434" y="6037"/>
                    <a:pt x="5732" y="6343"/>
                    <a:pt x="6211" y="6343"/>
                  </a:cubicBezTo>
                  <a:cubicBezTo>
                    <a:pt x="6621" y="6343"/>
                    <a:pt x="7161" y="6120"/>
                    <a:pt x="8007" y="5705"/>
                  </a:cubicBezTo>
                  <a:cubicBezTo>
                    <a:pt x="9107" y="5138"/>
                    <a:pt x="9975" y="4471"/>
                    <a:pt x="12110" y="3270"/>
                  </a:cubicBezTo>
                  <a:cubicBezTo>
                    <a:pt x="13277" y="2603"/>
                    <a:pt x="13110" y="1769"/>
                    <a:pt x="12143" y="501"/>
                  </a:cubicBezTo>
                  <a:cubicBezTo>
                    <a:pt x="12010" y="334"/>
                    <a:pt x="11876" y="167"/>
                    <a:pt x="11709" y="1"/>
                  </a:cubicBezTo>
                  <a:close/>
                  <a:moveTo>
                    <a:pt x="4437" y="5838"/>
                  </a:moveTo>
                  <a:cubicBezTo>
                    <a:pt x="4404" y="6205"/>
                    <a:pt x="4204" y="6539"/>
                    <a:pt x="3937" y="6772"/>
                  </a:cubicBezTo>
                  <a:cubicBezTo>
                    <a:pt x="3637" y="7006"/>
                    <a:pt x="3337" y="7206"/>
                    <a:pt x="3003" y="7373"/>
                  </a:cubicBezTo>
                  <a:cubicBezTo>
                    <a:pt x="2469" y="7706"/>
                    <a:pt x="1969" y="8073"/>
                    <a:pt x="1535" y="8507"/>
                  </a:cubicBezTo>
                  <a:cubicBezTo>
                    <a:pt x="1302" y="8807"/>
                    <a:pt x="1002" y="9074"/>
                    <a:pt x="668" y="9274"/>
                  </a:cubicBezTo>
                  <a:cubicBezTo>
                    <a:pt x="503" y="9356"/>
                    <a:pt x="316" y="9416"/>
                    <a:pt x="125" y="9416"/>
                  </a:cubicBezTo>
                  <a:cubicBezTo>
                    <a:pt x="84" y="9416"/>
                    <a:pt x="42" y="9413"/>
                    <a:pt x="1" y="9407"/>
                  </a:cubicBezTo>
                  <a:lnTo>
                    <a:pt x="1" y="9407"/>
                  </a:lnTo>
                  <a:cubicBezTo>
                    <a:pt x="191" y="9625"/>
                    <a:pt x="449" y="9737"/>
                    <a:pt x="772" y="9737"/>
                  </a:cubicBezTo>
                  <a:cubicBezTo>
                    <a:pt x="1242" y="9737"/>
                    <a:pt x="1852" y="9501"/>
                    <a:pt x="2603" y="9007"/>
                  </a:cubicBezTo>
                  <a:cubicBezTo>
                    <a:pt x="3870" y="8173"/>
                    <a:pt x="3437" y="8440"/>
                    <a:pt x="4337" y="7740"/>
                  </a:cubicBezTo>
                  <a:cubicBezTo>
                    <a:pt x="5238" y="7072"/>
                    <a:pt x="5371" y="6872"/>
                    <a:pt x="4437" y="5838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40"/>
            <p:cNvSpPr/>
            <p:nvPr/>
          </p:nvSpPr>
          <p:spPr>
            <a:xfrm>
              <a:off x="5482699" y="2433568"/>
              <a:ext cx="53148" cy="45453"/>
            </a:xfrm>
            <a:custGeom>
              <a:avLst/>
              <a:gdLst/>
              <a:ahLst/>
              <a:cxnLst/>
              <a:rect l="l" t="t" r="r" b="b"/>
              <a:pathLst>
                <a:path w="2970" h="2540" extrusionOk="0">
                  <a:moveTo>
                    <a:pt x="1514" y="1"/>
                  </a:moveTo>
                  <a:cubicBezTo>
                    <a:pt x="1488" y="1"/>
                    <a:pt x="1461" y="5"/>
                    <a:pt x="1435" y="13"/>
                  </a:cubicBezTo>
                  <a:cubicBezTo>
                    <a:pt x="1135" y="79"/>
                    <a:pt x="1" y="1047"/>
                    <a:pt x="601" y="2047"/>
                  </a:cubicBezTo>
                  <a:cubicBezTo>
                    <a:pt x="822" y="2416"/>
                    <a:pt x="1156" y="2540"/>
                    <a:pt x="1499" y="2540"/>
                  </a:cubicBezTo>
                  <a:cubicBezTo>
                    <a:pt x="2086" y="2540"/>
                    <a:pt x="2697" y="2174"/>
                    <a:pt x="2803" y="2047"/>
                  </a:cubicBezTo>
                  <a:cubicBezTo>
                    <a:pt x="2970" y="1847"/>
                    <a:pt x="2703" y="1480"/>
                    <a:pt x="2369" y="913"/>
                  </a:cubicBezTo>
                  <a:cubicBezTo>
                    <a:pt x="2123" y="514"/>
                    <a:pt x="1821" y="1"/>
                    <a:pt x="15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40"/>
            <p:cNvSpPr/>
            <p:nvPr/>
          </p:nvSpPr>
          <p:spPr>
            <a:xfrm>
              <a:off x="5338841" y="2177043"/>
              <a:ext cx="227445" cy="157225"/>
            </a:xfrm>
            <a:custGeom>
              <a:avLst/>
              <a:gdLst/>
              <a:ahLst/>
              <a:cxnLst/>
              <a:rect l="l" t="t" r="r" b="b"/>
              <a:pathLst>
                <a:path w="12710" h="8786" extrusionOk="0">
                  <a:moveTo>
                    <a:pt x="9601" y="0"/>
                  </a:moveTo>
                  <a:cubicBezTo>
                    <a:pt x="9126" y="0"/>
                    <a:pt x="8656" y="266"/>
                    <a:pt x="8240" y="638"/>
                  </a:cubicBezTo>
                  <a:cubicBezTo>
                    <a:pt x="7273" y="1438"/>
                    <a:pt x="3136" y="3673"/>
                    <a:pt x="1569" y="4507"/>
                  </a:cubicBezTo>
                  <a:cubicBezTo>
                    <a:pt x="1" y="5341"/>
                    <a:pt x="234" y="6142"/>
                    <a:pt x="835" y="7709"/>
                  </a:cubicBezTo>
                  <a:cubicBezTo>
                    <a:pt x="1139" y="8488"/>
                    <a:pt x="1632" y="8785"/>
                    <a:pt x="2175" y="8785"/>
                  </a:cubicBezTo>
                  <a:cubicBezTo>
                    <a:pt x="2703" y="8785"/>
                    <a:pt x="3277" y="8504"/>
                    <a:pt x="3770" y="8110"/>
                  </a:cubicBezTo>
                  <a:cubicBezTo>
                    <a:pt x="4771" y="7309"/>
                    <a:pt x="8874" y="5675"/>
                    <a:pt x="10808" y="4974"/>
                  </a:cubicBezTo>
                  <a:cubicBezTo>
                    <a:pt x="12710" y="4307"/>
                    <a:pt x="12009" y="3039"/>
                    <a:pt x="11309" y="1538"/>
                  </a:cubicBezTo>
                  <a:cubicBezTo>
                    <a:pt x="10791" y="411"/>
                    <a:pt x="10192" y="0"/>
                    <a:pt x="9601" y="0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40"/>
            <p:cNvSpPr/>
            <p:nvPr/>
          </p:nvSpPr>
          <p:spPr>
            <a:xfrm>
              <a:off x="5218265" y="2290480"/>
              <a:ext cx="145665" cy="117355"/>
            </a:xfrm>
            <a:custGeom>
              <a:avLst/>
              <a:gdLst/>
              <a:ahLst/>
              <a:cxnLst/>
              <a:rect l="l" t="t" r="r" b="b"/>
              <a:pathLst>
                <a:path w="8140" h="6558" extrusionOk="0">
                  <a:moveTo>
                    <a:pt x="5878" y="0"/>
                  </a:moveTo>
                  <a:cubicBezTo>
                    <a:pt x="5635" y="0"/>
                    <a:pt x="5347" y="138"/>
                    <a:pt x="4971" y="470"/>
                  </a:cubicBezTo>
                  <a:cubicBezTo>
                    <a:pt x="3837" y="1471"/>
                    <a:pt x="2636" y="2371"/>
                    <a:pt x="1302" y="3505"/>
                  </a:cubicBezTo>
                  <a:cubicBezTo>
                    <a:pt x="1" y="4639"/>
                    <a:pt x="67" y="5540"/>
                    <a:pt x="468" y="6107"/>
                  </a:cubicBezTo>
                  <a:cubicBezTo>
                    <a:pt x="679" y="6400"/>
                    <a:pt x="1001" y="6558"/>
                    <a:pt x="1442" y="6558"/>
                  </a:cubicBezTo>
                  <a:cubicBezTo>
                    <a:pt x="1906" y="6558"/>
                    <a:pt x="2501" y="6383"/>
                    <a:pt x="3236" y="6007"/>
                  </a:cubicBezTo>
                  <a:cubicBezTo>
                    <a:pt x="4704" y="5273"/>
                    <a:pt x="6072" y="4172"/>
                    <a:pt x="7106" y="3605"/>
                  </a:cubicBezTo>
                  <a:cubicBezTo>
                    <a:pt x="8140" y="3005"/>
                    <a:pt x="8106" y="2471"/>
                    <a:pt x="7139" y="1204"/>
                  </a:cubicBezTo>
                  <a:cubicBezTo>
                    <a:pt x="6671" y="557"/>
                    <a:pt x="6367" y="0"/>
                    <a:pt x="5878" y="0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40"/>
            <p:cNvSpPr/>
            <p:nvPr/>
          </p:nvSpPr>
          <p:spPr>
            <a:xfrm>
              <a:off x="5224242" y="2206355"/>
              <a:ext cx="342045" cy="201480"/>
            </a:xfrm>
            <a:custGeom>
              <a:avLst/>
              <a:gdLst/>
              <a:ahLst/>
              <a:cxnLst/>
              <a:rect l="l" t="t" r="r" b="b"/>
              <a:pathLst>
                <a:path w="19114" h="11259" extrusionOk="0">
                  <a:moveTo>
                    <a:pt x="17780" y="0"/>
                  </a:moveTo>
                  <a:cubicBezTo>
                    <a:pt x="17813" y="334"/>
                    <a:pt x="17813" y="634"/>
                    <a:pt x="17713" y="901"/>
                  </a:cubicBezTo>
                  <a:cubicBezTo>
                    <a:pt x="17579" y="1168"/>
                    <a:pt x="17413" y="1401"/>
                    <a:pt x="17212" y="1568"/>
                  </a:cubicBezTo>
                  <a:cubicBezTo>
                    <a:pt x="15778" y="2869"/>
                    <a:pt x="13677" y="2936"/>
                    <a:pt x="11975" y="3836"/>
                  </a:cubicBezTo>
                  <a:cubicBezTo>
                    <a:pt x="11141" y="4270"/>
                    <a:pt x="10441" y="4904"/>
                    <a:pt x="9607" y="5338"/>
                  </a:cubicBezTo>
                  <a:cubicBezTo>
                    <a:pt x="9104" y="5644"/>
                    <a:pt x="8543" y="5792"/>
                    <a:pt x="7982" y="5792"/>
                  </a:cubicBezTo>
                  <a:cubicBezTo>
                    <a:pt x="7687" y="5792"/>
                    <a:pt x="7392" y="5751"/>
                    <a:pt x="7105" y="5671"/>
                  </a:cubicBezTo>
                  <a:lnTo>
                    <a:pt x="7105" y="5671"/>
                  </a:lnTo>
                  <a:cubicBezTo>
                    <a:pt x="7139" y="5771"/>
                    <a:pt x="7205" y="5905"/>
                    <a:pt x="7239" y="6071"/>
                  </a:cubicBezTo>
                  <a:cubicBezTo>
                    <a:pt x="7543" y="6850"/>
                    <a:pt x="8028" y="7147"/>
                    <a:pt x="8567" y="7147"/>
                  </a:cubicBezTo>
                  <a:cubicBezTo>
                    <a:pt x="9090" y="7147"/>
                    <a:pt x="9664" y="6866"/>
                    <a:pt x="10174" y="6472"/>
                  </a:cubicBezTo>
                  <a:cubicBezTo>
                    <a:pt x="11208" y="5671"/>
                    <a:pt x="15311" y="4037"/>
                    <a:pt x="17212" y="3336"/>
                  </a:cubicBezTo>
                  <a:cubicBezTo>
                    <a:pt x="19114" y="2669"/>
                    <a:pt x="18447" y="1468"/>
                    <a:pt x="17780" y="0"/>
                  </a:cubicBezTo>
                  <a:close/>
                  <a:moveTo>
                    <a:pt x="6972" y="6071"/>
                  </a:moveTo>
                  <a:lnTo>
                    <a:pt x="6972" y="6071"/>
                  </a:lnTo>
                  <a:cubicBezTo>
                    <a:pt x="6872" y="6372"/>
                    <a:pt x="6738" y="6605"/>
                    <a:pt x="6505" y="6805"/>
                  </a:cubicBezTo>
                  <a:cubicBezTo>
                    <a:pt x="6171" y="7106"/>
                    <a:pt x="5771" y="7339"/>
                    <a:pt x="5371" y="7539"/>
                  </a:cubicBezTo>
                  <a:cubicBezTo>
                    <a:pt x="4704" y="7906"/>
                    <a:pt x="4070" y="8306"/>
                    <a:pt x="3503" y="8807"/>
                  </a:cubicBezTo>
                  <a:cubicBezTo>
                    <a:pt x="3002" y="9274"/>
                    <a:pt x="2435" y="9741"/>
                    <a:pt x="1835" y="10141"/>
                  </a:cubicBezTo>
                  <a:cubicBezTo>
                    <a:pt x="1451" y="10405"/>
                    <a:pt x="997" y="10531"/>
                    <a:pt x="537" y="10531"/>
                  </a:cubicBezTo>
                  <a:cubicBezTo>
                    <a:pt x="358" y="10531"/>
                    <a:pt x="178" y="10512"/>
                    <a:pt x="0" y="10475"/>
                  </a:cubicBezTo>
                  <a:lnTo>
                    <a:pt x="0" y="10475"/>
                  </a:lnTo>
                  <a:cubicBezTo>
                    <a:pt x="34" y="10608"/>
                    <a:pt x="100" y="10708"/>
                    <a:pt x="167" y="10808"/>
                  </a:cubicBezTo>
                  <a:cubicBezTo>
                    <a:pt x="378" y="11101"/>
                    <a:pt x="701" y="11259"/>
                    <a:pt x="1142" y="11259"/>
                  </a:cubicBezTo>
                  <a:cubicBezTo>
                    <a:pt x="1605" y="11259"/>
                    <a:pt x="2200" y="11084"/>
                    <a:pt x="2936" y="10708"/>
                  </a:cubicBezTo>
                  <a:cubicBezTo>
                    <a:pt x="4403" y="9974"/>
                    <a:pt x="5771" y="8873"/>
                    <a:pt x="6805" y="8306"/>
                  </a:cubicBezTo>
                  <a:cubicBezTo>
                    <a:pt x="7839" y="7739"/>
                    <a:pt x="7772" y="7239"/>
                    <a:pt x="6972" y="607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40"/>
            <p:cNvSpPr/>
            <p:nvPr/>
          </p:nvSpPr>
          <p:spPr>
            <a:xfrm>
              <a:off x="5326905" y="2283930"/>
              <a:ext cx="52558" cy="47028"/>
            </a:xfrm>
            <a:custGeom>
              <a:avLst/>
              <a:gdLst/>
              <a:ahLst/>
              <a:cxnLst/>
              <a:rect l="l" t="t" r="r" b="b"/>
              <a:pathLst>
                <a:path w="2937" h="2628" extrusionOk="0">
                  <a:moveTo>
                    <a:pt x="1665" y="0"/>
                  </a:moveTo>
                  <a:cubicBezTo>
                    <a:pt x="1655" y="0"/>
                    <a:pt x="1645" y="1"/>
                    <a:pt x="1635" y="2"/>
                  </a:cubicBezTo>
                  <a:cubicBezTo>
                    <a:pt x="1302" y="35"/>
                    <a:pt x="1" y="869"/>
                    <a:pt x="501" y="1970"/>
                  </a:cubicBezTo>
                  <a:cubicBezTo>
                    <a:pt x="708" y="2472"/>
                    <a:pt x="1131" y="2628"/>
                    <a:pt x="1555" y="2628"/>
                  </a:cubicBezTo>
                  <a:cubicBezTo>
                    <a:pt x="2088" y="2628"/>
                    <a:pt x="2624" y="2382"/>
                    <a:pt x="2736" y="2270"/>
                  </a:cubicBezTo>
                  <a:cubicBezTo>
                    <a:pt x="2936" y="2070"/>
                    <a:pt x="2736" y="1636"/>
                    <a:pt x="2436" y="1036"/>
                  </a:cubicBezTo>
                  <a:cubicBezTo>
                    <a:pt x="2241" y="518"/>
                    <a:pt x="1985" y="0"/>
                    <a:pt x="16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40"/>
            <p:cNvSpPr/>
            <p:nvPr/>
          </p:nvSpPr>
          <p:spPr>
            <a:xfrm>
              <a:off x="5147240" y="1808209"/>
              <a:ext cx="174315" cy="209873"/>
            </a:xfrm>
            <a:custGeom>
              <a:avLst/>
              <a:gdLst/>
              <a:ahLst/>
              <a:cxnLst/>
              <a:rect l="l" t="t" r="r" b="b"/>
              <a:pathLst>
                <a:path w="9741" h="11728" extrusionOk="0">
                  <a:moveTo>
                    <a:pt x="6438" y="0"/>
                  </a:moveTo>
                  <a:lnTo>
                    <a:pt x="0" y="3736"/>
                  </a:lnTo>
                  <a:lnTo>
                    <a:pt x="2569" y="9474"/>
                  </a:lnTo>
                  <a:cubicBezTo>
                    <a:pt x="2602" y="9574"/>
                    <a:pt x="2702" y="9674"/>
                    <a:pt x="2802" y="9740"/>
                  </a:cubicBezTo>
                  <a:lnTo>
                    <a:pt x="6104" y="11642"/>
                  </a:lnTo>
                  <a:cubicBezTo>
                    <a:pt x="6202" y="11700"/>
                    <a:pt x="6308" y="11727"/>
                    <a:pt x="6412" y="11727"/>
                  </a:cubicBezTo>
                  <a:cubicBezTo>
                    <a:pt x="6663" y="11727"/>
                    <a:pt x="6901" y="11568"/>
                    <a:pt x="6972" y="11308"/>
                  </a:cubicBezTo>
                  <a:lnTo>
                    <a:pt x="9740" y="1902"/>
                  </a:lnTo>
                  <a:lnTo>
                    <a:pt x="6438" y="0"/>
                  </a:ln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40"/>
            <p:cNvSpPr/>
            <p:nvPr/>
          </p:nvSpPr>
          <p:spPr>
            <a:xfrm>
              <a:off x="5000393" y="1340362"/>
              <a:ext cx="447715" cy="660522"/>
            </a:xfrm>
            <a:custGeom>
              <a:avLst/>
              <a:gdLst/>
              <a:ahLst/>
              <a:cxnLst/>
              <a:rect l="l" t="t" r="r" b="b"/>
              <a:pathLst>
                <a:path w="25019" h="36911" extrusionOk="0">
                  <a:moveTo>
                    <a:pt x="20982" y="0"/>
                  </a:moveTo>
                  <a:cubicBezTo>
                    <a:pt x="20798" y="0"/>
                    <a:pt x="20615" y="42"/>
                    <a:pt x="20448" y="126"/>
                  </a:cubicBezTo>
                  <a:lnTo>
                    <a:pt x="501" y="11634"/>
                  </a:lnTo>
                  <a:cubicBezTo>
                    <a:pt x="200" y="11834"/>
                    <a:pt x="0" y="12167"/>
                    <a:pt x="0" y="12534"/>
                  </a:cubicBezTo>
                  <a:lnTo>
                    <a:pt x="0" y="34217"/>
                  </a:lnTo>
                  <a:cubicBezTo>
                    <a:pt x="34" y="34584"/>
                    <a:pt x="234" y="34917"/>
                    <a:pt x="534" y="35117"/>
                  </a:cubicBezTo>
                  <a:lnTo>
                    <a:pt x="3503" y="36785"/>
                  </a:lnTo>
                  <a:cubicBezTo>
                    <a:pt x="3653" y="36869"/>
                    <a:pt x="3828" y="36910"/>
                    <a:pt x="4007" y="36910"/>
                  </a:cubicBezTo>
                  <a:cubicBezTo>
                    <a:pt x="4187" y="36910"/>
                    <a:pt x="4370" y="36869"/>
                    <a:pt x="4537" y="36785"/>
                  </a:cubicBezTo>
                  <a:lnTo>
                    <a:pt x="24484" y="25277"/>
                  </a:lnTo>
                  <a:cubicBezTo>
                    <a:pt x="24785" y="25077"/>
                    <a:pt x="24985" y="24743"/>
                    <a:pt x="25018" y="24376"/>
                  </a:cubicBezTo>
                  <a:lnTo>
                    <a:pt x="24985" y="2694"/>
                  </a:lnTo>
                  <a:cubicBezTo>
                    <a:pt x="24985" y="2327"/>
                    <a:pt x="24785" y="1994"/>
                    <a:pt x="24484" y="1793"/>
                  </a:cubicBezTo>
                  <a:lnTo>
                    <a:pt x="21516" y="126"/>
                  </a:lnTo>
                  <a:cubicBezTo>
                    <a:pt x="21349" y="42"/>
                    <a:pt x="21165" y="0"/>
                    <a:pt x="20982" y="0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40"/>
            <p:cNvSpPr/>
            <p:nvPr/>
          </p:nvSpPr>
          <p:spPr>
            <a:xfrm>
              <a:off x="5003382" y="1340362"/>
              <a:ext cx="444118" cy="255344"/>
            </a:xfrm>
            <a:custGeom>
              <a:avLst/>
              <a:gdLst/>
              <a:ahLst/>
              <a:cxnLst/>
              <a:rect l="l" t="t" r="r" b="b"/>
              <a:pathLst>
                <a:path w="24818" h="14269" extrusionOk="0">
                  <a:moveTo>
                    <a:pt x="20815" y="0"/>
                  </a:moveTo>
                  <a:cubicBezTo>
                    <a:pt x="20631" y="0"/>
                    <a:pt x="20448" y="42"/>
                    <a:pt x="20281" y="126"/>
                  </a:cubicBezTo>
                  <a:lnTo>
                    <a:pt x="334" y="11634"/>
                  </a:lnTo>
                  <a:cubicBezTo>
                    <a:pt x="200" y="11734"/>
                    <a:pt x="67" y="11834"/>
                    <a:pt x="0" y="12001"/>
                  </a:cubicBezTo>
                  <a:lnTo>
                    <a:pt x="3970" y="14269"/>
                  </a:lnTo>
                  <a:cubicBezTo>
                    <a:pt x="4070" y="14136"/>
                    <a:pt x="4203" y="14002"/>
                    <a:pt x="4370" y="13902"/>
                  </a:cubicBezTo>
                  <a:lnTo>
                    <a:pt x="24317" y="2360"/>
                  </a:lnTo>
                  <a:cubicBezTo>
                    <a:pt x="24387" y="2321"/>
                    <a:pt x="24457" y="2302"/>
                    <a:pt x="24521" y="2302"/>
                  </a:cubicBezTo>
                  <a:cubicBezTo>
                    <a:pt x="24672" y="2302"/>
                    <a:pt x="24794" y="2407"/>
                    <a:pt x="24818" y="2594"/>
                  </a:cubicBezTo>
                  <a:cubicBezTo>
                    <a:pt x="24784" y="2260"/>
                    <a:pt x="24584" y="1960"/>
                    <a:pt x="24317" y="1793"/>
                  </a:cubicBezTo>
                  <a:lnTo>
                    <a:pt x="21349" y="126"/>
                  </a:lnTo>
                  <a:cubicBezTo>
                    <a:pt x="21182" y="42"/>
                    <a:pt x="20998" y="0"/>
                    <a:pt x="20815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40"/>
            <p:cNvSpPr/>
            <p:nvPr/>
          </p:nvSpPr>
          <p:spPr>
            <a:xfrm>
              <a:off x="5072027" y="1381306"/>
              <a:ext cx="376081" cy="636829"/>
            </a:xfrm>
            <a:custGeom>
              <a:avLst/>
              <a:gdLst/>
              <a:ahLst/>
              <a:cxnLst/>
              <a:rect l="l" t="t" r="r" b="b"/>
              <a:pathLst>
                <a:path w="21016" h="35587" extrusionOk="0">
                  <a:moveTo>
                    <a:pt x="20702" y="1"/>
                  </a:moveTo>
                  <a:cubicBezTo>
                    <a:pt x="20634" y="1"/>
                    <a:pt x="20559" y="24"/>
                    <a:pt x="20481" y="72"/>
                  </a:cubicBezTo>
                  <a:lnTo>
                    <a:pt x="534" y="11614"/>
                  </a:lnTo>
                  <a:cubicBezTo>
                    <a:pt x="200" y="11814"/>
                    <a:pt x="0" y="12148"/>
                    <a:pt x="0" y="12515"/>
                  </a:cubicBezTo>
                  <a:lnTo>
                    <a:pt x="0" y="34197"/>
                  </a:lnTo>
                  <a:cubicBezTo>
                    <a:pt x="0" y="34433"/>
                    <a:pt x="117" y="34569"/>
                    <a:pt x="292" y="34569"/>
                  </a:cubicBezTo>
                  <a:cubicBezTo>
                    <a:pt x="364" y="34569"/>
                    <a:pt x="446" y="34546"/>
                    <a:pt x="534" y="34497"/>
                  </a:cubicBezTo>
                  <a:lnTo>
                    <a:pt x="7872" y="30261"/>
                  </a:lnTo>
                  <a:lnTo>
                    <a:pt x="10074" y="35231"/>
                  </a:lnTo>
                  <a:cubicBezTo>
                    <a:pt x="10169" y="35469"/>
                    <a:pt x="10385" y="35586"/>
                    <a:pt x="10604" y="35586"/>
                  </a:cubicBezTo>
                  <a:cubicBezTo>
                    <a:pt x="10844" y="35586"/>
                    <a:pt x="11087" y="35444"/>
                    <a:pt x="11175" y="35164"/>
                  </a:cubicBezTo>
                  <a:lnTo>
                    <a:pt x="13576" y="26958"/>
                  </a:lnTo>
                  <a:lnTo>
                    <a:pt x="20481" y="22989"/>
                  </a:lnTo>
                  <a:cubicBezTo>
                    <a:pt x="20782" y="22789"/>
                    <a:pt x="20982" y="22455"/>
                    <a:pt x="21015" y="22055"/>
                  </a:cubicBezTo>
                  <a:lnTo>
                    <a:pt x="20982" y="373"/>
                  </a:lnTo>
                  <a:cubicBezTo>
                    <a:pt x="20982" y="137"/>
                    <a:pt x="20865" y="1"/>
                    <a:pt x="20702" y="1"/>
                  </a:cubicBezTo>
                  <a:close/>
                </a:path>
              </a:pathLst>
            </a:custGeom>
            <a:solidFill>
              <a:srgbClr val="25194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40"/>
            <p:cNvSpPr/>
            <p:nvPr/>
          </p:nvSpPr>
          <p:spPr>
            <a:xfrm>
              <a:off x="5072027" y="1381306"/>
              <a:ext cx="376081" cy="636829"/>
            </a:xfrm>
            <a:custGeom>
              <a:avLst/>
              <a:gdLst/>
              <a:ahLst/>
              <a:cxnLst/>
              <a:rect l="l" t="t" r="r" b="b"/>
              <a:pathLst>
                <a:path w="21016" h="35587" extrusionOk="0">
                  <a:moveTo>
                    <a:pt x="20702" y="1"/>
                  </a:moveTo>
                  <a:cubicBezTo>
                    <a:pt x="20634" y="1"/>
                    <a:pt x="20559" y="24"/>
                    <a:pt x="20481" y="72"/>
                  </a:cubicBezTo>
                  <a:lnTo>
                    <a:pt x="534" y="11614"/>
                  </a:lnTo>
                  <a:cubicBezTo>
                    <a:pt x="200" y="11814"/>
                    <a:pt x="0" y="12148"/>
                    <a:pt x="0" y="12515"/>
                  </a:cubicBezTo>
                  <a:lnTo>
                    <a:pt x="0" y="34197"/>
                  </a:lnTo>
                  <a:cubicBezTo>
                    <a:pt x="0" y="34433"/>
                    <a:pt x="117" y="34569"/>
                    <a:pt x="292" y="34569"/>
                  </a:cubicBezTo>
                  <a:cubicBezTo>
                    <a:pt x="364" y="34569"/>
                    <a:pt x="446" y="34546"/>
                    <a:pt x="534" y="34497"/>
                  </a:cubicBezTo>
                  <a:lnTo>
                    <a:pt x="7872" y="30261"/>
                  </a:lnTo>
                  <a:lnTo>
                    <a:pt x="10074" y="35231"/>
                  </a:lnTo>
                  <a:cubicBezTo>
                    <a:pt x="10169" y="35469"/>
                    <a:pt x="10385" y="35586"/>
                    <a:pt x="10604" y="35586"/>
                  </a:cubicBezTo>
                  <a:cubicBezTo>
                    <a:pt x="10844" y="35586"/>
                    <a:pt x="11087" y="35444"/>
                    <a:pt x="11175" y="35164"/>
                  </a:cubicBezTo>
                  <a:lnTo>
                    <a:pt x="13576" y="26958"/>
                  </a:lnTo>
                  <a:lnTo>
                    <a:pt x="20481" y="22989"/>
                  </a:lnTo>
                  <a:cubicBezTo>
                    <a:pt x="20782" y="22789"/>
                    <a:pt x="20982" y="22455"/>
                    <a:pt x="21015" y="22055"/>
                  </a:cubicBezTo>
                  <a:lnTo>
                    <a:pt x="20982" y="373"/>
                  </a:lnTo>
                  <a:cubicBezTo>
                    <a:pt x="20982" y="137"/>
                    <a:pt x="20865" y="1"/>
                    <a:pt x="20702" y="1"/>
                  </a:cubicBezTo>
                  <a:close/>
                </a:path>
              </a:pathLst>
            </a:custGeom>
            <a:solidFill>
              <a:srgbClr val="FFFFFF">
                <a:alpha val="497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40"/>
            <p:cNvSpPr/>
            <p:nvPr/>
          </p:nvSpPr>
          <p:spPr>
            <a:xfrm>
              <a:off x="5138220" y="1509918"/>
              <a:ext cx="235266" cy="327550"/>
            </a:xfrm>
            <a:custGeom>
              <a:avLst/>
              <a:gdLst/>
              <a:ahLst/>
              <a:cxnLst/>
              <a:rect l="l" t="t" r="r" b="b"/>
              <a:pathLst>
                <a:path w="13147" h="18304" extrusionOk="0">
                  <a:moveTo>
                    <a:pt x="11458" y="0"/>
                  </a:moveTo>
                  <a:cubicBezTo>
                    <a:pt x="10878" y="0"/>
                    <a:pt x="10336" y="350"/>
                    <a:pt x="10111" y="925"/>
                  </a:cubicBezTo>
                  <a:lnTo>
                    <a:pt x="4507" y="14267"/>
                  </a:lnTo>
                  <a:lnTo>
                    <a:pt x="3173" y="12967"/>
                  </a:lnTo>
                  <a:cubicBezTo>
                    <a:pt x="2842" y="12644"/>
                    <a:pt x="2478" y="12509"/>
                    <a:pt x="2131" y="12509"/>
                  </a:cubicBezTo>
                  <a:cubicBezTo>
                    <a:pt x="971" y="12509"/>
                    <a:pt x="1" y="14015"/>
                    <a:pt x="1105" y="15068"/>
                  </a:cubicBezTo>
                  <a:lnTo>
                    <a:pt x="4007" y="17903"/>
                  </a:lnTo>
                  <a:cubicBezTo>
                    <a:pt x="4273" y="18170"/>
                    <a:pt x="4640" y="18304"/>
                    <a:pt x="5007" y="18304"/>
                  </a:cubicBezTo>
                  <a:cubicBezTo>
                    <a:pt x="5107" y="18304"/>
                    <a:pt x="5207" y="18304"/>
                    <a:pt x="5308" y="18270"/>
                  </a:cubicBezTo>
                  <a:cubicBezTo>
                    <a:pt x="5808" y="18170"/>
                    <a:pt x="6208" y="17837"/>
                    <a:pt x="6408" y="17370"/>
                  </a:cubicBezTo>
                  <a:lnTo>
                    <a:pt x="12846" y="2059"/>
                  </a:lnTo>
                  <a:cubicBezTo>
                    <a:pt x="13146" y="1291"/>
                    <a:pt x="12813" y="424"/>
                    <a:pt x="12046" y="124"/>
                  </a:cubicBezTo>
                  <a:cubicBezTo>
                    <a:pt x="11853" y="40"/>
                    <a:pt x="11653" y="0"/>
                    <a:pt x="11458" y="0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40"/>
            <p:cNvSpPr/>
            <p:nvPr/>
          </p:nvSpPr>
          <p:spPr>
            <a:xfrm>
              <a:off x="3648819" y="4308459"/>
              <a:ext cx="350473" cy="350596"/>
            </a:xfrm>
            <a:custGeom>
              <a:avLst/>
              <a:gdLst/>
              <a:ahLst/>
              <a:cxnLst/>
              <a:rect l="l" t="t" r="r" b="b"/>
              <a:pathLst>
                <a:path w="18047" h="18051" extrusionOk="0">
                  <a:moveTo>
                    <a:pt x="9019" y="5167"/>
                  </a:moveTo>
                  <a:cubicBezTo>
                    <a:pt x="9795" y="5167"/>
                    <a:pt x="10570" y="5412"/>
                    <a:pt x="11208" y="5871"/>
                  </a:cubicBezTo>
                  <a:cubicBezTo>
                    <a:pt x="13977" y="7839"/>
                    <a:pt x="13076" y="12176"/>
                    <a:pt x="9740" y="12809"/>
                  </a:cubicBezTo>
                  <a:cubicBezTo>
                    <a:pt x="9474" y="12870"/>
                    <a:pt x="9206" y="12899"/>
                    <a:pt x="8941" y="12899"/>
                  </a:cubicBezTo>
                  <a:cubicBezTo>
                    <a:pt x="8173" y="12899"/>
                    <a:pt x="7424" y="12655"/>
                    <a:pt x="6805" y="12209"/>
                  </a:cubicBezTo>
                  <a:cubicBezTo>
                    <a:pt x="5571" y="11308"/>
                    <a:pt x="4970" y="9741"/>
                    <a:pt x="5270" y="8240"/>
                  </a:cubicBezTo>
                  <a:cubicBezTo>
                    <a:pt x="5504" y="7139"/>
                    <a:pt x="6204" y="6205"/>
                    <a:pt x="7205" y="5671"/>
                  </a:cubicBezTo>
                  <a:cubicBezTo>
                    <a:pt x="7372" y="5571"/>
                    <a:pt x="7505" y="5504"/>
                    <a:pt x="7672" y="5438"/>
                  </a:cubicBezTo>
                  <a:cubicBezTo>
                    <a:pt x="7872" y="5371"/>
                    <a:pt x="8072" y="5304"/>
                    <a:pt x="8306" y="5237"/>
                  </a:cubicBezTo>
                  <a:cubicBezTo>
                    <a:pt x="8541" y="5190"/>
                    <a:pt x="8780" y="5167"/>
                    <a:pt x="9019" y="5167"/>
                  </a:cubicBezTo>
                  <a:close/>
                  <a:moveTo>
                    <a:pt x="9077" y="4635"/>
                  </a:moveTo>
                  <a:cubicBezTo>
                    <a:pt x="8775" y="4635"/>
                    <a:pt x="8472" y="4669"/>
                    <a:pt x="8173" y="4737"/>
                  </a:cubicBezTo>
                  <a:cubicBezTo>
                    <a:pt x="6471" y="5071"/>
                    <a:pt x="5104" y="6405"/>
                    <a:pt x="4737" y="8139"/>
                  </a:cubicBezTo>
                  <a:cubicBezTo>
                    <a:pt x="4370" y="9841"/>
                    <a:pt x="5070" y="11609"/>
                    <a:pt x="6505" y="12643"/>
                  </a:cubicBezTo>
                  <a:cubicBezTo>
                    <a:pt x="7224" y="13164"/>
                    <a:pt x="8091" y="13445"/>
                    <a:pt x="8969" y="13445"/>
                  </a:cubicBezTo>
                  <a:cubicBezTo>
                    <a:pt x="9271" y="13445"/>
                    <a:pt x="9575" y="13412"/>
                    <a:pt x="9874" y="13343"/>
                  </a:cubicBezTo>
                  <a:cubicBezTo>
                    <a:pt x="10107" y="13276"/>
                    <a:pt x="10341" y="13210"/>
                    <a:pt x="10574" y="13143"/>
                  </a:cubicBezTo>
                  <a:cubicBezTo>
                    <a:pt x="10741" y="13043"/>
                    <a:pt x="10941" y="12976"/>
                    <a:pt x="11108" y="12876"/>
                  </a:cubicBezTo>
                  <a:cubicBezTo>
                    <a:pt x="13977" y="11342"/>
                    <a:pt x="14210" y="7306"/>
                    <a:pt x="11542" y="5438"/>
                  </a:cubicBezTo>
                  <a:cubicBezTo>
                    <a:pt x="10822" y="4916"/>
                    <a:pt x="9955" y="4635"/>
                    <a:pt x="9077" y="4635"/>
                  </a:cubicBezTo>
                  <a:close/>
                  <a:moveTo>
                    <a:pt x="9407" y="567"/>
                  </a:moveTo>
                  <a:cubicBezTo>
                    <a:pt x="10341" y="601"/>
                    <a:pt x="11241" y="768"/>
                    <a:pt x="12109" y="1134"/>
                  </a:cubicBezTo>
                  <a:lnTo>
                    <a:pt x="11842" y="2502"/>
                  </a:lnTo>
                  <a:cubicBezTo>
                    <a:pt x="11808" y="2602"/>
                    <a:pt x="11875" y="2736"/>
                    <a:pt x="11975" y="2802"/>
                  </a:cubicBezTo>
                  <a:cubicBezTo>
                    <a:pt x="12642" y="3103"/>
                    <a:pt x="13276" y="3536"/>
                    <a:pt x="13810" y="4037"/>
                  </a:cubicBezTo>
                  <a:cubicBezTo>
                    <a:pt x="13852" y="4100"/>
                    <a:pt x="13921" y="4123"/>
                    <a:pt x="13992" y="4123"/>
                  </a:cubicBezTo>
                  <a:cubicBezTo>
                    <a:pt x="14032" y="4123"/>
                    <a:pt x="14073" y="4115"/>
                    <a:pt x="14110" y="4103"/>
                  </a:cubicBezTo>
                  <a:lnTo>
                    <a:pt x="15278" y="3336"/>
                  </a:lnTo>
                  <a:cubicBezTo>
                    <a:pt x="15611" y="3670"/>
                    <a:pt x="15878" y="4037"/>
                    <a:pt x="16145" y="4437"/>
                  </a:cubicBezTo>
                  <a:cubicBezTo>
                    <a:pt x="16378" y="4804"/>
                    <a:pt x="16612" y="5204"/>
                    <a:pt x="16779" y="5638"/>
                  </a:cubicBezTo>
                  <a:lnTo>
                    <a:pt x="15611" y="6405"/>
                  </a:lnTo>
                  <a:cubicBezTo>
                    <a:pt x="15511" y="6472"/>
                    <a:pt x="15478" y="6605"/>
                    <a:pt x="15511" y="6705"/>
                  </a:cubicBezTo>
                  <a:cubicBezTo>
                    <a:pt x="15778" y="7406"/>
                    <a:pt x="15911" y="8139"/>
                    <a:pt x="15945" y="8907"/>
                  </a:cubicBezTo>
                  <a:cubicBezTo>
                    <a:pt x="15945" y="9007"/>
                    <a:pt x="16011" y="9107"/>
                    <a:pt x="16145" y="9140"/>
                  </a:cubicBezTo>
                  <a:lnTo>
                    <a:pt x="17513" y="9440"/>
                  </a:lnTo>
                  <a:cubicBezTo>
                    <a:pt x="17479" y="10341"/>
                    <a:pt x="17279" y="11275"/>
                    <a:pt x="16945" y="12109"/>
                  </a:cubicBezTo>
                  <a:lnTo>
                    <a:pt x="15578" y="11842"/>
                  </a:lnTo>
                  <a:lnTo>
                    <a:pt x="15411" y="11842"/>
                  </a:lnTo>
                  <a:cubicBezTo>
                    <a:pt x="15344" y="11875"/>
                    <a:pt x="15311" y="11909"/>
                    <a:pt x="15278" y="11976"/>
                  </a:cubicBezTo>
                  <a:cubicBezTo>
                    <a:pt x="14944" y="12643"/>
                    <a:pt x="14544" y="13276"/>
                    <a:pt x="14010" y="13810"/>
                  </a:cubicBezTo>
                  <a:cubicBezTo>
                    <a:pt x="13943" y="13877"/>
                    <a:pt x="13910" y="14044"/>
                    <a:pt x="14010" y="14144"/>
                  </a:cubicBezTo>
                  <a:lnTo>
                    <a:pt x="14744" y="15311"/>
                  </a:lnTo>
                  <a:cubicBezTo>
                    <a:pt x="14410" y="15611"/>
                    <a:pt x="14043" y="15912"/>
                    <a:pt x="13676" y="16145"/>
                  </a:cubicBezTo>
                  <a:cubicBezTo>
                    <a:pt x="13276" y="16412"/>
                    <a:pt x="12876" y="16612"/>
                    <a:pt x="12442" y="16812"/>
                  </a:cubicBezTo>
                  <a:lnTo>
                    <a:pt x="11675" y="15645"/>
                  </a:lnTo>
                  <a:cubicBezTo>
                    <a:pt x="11624" y="15543"/>
                    <a:pt x="11534" y="15499"/>
                    <a:pt x="11435" y="15499"/>
                  </a:cubicBezTo>
                  <a:cubicBezTo>
                    <a:pt x="11404" y="15499"/>
                    <a:pt x="11373" y="15504"/>
                    <a:pt x="11341" y="15511"/>
                  </a:cubicBezTo>
                  <a:cubicBezTo>
                    <a:pt x="10641" y="15778"/>
                    <a:pt x="9907" y="15912"/>
                    <a:pt x="9173" y="15945"/>
                  </a:cubicBezTo>
                  <a:cubicBezTo>
                    <a:pt x="9040" y="15945"/>
                    <a:pt x="8940" y="16012"/>
                    <a:pt x="8906" y="16145"/>
                  </a:cubicBezTo>
                  <a:lnTo>
                    <a:pt x="8640" y="17479"/>
                  </a:lnTo>
                  <a:cubicBezTo>
                    <a:pt x="7706" y="17479"/>
                    <a:pt x="6805" y="17279"/>
                    <a:pt x="5938" y="16946"/>
                  </a:cubicBezTo>
                  <a:lnTo>
                    <a:pt x="6238" y="15578"/>
                  </a:lnTo>
                  <a:cubicBezTo>
                    <a:pt x="6238" y="15445"/>
                    <a:pt x="6171" y="15311"/>
                    <a:pt x="6071" y="15278"/>
                  </a:cubicBezTo>
                  <a:cubicBezTo>
                    <a:pt x="5404" y="14944"/>
                    <a:pt x="4770" y="14544"/>
                    <a:pt x="4236" y="14010"/>
                  </a:cubicBezTo>
                  <a:cubicBezTo>
                    <a:pt x="4195" y="13969"/>
                    <a:pt x="4128" y="13941"/>
                    <a:pt x="4052" y="13941"/>
                  </a:cubicBezTo>
                  <a:cubicBezTo>
                    <a:pt x="4005" y="13941"/>
                    <a:pt x="3954" y="13952"/>
                    <a:pt x="3903" y="13977"/>
                  </a:cubicBezTo>
                  <a:lnTo>
                    <a:pt x="2735" y="14744"/>
                  </a:lnTo>
                  <a:cubicBezTo>
                    <a:pt x="2435" y="14411"/>
                    <a:pt x="2168" y="14044"/>
                    <a:pt x="1901" y="13643"/>
                  </a:cubicBezTo>
                  <a:cubicBezTo>
                    <a:pt x="1668" y="13276"/>
                    <a:pt x="1434" y="12876"/>
                    <a:pt x="1268" y="12443"/>
                  </a:cubicBezTo>
                  <a:lnTo>
                    <a:pt x="2435" y="11675"/>
                  </a:lnTo>
                  <a:cubicBezTo>
                    <a:pt x="2535" y="11609"/>
                    <a:pt x="2569" y="11475"/>
                    <a:pt x="2535" y="11375"/>
                  </a:cubicBezTo>
                  <a:cubicBezTo>
                    <a:pt x="2268" y="10675"/>
                    <a:pt x="2135" y="9941"/>
                    <a:pt x="2102" y="9207"/>
                  </a:cubicBezTo>
                  <a:cubicBezTo>
                    <a:pt x="2102" y="9073"/>
                    <a:pt x="2001" y="8973"/>
                    <a:pt x="1901" y="8940"/>
                  </a:cubicBezTo>
                  <a:lnTo>
                    <a:pt x="534" y="8673"/>
                  </a:lnTo>
                  <a:cubicBezTo>
                    <a:pt x="567" y="7739"/>
                    <a:pt x="767" y="6805"/>
                    <a:pt x="1101" y="5971"/>
                  </a:cubicBezTo>
                  <a:lnTo>
                    <a:pt x="2468" y="6238"/>
                  </a:lnTo>
                  <a:cubicBezTo>
                    <a:pt x="2491" y="6244"/>
                    <a:pt x="2514" y="6247"/>
                    <a:pt x="2537" y="6247"/>
                  </a:cubicBezTo>
                  <a:cubicBezTo>
                    <a:pt x="2645" y="6247"/>
                    <a:pt x="2741" y="6182"/>
                    <a:pt x="2769" y="6071"/>
                  </a:cubicBezTo>
                  <a:cubicBezTo>
                    <a:pt x="3102" y="5404"/>
                    <a:pt x="3503" y="4804"/>
                    <a:pt x="4036" y="4270"/>
                  </a:cubicBezTo>
                  <a:cubicBezTo>
                    <a:pt x="4103" y="4170"/>
                    <a:pt x="4136" y="4037"/>
                    <a:pt x="4070" y="3936"/>
                  </a:cubicBezTo>
                  <a:lnTo>
                    <a:pt x="3302" y="2769"/>
                  </a:lnTo>
                  <a:cubicBezTo>
                    <a:pt x="3636" y="2435"/>
                    <a:pt x="4003" y="2169"/>
                    <a:pt x="4403" y="1902"/>
                  </a:cubicBezTo>
                  <a:cubicBezTo>
                    <a:pt x="4770" y="1668"/>
                    <a:pt x="5170" y="1435"/>
                    <a:pt x="5604" y="1268"/>
                  </a:cubicBezTo>
                  <a:lnTo>
                    <a:pt x="6371" y="2435"/>
                  </a:lnTo>
                  <a:cubicBezTo>
                    <a:pt x="6421" y="2510"/>
                    <a:pt x="6509" y="2548"/>
                    <a:pt x="6606" y="2548"/>
                  </a:cubicBezTo>
                  <a:cubicBezTo>
                    <a:pt x="6638" y="2548"/>
                    <a:pt x="6671" y="2544"/>
                    <a:pt x="6705" y="2535"/>
                  </a:cubicBezTo>
                  <a:cubicBezTo>
                    <a:pt x="7372" y="2269"/>
                    <a:pt x="8139" y="2135"/>
                    <a:pt x="8873" y="2102"/>
                  </a:cubicBezTo>
                  <a:cubicBezTo>
                    <a:pt x="9006" y="2102"/>
                    <a:pt x="9107" y="2035"/>
                    <a:pt x="9107" y="1902"/>
                  </a:cubicBezTo>
                  <a:lnTo>
                    <a:pt x="9407" y="567"/>
                  </a:lnTo>
                  <a:close/>
                  <a:moveTo>
                    <a:pt x="9407" y="0"/>
                  </a:moveTo>
                  <a:cubicBezTo>
                    <a:pt x="9173" y="0"/>
                    <a:pt x="8940" y="167"/>
                    <a:pt x="8873" y="434"/>
                  </a:cubicBezTo>
                  <a:lnTo>
                    <a:pt x="8640" y="1601"/>
                  </a:lnTo>
                  <a:cubicBezTo>
                    <a:pt x="7972" y="1635"/>
                    <a:pt x="7339" y="1768"/>
                    <a:pt x="6705" y="1968"/>
                  </a:cubicBezTo>
                  <a:lnTo>
                    <a:pt x="6071" y="968"/>
                  </a:lnTo>
                  <a:cubicBezTo>
                    <a:pt x="5978" y="804"/>
                    <a:pt x="5802" y="722"/>
                    <a:pt x="5626" y="722"/>
                  </a:cubicBezTo>
                  <a:cubicBezTo>
                    <a:pt x="5550" y="722"/>
                    <a:pt x="5474" y="738"/>
                    <a:pt x="5404" y="768"/>
                  </a:cubicBezTo>
                  <a:cubicBezTo>
                    <a:pt x="4970" y="968"/>
                    <a:pt x="4537" y="1201"/>
                    <a:pt x="4103" y="1468"/>
                  </a:cubicBezTo>
                  <a:cubicBezTo>
                    <a:pt x="3703" y="1735"/>
                    <a:pt x="3302" y="2035"/>
                    <a:pt x="2935" y="2369"/>
                  </a:cubicBezTo>
                  <a:cubicBezTo>
                    <a:pt x="2735" y="2535"/>
                    <a:pt x="2702" y="2836"/>
                    <a:pt x="2869" y="3036"/>
                  </a:cubicBezTo>
                  <a:lnTo>
                    <a:pt x="3503" y="4037"/>
                  </a:lnTo>
                  <a:cubicBezTo>
                    <a:pt x="3069" y="4537"/>
                    <a:pt x="2702" y="5071"/>
                    <a:pt x="2402" y="5671"/>
                  </a:cubicBezTo>
                  <a:lnTo>
                    <a:pt x="1234" y="5404"/>
                  </a:lnTo>
                  <a:cubicBezTo>
                    <a:pt x="1207" y="5401"/>
                    <a:pt x="1180" y="5399"/>
                    <a:pt x="1154" y="5399"/>
                  </a:cubicBezTo>
                  <a:cubicBezTo>
                    <a:pt x="921" y="5399"/>
                    <a:pt x="724" y="5528"/>
                    <a:pt x="634" y="5738"/>
                  </a:cubicBezTo>
                  <a:cubicBezTo>
                    <a:pt x="267" y="6672"/>
                    <a:pt x="67" y="7639"/>
                    <a:pt x="0" y="8640"/>
                  </a:cubicBezTo>
                  <a:cubicBezTo>
                    <a:pt x="0" y="8907"/>
                    <a:pt x="167" y="9107"/>
                    <a:pt x="434" y="9174"/>
                  </a:cubicBezTo>
                  <a:lnTo>
                    <a:pt x="1601" y="9440"/>
                  </a:lnTo>
                  <a:cubicBezTo>
                    <a:pt x="1635" y="10074"/>
                    <a:pt x="1768" y="10741"/>
                    <a:pt x="1968" y="11342"/>
                  </a:cubicBezTo>
                  <a:lnTo>
                    <a:pt x="934" y="12009"/>
                  </a:lnTo>
                  <a:cubicBezTo>
                    <a:pt x="734" y="12142"/>
                    <a:pt x="667" y="12409"/>
                    <a:pt x="767" y="12643"/>
                  </a:cubicBezTo>
                  <a:cubicBezTo>
                    <a:pt x="934" y="13110"/>
                    <a:pt x="1168" y="13543"/>
                    <a:pt x="1434" y="13944"/>
                  </a:cubicBezTo>
                  <a:cubicBezTo>
                    <a:pt x="1735" y="14377"/>
                    <a:pt x="2035" y="14744"/>
                    <a:pt x="2368" y="15144"/>
                  </a:cubicBezTo>
                  <a:cubicBezTo>
                    <a:pt x="2466" y="15242"/>
                    <a:pt x="2597" y="15294"/>
                    <a:pt x="2735" y="15294"/>
                  </a:cubicBezTo>
                  <a:cubicBezTo>
                    <a:pt x="2835" y="15294"/>
                    <a:pt x="2938" y="15267"/>
                    <a:pt x="3036" y="15211"/>
                  </a:cubicBezTo>
                  <a:lnTo>
                    <a:pt x="4036" y="14544"/>
                  </a:lnTo>
                  <a:cubicBezTo>
                    <a:pt x="4537" y="15011"/>
                    <a:pt x="5070" y="15378"/>
                    <a:pt x="5637" y="15678"/>
                  </a:cubicBezTo>
                  <a:lnTo>
                    <a:pt x="5404" y="16846"/>
                  </a:lnTo>
                  <a:cubicBezTo>
                    <a:pt x="5337" y="17079"/>
                    <a:pt x="5471" y="17346"/>
                    <a:pt x="5704" y="17446"/>
                  </a:cubicBezTo>
                  <a:cubicBezTo>
                    <a:pt x="6638" y="17813"/>
                    <a:pt x="7639" y="18013"/>
                    <a:pt x="8640" y="18047"/>
                  </a:cubicBezTo>
                  <a:cubicBezTo>
                    <a:pt x="8657" y="18049"/>
                    <a:pt x="8674" y="18050"/>
                    <a:pt x="8691" y="18050"/>
                  </a:cubicBezTo>
                  <a:cubicBezTo>
                    <a:pt x="8907" y="18050"/>
                    <a:pt x="9111" y="17863"/>
                    <a:pt x="9173" y="17646"/>
                  </a:cubicBezTo>
                  <a:lnTo>
                    <a:pt x="9407" y="16479"/>
                  </a:lnTo>
                  <a:cubicBezTo>
                    <a:pt x="10074" y="16412"/>
                    <a:pt x="10708" y="16312"/>
                    <a:pt x="11341" y="16112"/>
                  </a:cubicBezTo>
                  <a:lnTo>
                    <a:pt x="12009" y="17113"/>
                  </a:lnTo>
                  <a:cubicBezTo>
                    <a:pt x="12106" y="17259"/>
                    <a:pt x="12258" y="17352"/>
                    <a:pt x="12423" y="17352"/>
                  </a:cubicBezTo>
                  <a:cubicBezTo>
                    <a:pt x="12484" y="17352"/>
                    <a:pt x="12546" y="17340"/>
                    <a:pt x="12609" y="17313"/>
                  </a:cubicBezTo>
                  <a:cubicBezTo>
                    <a:pt x="12876" y="17213"/>
                    <a:pt x="13109" y="17079"/>
                    <a:pt x="13343" y="16946"/>
                  </a:cubicBezTo>
                  <a:cubicBezTo>
                    <a:pt x="13576" y="16812"/>
                    <a:pt x="13777" y="16746"/>
                    <a:pt x="13943" y="16612"/>
                  </a:cubicBezTo>
                  <a:cubicBezTo>
                    <a:pt x="14344" y="16345"/>
                    <a:pt x="14744" y="16045"/>
                    <a:pt x="15111" y="15712"/>
                  </a:cubicBezTo>
                  <a:cubicBezTo>
                    <a:pt x="15311" y="15511"/>
                    <a:pt x="15344" y="15245"/>
                    <a:pt x="15211" y="15044"/>
                  </a:cubicBezTo>
                  <a:lnTo>
                    <a:pt x="14544" y="14010"/>
                  </a:lnTo>
                  <a:cubicBezTo>
                    <a:pt x="14977" y="13543"/>
                    <a:pt x="15344" y="12976"/>
                    <a:pt x="15645" y="12409"/>
                  </a:cubicBezTo>
                  <a:lnTo>
                    <a:pt x="16845" y="12643"/>
                  </a:lnTo>
                  <a:cubicBezTo>
                    <a:pt x="16886" y="12654"/>
                    <a:pt x="16928" y="12660"/>
                    <a:pt x="16969" y="12660"/>
                  </a:cubicBezTo>
                  <a:cubicBezTo>
                    <a:pt x="17166" y="12660"/>
                    <a:pt x="17357" y="12535"/>
                    <a:pt x="17412" y="12342"/>
                  </a:cubicBezTo>
                  <a:cubicBezTo>
                    <a:pt x="17779" y="11408"/>
                    <a:pt x="18013" y="10408"/>
                    <a:pt x="18046" y="9407"/>
                  </a:cubicBezTo>
                  <a:cubicBezTo>
                    <a:pt x="18046" y="9174"/>
                    <a:pt x="17879" y="8940"/>
                    <a:pt x="17613" y="8873"/>
                  </a:cubicBezTo>
                  <a:lnTo>
                    <a:pt x="16445" y="8640"/>
                  </a:lnTo>
                  <a:cubicBezTo>
                    <a:pt x="16412" y="7973"/>
                    <a:pt x="16312" y="7339"/>
                    <a:pt x="16112" y="6705"/>
                  </a:cubicBezTo>
                  <a:lnTo>
                    <a:pt x="17112" y="6071"/>
                  </a:lnTo>
                  <a:cubicBezTo>
                    <a:pt x="17312" y="5938"/>
                    <a:pt x="17412" y="5671"/>
                    <a:pt x="17312" y="5438"/>
                  </a:cubicBezTo>
                  <a:cubicBezTo>
                    <a:pt x="17112" y="4971"/>
                    <a:pt x="16879" y="4537"/>
                    <a:pt x="16612" y="4103"/>
                  </a:cubicBezTo>
                  <a:cubicBezTo>
                    <a:pt x="16345" y="3703"/>
                    <a:pt x="16011" y="3303"/>
                    <a:pt x="15678" y="2936"/>
                  </a:cubicBezTo>
                  <a:cubicBezTo>
                    <a:pt x="15583" y="2822"/>
                    <a:pt x="15456" y="2762"/>
                    <a:pt x="15321" y="2762"/>
                  </a:cubicBezTo>
                  <a:cubicBezTo>
                    <a:pt x="15219" y="2762"/>
                    <a:pt x="15112" y="2797"/>
                    <a:pt x="15011" y="2869"/>
                  </a:cubicBezTo>
                  <a:lnTo>
                    <a:pt x="14010" y="3503"/>
                  </a:lnTo>
                  <a:cubicBezTo>
                    <a:pt x="13543" y="3069"/>
                    <a:pt x="12976" y="2702"/>
                    <a:pt x="12409" y="2402"/>
                  </a:cubicBezTo>
                  <a:lnTo>
                    <a:pt x="12642" y="1235"/>
                  </a:lnTo>
                  <a:cubicBezTo>
                    <a:pt x="12709" y="968"/>
                    <a:pt x="12576" y="734"/>
                    <a:pt x="12342" y="634"/>
                  </a:cubicBezTo>
                  <a:cubicBezTo>
                    <a:pt x="11408" y="267"/>
                    <a:pt x="10407" y="67"/>
                    <a:pt x="940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40"/>
            <p:cNvSpPr/>
            <p:nvPr/>
          </p:nvSpPr>
          <p:spPr>
            <a:xfrm>
              <a:off x="4091252" y="3766624"/>
              <a:ext cx="490066" cy="490265"/>
            </a:xfrm>
            <a:custGeom>
              <a:avLst/>
              <a:gdLst/>
              <a:ahLst/>
              <a:cxnLst/>
              <a:rect l="l" t="t" r="r" b="b"/>
              <a:pathLst>
                <a:path w="18047" h="18051" extrusionOk="0">
                  <a:moveTo>
                    <a:pt x="9019" y="5167"/>
                  </a:moveTo>
                  <a:cubicBezTo>
                    <a:pt x="9795" y="5167"/>
                    <a:pt x="10570" y="5412"/>
                    <a:pt x="11208" y="5871"/>
                  </a:cubicBezTo>
                  <a:cubicBezTo>
                    <a:pt x="13977" y="7839"/>
                    <a:pt x="13076" y="12176"/>
                    <a:pt x="9740" y="12809"/>
                  </a:cubicBezTo>
                  <a:cubicBezTo>
                    <a:pt x="9474" y="12870"/>
                    <a:pt x="9206" y="12899"/>
                    <a:pt x="8941" y="12899"/>
                  </a:cubicBezTo>
                  <a:cubicBezTo>
                    <a:pt x="8173" y="12899"/>
                    <a:pt x="7424" y="12655"/>
                    <a:pt x="6805" y="12209"/>
                  </a:cubicBezTo>
                  <a:cubicBezTo>
                    <a:pt x="5571" y="11308"/>
                    <a:pt x="4970" y="9741"/>
                    <a:pt x="5270" y="8240"/>
                  </a:cubicBezTo>
                  <a:cubicBezTo>
                    <a:pt x="5504" y="7139"/>
                    <a:pt x="6204" y="6205"/>
                    <a:pt x="7205" y="5671"/>
                  </a:cubicBezTo>
                  <a:cubicBezTo>
                    <a:pt x="7372" y="5571"/>
                    <a:pt x="7505" y="5504"/>
                    <a:pt x="7672" y="5438"/>
                  </a:cubicBezTo>
                  <a:cubicBezTo>
                    <a:pt x="7872" y="5371"/>
                    <a:pt x="8072" y="5304"/>
                    <a:pt x="8306" y="5237"/>
                  </a:cubicBezTo>
                  <a:cubicBezTo>
                    <a:pt x="8541" y="5190"/>
                    <a:pt x="8780" y="5167"/>
                    <a:pt x="9019" y="5167"/>
                  </a:cubicBezTo>
                  <a:close/>
                  <a:moveTo>
                    <a:pt x="9077" y="4635"/>
                  </a:moveTo>
                  <a:cubicBezTo>
                    <a:pt x="8775" y="4635"/>
                    <a:pt x="8472" y="4669"/>
                    <a:pt x="8173" y="4737"/>
                  </a:cubicBezTo>
                  <a:cubicBezTo>
                    <a:pt x="6471" y="5071"/>
                    <a:pt x="5104" y="6405"/>
                    <a:pt x="4737" y="8139"/>
                  </a:cubicBezTo>
                  <a:cubicBezTo>
                    <a:pt x="4370" y="9841"/>
                    <a:pt x="5070" y="11609"/>
                    <a:pt x="6505" y="12643"/>
                  </a:cubicBezTo>
                  <a:cubicBezTo>
                    <a:pt x="7224" y="13164"/>
                    <a:pt x="8091" y="13445"/>
                    <a:pt x="8969" y="13445"/>
                  </a:cubicBezTo>
                  <a:cubicBezTo>
                    <a:pt x="9271" y="13445"/>
                    <a:pt x="9575" y="13412"/>
                    <a:pt x="9874" y="13343"/>
                  </a:cubicBezTo>
                  <a:cubicBezTo>
                    <a:pt x="10107" y="13276"/>
                    <a:pt x="10341" y="13210"/>
                    <a:pt x="10574" y="13143"/>
                  </a:cubicBezTo>
                  <a:cubicBezTo>
                    <a:pt x="10741" y="13043"/>
                    <a:pt x="10941" y="12976"/>
                    <a:pt x="11108" y="12876"/>
                  </a:cubicBezTo>
                  <a:cubicBezTo>
                    <a:pt x="13977" y="11342"/>
                    <a:pt x="14210" y="7306"/>
                    <a:pt x="11542" y="5438"/>
                  </a:cubicBezTo>
                  <a:cubicBezTo>
                    <a:pt x="10822" y="4916"/>
                    <a:pt x="9955" y="4635"/>
                    <a:pt x="9077" y="4635"/>
                  </a:cubicBezTo>
                  <a:close/>
                  <a:moveTo>
                    <a:pt x="9407" y="567"/>
                  </a:moveTo>
                  <a:cubicBezTo>
                    <a:pt x="10341" y="601"/>
                    <a:pt x="11241" y="768"/>
                    <a:pt x="12109" y="1134"/>
                  </a:cubicBezTo>
                  <a:lnTo>
                    <a:pt x="11842" y="2502"/>
                  </a:lnTo>
                  <a:cubicBezTo>
                    <a:pt x="11808" y="2602"/>
                    <a:pt x="11875" y="2736"/>
                    <a:pt x="11975" y="2802"/>
                  </a:cubicBezTo>
                  <a:cubicBezTo>
                    <a:pt x="12642" y="3103"/>
                    <a:pt x="13276" y="3536"/>
                    <a:pt x="13810" y="4037"/>
                  </a:cubicBezTo>
                  <a:cubicBezTo>
                    <a:pt x="13852" y="4100"/>
                    <a:pt x="13921" y="4123"/>
                    <a:pt x="13992" y="4123"/>
                  </a:cubicBezTo>
                  <a:cubicBezTo>
                    <a:pt x="14032" y="4123"/>
                    <a:pt x="14073" y="4115"/>
                    <a:pt x="14110" y="4103"/>
                  </a:cubicBezTo>
                  <a:lnTo>
                    <a:pt x="15278" y="3336"/>
                  </a:lnTo>
                  <a:cubicBezTo>
                    <a:pt x="15611" y="3670"/>
                    <a:pt x="15878" y="4037"/>
                    <a:pt x="16145" y="4437"/>
                  </a:cubicBezTo>
                  <a:cubicBezTo>
                    <a:pt x="16378" y="4804"/>
                    <a:pt x="16612" y="5204"/>
                    <a:pt x="16779" y="5638"/>
                  </a:cubicBezTo>
                  <a:lnTo>
                    <a:pt x="15611" y="6405"/>
                  </a:lnTo>
                  <a:cubicBezTo>
                    <a:pt x="15511" y="6472"/>
                    <a:pt x="15478" y="6605"/>
                    <a:pt x="15511" y="6705"/>
                  </a:cubicBezTo>
                  <a:cubicBezTo>
                    <a:pt x="15778" y="7406"/>
                    <a:pt x="15911" y="8139"/>
                    <a:pt x="15945" y="8907"/>
                  </a:cubicBezTo>
                  <a:cubicBezTo>
                    <a:pt x="15945" y="9007"/>
                    <a:pt x="16011" y="9107"/>
                    <a:pt x="16145" y="9140"/>
                  </a:cubicBezTo>
                  <a:lnTo>
                    <a:pt x="17513" y="9440"/>
                  </a:lnTo>
                  <a:cubicBezTo>
                    <a:pt x="17479" y="10341"/>
                    <a:pt x="17279" y="11275"/>
                    <a:pt x="16945" y="12109"/>
                  </a:cubicBezTo>
                  <a:lnTo>
                    <a:pt x="15578" y="11842"/>
                  </a:lnTo>
                  <a:lnTo>
                    <a:pt x="15411" y="11842"/>
                  </a:lnTo>
                  <a:cubicBezTo>
                    <a:pt x="15344" y="11875"/>
                    <a:pt x="15311" y="11909"/>
                    <a:pt x="15278" y="11976"/>
                  </a:cubicBezTo>
                  <a:cubicBezTo>
                    <a:pt x="14944" y="12643"/>
                    <a:pt x="14544" y="13276"/>
                    <a:pt x="14010" y="13810"/>
                  </a:cubicBezTo>
                  <a:cubicBezTo>
                    <a:pt x="13943" y="13877"/>
                    <a:pt x="13910" y="14044"/>
                    <a:pt x="14010" y="14144"/>
                  </a:cubicBezTo>
                  <a:lnTo>
                    <a:pt x="14744" y="15311"/>
                  </a:lnTo>
                  <a:cubicBezTo>
                    <a:pt x="14410" y="15611"/>
                    <a:pt x="14043" y="15912"/>
                    <a:pt x="13676" y="16145"/>
                  </a:cubicBezTo>
                  <a:cubicBezTo>
                    <a:pt x="13276" y="16412"/>
                    <a:pt x="12876" y="16612"/>
                    <a:pt x="12442" y="16812"/>
                  </a:cubicBezTo>
                  <a:lnTo>
                    <a:pt x="11675" y="15645"/>
                  </a:lnTo>
                  <a:cubicBezTo>
                    <a:pt x="11624" y="15543"/>
                    <a:pt x="11534" y="15499"/>
                    <a:pt x="11435" y="15499"/>
                  </a:cubicBezTo>
                  <a:cubicBezTo>
                    <a:pt x="11404" y="15499"/>
                    <a:pt x="11373" y="15504"/>
                    <a:pt x="11341" y="15511"/>
                  </a:cubicBezTo>
                  <a:cubicBezTo>
                    <a:pt x="10641" y="15778"/>
                    <a:pt x="9907" y="15912"/>
                    <a:pt x="9173" y="15945"/>
                  </a:cubicBezTo>
                  <a:cubicBezTo>
                    <a:pt x="9040" y="15945"/>
                    <a:pt x="8940" y="16012"/>
                    <a:pt x="8906" y="16145"/>
                  </a:cubicBezTo>
                  <a:lnTo>
                    <a:pt x="8640" y="17479"/>
                  </a:lnTo>
                  <a:cubicBezTo>
                    <a:pt x="7706" y="17479"/>
                    <a:pt x="6805" y="17279"/>
                    <a:pt x="5938" y="16946"/>
                  </a:cubicBezTo>
                  <a:lnTo>
                    <a:pt x="6238" y="15578"/>
                  </a:lnTo>
                  <a:cubicBezTo>
                    <a:pt x="6238" y="15445"/>
                    <a:pt x="6171" y="15311"/>
                    <a:pt x="6071" y="15278"/>
                  </a:cubicBezTo>
                  <a:cubicBezTo>
                    <a:pt x="5404" y="14944"/>
                    <a:pt x="4770" y="14544"/>
                    <a:pt x="4236" y="14010"/>
                  </a:cubicBezTo>
                  <a:cubicBezTo>
                    <a:pt x="4195" y="13969"/>
                    <a:pt x="4128" y="13941"/>
                    <a:pt x="4052" y="13941"/>
                  </a:cubicBezTo>
                  <a:cubicBezTo>
                    <a:pt x="4005" y="13941"/>
                    <a:pt x="3954" y="13952"/>
                    <a:pt x="3903" y="13977"/>
                  </a:cubicBezTo>
                  <a:lnTo>
                    <a:pt x="2735" y="14744"/>
                  </a:lnTo>
                  <a:cubicBezTo>
                    <a:pt x="2435" y="14411"/>
                    <a:pt x="2168" y="14044"/>
                    <a:pt x="1901" y="13643"/>
                  </a:cubicBezTo>
                  <a:cubicBezTo>
                    <a:pt x="1668" y="13276"/>
                    <a:pt x="1434" y="12876"/>
                    <a:pt x="1268" y="12443"/>
                  </a:cubicBezTo>
                  <a:lnTo>
                    <a:pt x="2435" y="11675"/>
                  </a:lnTo>
                  <a:cubicBezTo>
                    <a:pt x="2535" y="11609"/>
                    <a:pt x="2569" y="11475"/>
                    <a:pt x="2535" y="11375"/>
                  </a:cubicBezTo>
                  <a:cubicBezTo>
                    <a:pt x="2268" y="10675"/>
                    <a:pt x="2135" y="9941"/>
                    <a:pt x="2102" y="9207"/>
                  </a:cubicBezTo>
                  <a:cubicBezTo>
                    <a:pt x="2102" y="9073"/>
                    <a:pt x="2001" y="8973"/>
                    <a:pt x="1901" y="8940"/>
                  </a:cubicBezTo>
                  <a:lnTo>
                    <a:pt x="534" y="8673"/>
                  </a:lnTo>
                  <a:cubicBezTo>
                    <a:pt x="567" y="7739"/>
                    <a:pt x="767" y="6805"/>
                    <a:pt x="1101" y="5971"/>
                  </a:cubicBezTo>
                  <a:lnTo>
                    <a:pt x="2468" y="6238"/>
                  </a:lnTo>
                  <a:cubicBezTo>
                    <a:pt x="2491" y="6244"/>
                    <a:pt x="2514" y="6247"/>
                    <a:pt x="2537" y="6247"/>
                  </a:cubicBezTo>
                  <a:cubicBezTo>
                    <a:pt x="2645" y="6247"/>
                    <a:pt x="2741" y="6182"/>
                    <a:pt x="2769" y="6071"/>
                  </a:cubicBezTo>
                  <a:cubicBezTo>
                    <a:pt x="3102" y="5404"/>
                    <a:pt x="3503" y="4804"/>
                    <a:pt x="4036" y="4270"/>
                  </a:cubicBezTo>
                  <a:cubicBezTo>
                    <a:pt x="4103" y="4170"/>
                    <a:pt x="4136" y="4037"/>
                    <a:pt x="4070" y="3936"/>
                  </a:cubicBezTo>
                  <a:lnTo>
                    <a:pt x="3302" y="2769"/>
                  </a:lnTo>
                  <a:cubicBezTo>
                    <a:pt x="3636" y="2435"/>
                    <a:pt x="4003" y="2169"/>
                    <a:pt x="4403" y="1902"/>
                  </a:cubicBezTo>
                  <a:cubicBezTo>
                    <a:pt x="4770" y="1668"/>
                    <a:pt x="5170" y="1435"/>
                    <a:pt x="5604" y="1268"/>
                  </a:cubicBezTo>
                  <a:lnTo>
                    <a:pt x="6371" y="2435"/>
                  </a:lnTo>
                  <a:cubicBezTo>
                    <a:pt x="6421" y="2510"/>
                    <a:pt x="6509" y="2548"/>
                    <a:pt x="6606" y="2548"/>
                  </a:cubicBezTo>
                  <a:cubicBezTo>
                    <a:pt x="6638" y="2548"/>
                    <a:pt x="6671" y="2544"/>
                    <a:pt x="6705" y="2535"/>
                  </a:cubicBezTo>
                  <a:cubicBezTo>
                    <a:pt x="7372" y="2269"/>
                    <a:pt x="8139" y="2135"/>
                    <a:pt x="8873" y="2102"/>
                  </a:cubicBezTo>
                  <a:cubicBezTo>
                    <a:pt x="9006" y="2102"/>
                    <a:pt x="9107" y="2035"/>
                    <a:pt x="9107" y="1902"/>
                  </a:cubicBezTo>
                  <a:lnTo>
                    <a:pt x="9407" y="567"/>
                  </a:lnTo>
                  <a:close/>
                  <a:moveTo>
                    <a:pt x="9407" y="0"/>
                  </a:moveTo>
                  <a:cubicBezTo>
                    <a:pt x="9173" y="0"/>
                    <a:pt x="8940" y="167"/>
                    <a:pt x="8873" y="434"/>
                  </a:cubicBezTo>
                  <a:lnTo>
                    <a:pt x="8640" y="1601"/>
                  </a:lnTo>
                  <a:cubicBezTo>
                    <a:pt x="7972" y="1635"/>
                    <a:pt x="7339" y="1768"/>
                    <a:pt x="6705" y="1968"/>
                  </a:cubicBezTo>
                  <a:lnTo>
                    <a:pt x="6071" y="968"/>
                  </a:lnTo>
                  <a:cubicBezTo>
                    <a:pt x="5978" y="804"/>
                    <a:pt x="5802" y="722"/>
                    <a:pt x="5626" y="722"/>
                  </a:cubicBezTo>
                  <a:cubicBezTo>
                    <a:pt x="5550" y="722"/>
                    <a:pt x="5474" y="738"/>
                    <a:pt x="5404" y="768"/>
                  </a:cubicBezTo>
                  <a:cubicBezTo>
                    <a:pt x="4970" y="968"/>
                    <a:pt x="4537" y="1201"/>
                    <a:pt x="4103" y="1468"/>
                  </a:cubicBezTo>
                  <a:cubicBezTo>
                    <a:pt x="3703" y="1735"/>
                    <a:pt x="3302" y="2035"/>
                    <a:pt x="2935" y="2369"/>
                  </a:cubicBezTo>
                  <a:cubicBezTo>
                    <a:pt x="2735" y="2535"/>
                    <a:pt x="2702" y="2836"/>
                    <a:pt x="2869" y="3036"/>
                  </a:cubicBezTo>
                  <a:lnTo>
                    <a:pt x="3503" y="4037"/>
                  </a:lnTo>
                  <a:cubicBezTo>
                    <a:pt x="3069" y="4537"/>
                    <a:pt x="2702" y="5071"/>
                    <a:pt x="2402" y="5671"/>
                  </a:cubicBezTo>
                  <a:lnTo>
                    <a:pt x="1234" y="5404"/>
                  </a:lnTo>
                  <a:cubicBezTo>
                    <a:pt x="1207" y="5401"/>
                    <a:pt x="1180" y="5399"/>
                    <a:pt x="1154" y="5399"/>
                  </a:cubicBezTo>
                  <a:cubicBezTo>
                    <a:pt x="921" y="5399"/>
                    <a:pt x="724" y="5528"/>
                    <a:pt x="634" y="5738"/>
                  </a:cubicBezTo>
                  <a:cubicBezTo>
                    <a:pt x="267" y="6672"/>
                    <a:pt x="67" y="7639"/>
                    <a:pt x="0" y="8640"/>
                  </a:cubicBezTo>
                  <a:cubicBezTo>
                    <a:pt x="0" y="8907"/>
                    <a:pt x="167" y="9107"/>
                    <a:pt x="434" y="9174"/>
                  </a:cubicBezTo>
                  <a:lnTo>
                    <a:pt x="1601" y="9440"/>
                  </a:lnTo>
                  <a:cubicBezTo>
                    <a:pt x="1635" y="10074"/>
                    <a:pt x="1768" y="10741"/>
                    <a:pt x="1968" y="11342"/>
                  </a:cubicBezTo>
                  <a:lnTo>
                    <a:pt x="934" y="12009"/>
                  </a:lnTo>
                  <a:cubicBezTo>
                    <a:pt x="734" y="12142"/>
                    <a:pt x="667" y="12409"/>
                    <a:pt x="767" y="12643"/>
                  </a:cubicBezTo>
                  <a:cubicBezTo>
                    <a:pt x="934" y="13110"/>
                    <a:pt x="1168" y="13543"/>
                    <a:pt x="1434" y="13944"/>
                  </a:cubicBezTo>
                  <a:cubicBezTo>
                    <a:pt x="1735" y="14377"/>
                    <a:pt x="2035" y="14744"/>
                    <a:pt x="2368" y="15144"/>
                  </a:cubicBezTo>
                  <a:cubicBezTo>
                    <a:pt x="2466" y="15242"/>
                    <a:pt x="2597" y="15294"/>
                    <a:pt x="2735" y="15294"/>
                  </a:cubicBezTo>
                  <a:cubicBezTo>
                    <a:pt x="2835" y="15294"/>
                    <a:pt x="2938" y="15267"/>
                    <a:pt x="3036" y="15211"/>
                  </a:cubicBezTo>
                  <a:lnTo>
                    <a:pt x="4036" y="14544"/>
                  </a:lnTo>
                  <a:cubicBezTo>
                    <a:pt x="4537" y="15011"/>
                    <a:pt x="5070" y="15378"/>
                    <a:pt x="5637" y="15678"/>
                  </a:cubicBezTo>
                  <a:lnTo>
                    <a:pt x="5404" y="16846"/>
                  </a:lnTo>
                  <a:cubicBezTo>
                    <a:pt x="5337" y="17079"/>
                    <a:pt x="5471" y="17346"/>
                    <a:pt x="5704" y="17446"/>
                  </a:cubicBezTo>
                  <a:cubicBezTo>
                    <a:pt x="6638" y="17813"/>
                    <a:pt x="7639" y="18013"/>
                    <a:pt x="8640" y="18047"/>
                  </a:cubicBezTo>
                  <a:cubicBezTo>
                    <a:pt x="8657" y="18049"/>
                    <a:pt x="8674" y="18050"/>
                    <a:pt x="8691" y="18050"/>
                  </a:cubicBezTo>
                  <a:cubicBezTo>
                    <a:pt x="8907" y="18050"/>
                    <a:pt x="9111" y="17863"/>
                    <a:pt x="9173" y="17646"/>
                  </a:cubicBezTo>
                  <a:lnTo>
                    <a:pt x="9407" y="16479"/>
                  </a:lnTo>
                  <a:cubicBezTo>
                    <a:pt x="10074" y="16412"/>
                    <a:pt x="10708" y="16312"/>
                    <a:pt x="11341" y="16112"/>
                  </a:cubicBezTo>
                  <a:lnTo>
                    <a:pt x="12009" y="17113"/>
                  </a:lnTo>
                  <a:cubicBezTo>
                    <a:pt x="12106" y="17259"/>
                    <a:pt x="12258" y="17352"/>
                    <a:pt x="12423" y="17352"/>
                  </a:cubicBezTo>
                  <a:cubicBezTo>
                    <a:pt x="12484" y="17352"/>
                    <a:pt x="12546" y="17340"/>
                    <a:pt x="12609" y="17313"/>
                  </a:cubicBezTo>
                  <a:cubicBezTo>
                    <a:pt x="12876" y="17213"/>
                    <a:pt x="13109" y="17079"/>
                    <a:pt x="13343" y="16946"/>
                  </a:cubicBezTo>
                  <a:cubicBezTo>
                    <a:pt x="13576" y="16812"/>
                    <a:pt x="13777" y="16746"/>
                    <a:pt x="13943" y="16612"/>
                  </a:cubicBezTo>
                  <a:cubicBezTo>
                    <a:pt x="14344" y="16345"/>
                    <a:pt x="14744" y="16045"/>
                    <a:pt x="15111" y="15712"/>
                  </a:cubicBezTo>
                  <a:cubicBezTo>
                    <a:pt x="15311" y="15511"/>
                    <a:pt x="15344" y="15245"/>
                    <a:pt x="15211" y="15044"/>
                  </a:cubicBezTo>
                  <a:lnTo>
                    <a:pt x="14544" y="14010"/>
                  </a:lnTo>
                  <a:cubicBezTo>
                    <a:pt x="14977" y="13543"/>
                    <a:pt x="15344" y="12976"/>
                    <a:pt x="15645" y="12409"/>
                  </a:cubicBezTo>
                  <a:lnTo>
                    <a:pt x="16845" y="12643"/>
                  </a:lnTo>
                  <a:cubicBezTo>
                    <a:pt x="16886" y="12654"/>
                    <a:pt x="16928" y="12660"/>
                    <a:pt x="16969" y="12660"/>
                  </a:cubicBezTo>
                  <a:cubicBezTo>
                    <a:pt x="17166" y="12660"/>
                    <a:pt x="17357" y="12535"/>
                    <a:pt x="17412" y="12342"/>
                  </a:cubicBezTo>
                  <a:cubicBezTo>
                    <a:pt x="17779" y="11408"/>
                    <a:pt x="18013" y="10408"/>
                    <a:pt x="18046" y="9407"/>
                  </a:cubicBezTo>
                  <a:cubicBezTo>
                    <a:pt x="18046" y="9174"/>
                    <a:pt x="17879" y="8940"/>
                    <a:pt x="17613" y="8873"/>
                  </a:cubicBezTo>
                  <a:lnTo>
                    <a:pt x="16445" y="8640"/>
                  </a:lnTo>
                  <a:cubicBezTo>
                    <a:pt x="16412" y="7973"/>
                    <a:pt x="16312" y="7339"/>
                    <a:pt x="16112" y="6705"/>
                  </a:cubicBezTo>
                  <a:lnTo>
                    <a:pt x="17112" y="6071"/>
                  </a:lnTo>
                  <a:cubicBezTo>
                    <a:pt x="17312" y="5938"/>
                    <a:pt x="17412" y="5671"/>
                    <a:pt x="17312" y="5438"/>
                  </a:cubicBezTo>
                  <a:cubicBezTo>
                    <a:pt x="17112" y="4971"/>
                    <a:pt x="16879" y="4537"/>
                    <a:pt x="16612" y="4103"/>
                  </a:cubicBezTo>
                  <a:cubicBezTo>
                    <a:pt x="16345" y="3703"/>
                    <a:pt x="16011" y="3303"/>
                    <a:pt x="15678" y="2936"/>
                  </a:cubicBezTo>
                  <a:cubicBezTo>
                    <a:pt x="15583" y="2822"/>
                    <a:pt x="15456" y="2762"/>
                    <a:pt x="15321" y="2762"/>
                  </a:cubicBezTo>
                  <a:cubicBezTo>
                    <a:pt x="15219" y="2762"/>
                    <a:pt x="15112" y="2797"/>
                    <a:pt x="15011" y="2869"/>
                  </a:cubicBezTo>
                  <a:lnTo>
                    <a:pt x="14010" y="3503"/>
                  </a:lnTo>
                  <a:cubicBezTo>
                    <a:pt x="13543" y="3069"/>
                    <a:pt x="12976" y="2702"/>
                    <a:pt x="12409" y="2402"/>
                  </a:cubicBezTo>
                  <a:lnTo>
                    <a:pt x="12642" y="1235"/>
                  </a:lnTo>
                  <a:cubicBezTo>
                    <a:pt x="12709" y="968"/>
                    <a:pt x="12576" y="734"/>
                    <a:pt x="12342" y="634"/>
                  </a:cubicBezTo>
                  <a:cubicBezTo>
                    <a:pt x="11408" y="267"/>
                    <a:pt x="10407" y="67"/>
                    <a:pt x="940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40"/>
            <p:cNvSpPr/>
            <p:nvPr/>
          </p:nvSpPr>
          <p:spPr>
            <a:xfrm>
              <a:off x="7325694" y="770509"/>
              <a:ext cx="350473" cy="350596"/>
            </a:xfrm>
            <a:custGeom>
              <a:avLst/>
              <a:gdLst/>
              <a:ahLst/>
              <a:cxnLst/>
              <a:rect l="l" t="t" r="r" b="b"/>
              <a:pathLst>
                <a:path w="18047" h="18051" extrusionOk="0">
                  <a:moveTo>
                    <a:pt x="9019" y="5167"/>
                  </a:moveTo>
                  <a:cubicBezTo>
                    <a:pt x="9795" y="5167"/>
                    <a:pt x="10570" y="5412"/>
                    <a:pt x="11208" y="5871"/>
                  </a:cubicBezTo>
                  <a:cubicBezTo>
                    <a:pt x="13977" y="7839"/>
                    <a:pt x="13076" y="12176"/>
                    <a:pt x="9740" y="12809"/>
                  </a:cubicBezTo>
                  <a:cubicBezTo>
                    <a:pt x="9474" y="12870"/>
                    <a:pt x="9206" y="12899"/>
                    <a:pt x="8941" y="12899"/>
                  </a:cubicBezTo>
                  <a:cubicBezTo>
                    <a:pt x="8173" y="12899"/>
                    <a:pt x="7424" y="12655"/>
                    <a:pt x="6805" y="12209"/>
                  </a:cubicBezTo>
                  <a:cubicBezTo>
                    <a:pt x="5571" y="11308"/>
                    <a:pt x="4970" y="9741"/>
                    <a:pt x="5270" y="8240"/>
                  </a:cubicBezTo>
                  <a:cubicBezTo>
                    <a:pt x="5504" y="7139"/>
                    <a:pt x="6204" y="6205"/>
                    <a:pt x="7205" y="5671"/>
                  </a:cubicBezTo>
                  <a:cubicBezTo>
                    <a:pt x="7372" y="5571"/>
                    <a:pt x="7505" y="5504"/>
                    <a:pt x="7672" y="5438"/>
                  </a:cubicBezTo>
                  <a:cubicBezTo>
                    <a:pt x="7872" y="5371"/>
                    <a:pt x="8072" y="5304"/>
                    <a:pt x="8306" y="5237"/>
                  </a:cubicBezTo>
                  <a:cubicBezTo>
                    <a:pt x="8541" y="5190"/>
                    <a:pt x="8780" y="5167"/>
                    <a:pt x="9019" y="5167"/>
                  </a:cubicBezTo>
                  <a:close/>
                  <a:moveTo>
                    <a:pt x="9077" y="4635"/>
                  </a:moveTo>
                  <a:cubicBezTo>
                    <a:pt x="8775" y="4635"/>
                    <a:pt x="8472" y="4669"/>
                    <a:pt x="8173" y="4737"/>
                  </a:cubicBezTo>
                  <a:cubicBezTo>
                    <a:pt x="6471" y="5071"/>
                    <a:pt x="5104" y="6405"/>
                    <a:pt x="4737" y="8139"/>
                  </a:cubicBezTo>
                  <a:cubicBezTo>
                    <a:pt x="4370" y="9841"/>
                    <a:pt x="5070" y="11609"/>
                    <a:pt x="6505" y="12643"/>
                  </a:cubicBezTo>
                  <a:cubicBezTo>
                    <a:pt x="7224" y="13164"/>
                    <a:pt x="8091" y="13445"/>
                    <a:pt x="8969" y="13445"/>
                  </a:cubicBezTo>
                  <a:cubicBezTo>
                    <a:pt x="9271" y="13445"/>
                    <a:pt x="9575" y="13412"/>
                    <a:pt x="9874" y="13343"/>
                  </a:cubicBezTo>
                  <a:cubicBezTo>
                    <a:pt x="10107" y="13276"/>
                    <a:pt x="10341" y="13210"/>
                    <a:pt x="10574" y="13143"/>
                  </a:cubicBezTo>
                  <a:cubicBezTo>
                    <a:pt x="10741" y="13043"/>
                    <a:pt x="10941" y="12976"/>
                    <a:pt x="11108" y="12876"/>
                  </a:cubicBezTo>
                  <a:cubicBezTo>
                    <a:pt x="13977" y="11342"/>
                    <a:pt x="14210" y="7306"/>
                    <a:pt x="11542" y="5438"/>
                  </a:cubicBezTo>
                  <a:cubicBezTo>
                    <a:pt x="10822" y="4916"/>
                    <a:pt x="9955" y="4635"/>
                    <a:pt x="9077" y="4635"/>
                  </a:cubicBezTo>
                  <a:close/>
                  <a:moveTo>
                    <a:pt x="9407" y="567"/>
                  </a:moveTo>
                  <a:cubicBezTo>
                    <a:pt x="10341" y="601"/>
                    <a:pt x="11241" y="768"/>
                    <a:pt x="12109" y="1134"/>
                  </a:cubicBezTo>
                  <a:lnTo>
                    <a:pt x="11842" y="2502"/>
                  </a:lnTo>
                  <a:cubicBezTo>
                    <a:pt x="11808" y="2602"/>
                    <a:pt x="11875" y="2736"/>
                    <a:pt x="11975" y="2802"/>
                  </a:cubicBezTo>
                  <a:cubicBezTo>
                    <a:pt x="12642" y="3103"/>
                    <a:pt x="13276" y="3536"/>
                    <a:pt x="13810" y="4037"/>
                  </a:cubicBezTo>
                  <a:cubicBezTo>
                    <a:pt x="13852" y="4100"/>
                    <a:pt x="13921" y="4123"/>
                    <a:pt x="13992" y="4123"/>
                  </a:cubicBezTo>
                  <a:cubicBezTo>
                    <a:pt x="14032" y="4123"/>
                    <a:pt x="14073" y="4115"/>
                    <a:pt x="14110" y="4103"/>
                  </a:cubicBezTo>
                  <a:lnTo>
                    <a:pt x="15278" y="3336"/>
                  </a:lnTo>
                  <a:cubicBezTo>
                    <a:pt x="15611" y="3670"/>
                    <a:pt x="15878" y="4037"/>
                    <a:pt x="16145" y="4437"/>
                  </a:cubicBezTo>
                  <a:cubicBezTo>
                    <a:pt x="16378" y="4804"/>
                    <a:pt x="16612" y="5204"/>
                    <a:pt x="16779" y="5638"/>
                  </a:cubicBezTo>
                  <a:lnTo>
                    <a:pt x="15611" y="6405"/>
                  </a:lnTo>
                  <a:cubicBezTo>
                    <a:pt x="15511" y="6472"/>
                    <a:pt x="15478" y="6605"/>
                    <a:pt x="15511" y="6705"/>
                  </a:cubicBezTo>
                  <a:cubicBezTo>
                    <a:pt x="15778" y="7406"/>
                    <a:pt x="15911" y="8139"/>
                    <a:pt x="15945" y="8907"/>
                  </a:cubicBezTo>
                  <a:cubicBezTo>
                    <a:pt x="15945" y="9007"/>
                    <a:pt x="16011" y="9107"/>
                    <a:pt x="16145" y="9140"/>
                  </a:cubicBezTo>
                  <a:lnTo>
                    <a:pt x="17513" y="9440"/>
                  </a:lnTo>
                  <a:cubicBezTo>
                    <a:pt x="17479" y="10341"/>
                    <a:pt x="17279" y="11275"/>
                    <a:pt x="16945" y="12109"/>
                  </a:cubicBezTo>
                  <a:lnTo>
                    <a:pt x="15578" y="11842"/>
                  </a:lnTo>
                  <a:lnTo>
                    <a:pt x="15411" y="11842"/>
                  </a:lnTo>
                  <a:cubicBezTo>
                    <a:pt x="15344" y="11875"/>
                    <a:pt x="15311" y="11909"/>
                    <a:pt x="15278" y="11976"/>
                  </a:cubicBezTo>
                  <a:cubicBezTo>
                    <a:pt x="14944" y="12643"/>
                    <a:pt x="14544" y="13276"/>
                    <a:pt x="14010" y="13810"/>
                  </a:cubicBezTo>
                  <a:cubicBezTo>
                    <a:pt x="13943" y="13877"/>
                    <a:pt x="13910" y="14044"/>
                    <a:pt x="14010" y="14144"/>
                  </a:cubicBezTo>
                  <a:lnTo>
                    <a:pt x="14744" y="15311"/>
                  </a:lnTo>
                  <a:cubicBezTo>
                    <a:pt x="14410" y="15611"/>
                    <a:pt x="14043" y="15912"/>
                    <a:pt x="13676" y="16145"/>
                  </a:cubicBezTo>
                  <a:cubicBezTo>
                    <a:pt x="13276" y="16412"/>
                    <a:pt x="12876" y="16612"/>
                    <a:pt x="12442" y="16812"/>
                  </a:cubicBezTo>
                  <a:lnTo>
                    <a:pt x="11675" y="15645"/>
                  </a:lnTo>
                  <a:cubicBezTo>
                    <a:pt x="11624" y="15543"/>
                    <a:pt x="11534" y="15499"/>
                    <a:pt x="11435" y="15499"/>
                  </a:cubicBezTo>
                  <a:cubicBezTo>
                    <a:pt x="11404" y="15499"/>
                    <a:pt x="11373" y="15504"/>
                    <a:pt x="11341" y="15511"/>
                  </a:cubicBezTo>
                  <a:cubicBezTo>
                    <a:pt x="10641" y="15778"/>
                    <a:pt x="9907" y="15912"/>
                    <a:pt x="9173" y="15945"/>
                  </a:cubicBezTo>
                  <a:cubicBezTo>
                    <a:pt x="9040" y="15945"/>
                    <a:pt x="8940" y="16012"/>
                    <a:pt x="8906" y="16145"/>
                  </a:cubicBezTo>
                  <a:lnTo>
                    <a:pt x="8640" y="17479"/>
                  </a:lnTo>
                  <a:cubicBezTo>
                    <a:pt x="7706" y="17479"/>
                    <a:pt x="6805" y="17279"/>
                    <a:pt x="5938" y="16946"/>
                  </a:cubicBezTo>
                  <a:lnTo>
                    <a:pt x="6238" y="15578"/>
                  </a:lnTo>
                  <a:cubicBezTo>
                    <a:pt x="6238" y="15445"/>
                    <a:pt x="6171" y="15311"/>
                    <a:pt x="6071" y="15278"/>
                  </a:cubicBezTo>
                  <a:cubicBezTo>
                    <a:pt x="5404" y="14944"/>
                    <a:pt x="4770" y="14544"/>
                    <a:pt x="4236" y="14010"/>
                  </a:cubicBezTo>
                  <a:cubicBezTo>
                    <a:pt x="4195" y="13969"/>
                    <a:pt x="4128" y="13941"/>
                    <a:pt x="4052" y="13941"/>
                  </a:cubicBezTo>
                  <a:cubicBezTo>
                    <a:pt x="4005" y="13941"/>
                    <a:pt x="3954" y="13952"/>
                    <a:pt x="3903" y="13977"/>
                  </a:cubicBezTo>
                  <a:lnTo>
                    <a:pt x="2735" y="14744"/>
                  </a:lnTo>
                  <a:cubicBezTo>
                    <a:pt x="2435" y="14411"/>
                    <a:pt x="2168" y="14044"/>
                    <a:pt x="1901" y="13643"/>
                  </a:cubicBezTo>
                  <a:cubicBezTo>
                    <a:pt x="1668" y="13276"/>
                    <a:pt x="1434" y="12876"/>
                    <a:pt x="1268" y="12443"/>
                  </a:cubicBezTo>
                  <a:lnTo>
                    <a:pt x="2435" y="11675"/>
                  </a:lnTo>
                  <a:cubicBezTo>
                    <a:pt x="2535" y="11609"/>
                    <a:pt x="2569" y="11475"/>
                    <a:pt x="2535" y="11375"/>
                  </a:cubicBezTo>
                  <a:cubicBezTo>
                    <a:pt x="2268" y="10675"/>
                    <a:pt x="2135" y="9941"/>
                    <a:pt x="2102" y="9207"/>
                  </a:cubicBezTo>
                  <a:cubicBezTo>
                    <a:pt x="2102" y="9073"/>
                    <a:pt x="2001" y="8973"/>
                    <a:pt x="1901" y="8940"/>
                  </a:cubicBezTo>
                  <a:lnTo>
                    <a:pt x="534" y="8673"/>
                  </a:lnTo>
                  <a:cubicBezTo>
                    <a:pt x="567" y="7739"/>
                    <a:pt x="767" y="6805"/>
                    <a:pt x="1101" y="5971"/>
                  </a:cubicBezTo>
                  <a:lnTo>
                    <a:pt x="2468" y="6238"/>
                  </a:lnTo>
                  <a:cubicBezTo>
                    <a:pt x="2491" y="6244"/>
                    <a:pt x="2514" y="6247"/>
                    <a:pt x="2537" y="6247"/>
                  </a:cubicBezTo>
                  <a:cubicBezTo>
                    <a:pt x="2645" y="6247"/>
                    <a:pt x="2741" y="6182"/>
                    <a:pt x="2769" y="6071"/>
                  </a:cubicBezTo>
                  <a:cubicBezTo>
                    <a:pt x="3102" y="5404"/>
                    <a:pt x="3503" y="4804"/>
                    <a:pt x="4036" y="4270"/>
                  </a:cubicBezTo>
                  <a:cubicBezTo>
                    <a:pt x="4103" y="4170"/>
                    <a:pt x="4136" y="4037"/>
                    <a:pt x="4070" y="3936"/>
                  </a:cubicBezTo>
                  <a:lnTo>
                    <a:pt x="3302" y="2769"/>
                  </a:lnTo>
                  <a:cubicBezTo>
                    <a:pt x="3636" y="2435"/>
                    <a:pt x="4003" y="2169"/>
                    <a:pt x="4403" y="1902"/>
                  </a:cubicBezTo>
                  <a:cubicBezTo>
                    <a:pt x="4770" y="1668"/>
                    <a:pt x="5170" y="1435"/>
                    <a:pt x="5604" y="1268"/>
                  </a:cubicBezTo>
                  <a:lnTo>
                    <a:pt x="6371" y="2435"/>
                  </a:lnTo>
                  <a:cubicBezTo>
                    <a:pt x="6421" y="2510"/>
                    <a:pt x="6509" y="2548"/>
                    <a:pt x="6606" y="2548"/>
                  </a:cubicBezTo>
                  <a:cubicBezTo>
                    <a:pt x="6638" y="2548"/>
                    <a:pt x="6671" y="2544"/>
                    <a:pt x="6705" y="2535"/>
                  </a:cubicBezTo>
                  <a:cubicBezTo>
                    <a:pt x="7372" y="2269"/>
                    <a:pt x="8139" y="2135"/>
                    <a:pt x="8873" y="2102"/>
                  </a:cubicBezTo>
                  <a:cubicBezTo>
                    <a:pt x="9006" y="2102"/>
                    <a:pt x="9107" y="2035"/>
                    <a:pt x="9107" y="1902"/>
                  </a:cubicBezTo>
                  <a:lnTo>
                    <a:pt x="9407" y="567"/>
                  </a:lnTo>
                  <a:close/>
                  <a:moveTo>
                    <a:pt x="9407" y="0"/>
                  </a:moveTo>
                  <a:cubicBezTo>
                    <a:pt x="9173" y="0"/>
                    <a:pt x="8940" y="167"/>
                    <a:pt x="8873" y="434"/>
                  </a:cubicBezTo>
                  <a:lnTo>
                    <a:pt x="8640" y="1601"/>
                  </a:lnTo>
                  <a:cubicBezTo>
                    <a:pt x="7972" y="1635"/>
                    <a:pt x="7339" y="1768"/>
                    <a:pt x="6705" y="1968"/>
                  </a:cubicBezTo>
                  <a:lnTo>
                    <a:pt x="6071" y="968"/>
                  </a:lnTo>
                  <a:cubicBezTo>
                    <a:pt x="5978" y="804"/>
                    <a:pt x="5802" y="722"/>
                    <a:pt x="5626" y="722"/>
                  </a:cubicBezTo>
                  <a:cubicBezTo>
                    <a:pt x="5550" y="722"/>
                    <a:pt x="5474" y="738"/>
                    <a:pt x="5404" y="768"/>
                  </a:cubicBezTo>
                  <a:cubicBezTo>
                    <a:pt x="4970" y="968"/>
                    <a:pt x="4537" y="1201"/>
                    <a:pt x="4103" y="1468"/>
                  </a:cubicBezTo>
                  <a:cubicBezTo>
                    <a:pt x="3703" y="1735"/>
                    <a:pt x="3302" y="2035"/>
                    <a:pt x="2935" y="2369"/>
                  </a:cubicBezTo>
                  <a:cubicBezTo>
                    <a:pt x="2735" y="2535"/>
                    <a:pt x="2702" y="2836"/>
                    <a:pt x="2869" y="3036"/>
                  </a:cubicBezTo>
                  <a:lnTo>
                    <a:pt x="3503" y="4037"/>
                  </a:lnTo>
                  <a:cubicBezTo>
                    <a:pt x="3069" y="4537"/>
                    <a:pt x="2702" y="5071"/>
                    <a:pt x="2402" y="5671"/>
                  </a:cubicBezTo>
                  <a:lnTo>
                    <a:pt x="1234" y="5404"/>
                  </a:lnTo>
                  <a:cubicBezTo>
                    <a:pt x="1207" y="5401"/>
                    <a:pt x="1180" y="5399"/>
                    <a:pt x="1154" y="5399"/>
                  </a:cubicBezTo>
                  <a:cubicBezTo>
                    <a:pt x="921" y="5399"/>
                    <a:pt x="724" y="5528"/>
                    <a:pt x="634" y="5738"/>
                  </a:cubicBezTo>
                  <a:cubicBezTo>
                    <a:pt x="267" y="6672"/>
                    <a:pt x="67" y="7639"/>
                    <a:pt x="0" y="8640"/>
                  </a:cubicBezTo>
                  <a:cubicBezTo>
                    <a:pt x="0" y="8907"/>
                    <a:pt x="167" y="9107"/>
                    <a:pt x="434" y="9174"/>
                  </a:cubicBezTo>
                  <a:lnTo>
                    <a:pt x="1601" y="9440"/>
                  </a:lnTo>
                  <a:cubicBezTo>
                    <a:pt x="1635" y="10074"/>
                    <a:pt x="1768" y="10741"/>
                    <a:pt x="1968" y="11342"/>
                  </a:cubicBezTo>
                  <a:lnTo>
                    <a:pt x="934" y="12009"/>
                  </a:lnTo>
                  <a:cubicBezTo>
                    <a:pt x="734" y="12142"/>
                    <a:pt x="667" y="12409"/>
                    <a:pt x="767" y="12643"/>
                  </a:cubicBezTo>
                  <a:cubicBezTo>
                    <a:pt x="934" y="13110"/>
                    <a:pt x="1168" y="13543"/>
                    <a:pt x="1434" y="13944"/>
                  </a:cubicBezTo>
                  <a:cubicBezTo>
                    <a:pt x="1735" y="14377"/>
                    <a:pt x="2035" y="14744"/>
                    <a:pt x="2368" y="15144"/>
                  </a:cubicBezTo>
                  <a:cubicBezTo>
                    <a:pt x="2466" y="15242"/>
                    <a:pt x="2597" y="15294"/>
                    <a:pt x="2735" y="15294"/>
                  </a:cubicBezTo>
                  <a:cubicBezTo>
                    <a:pt x="2835" y="15294"/>
                    <a:pt x="2938" y="15267"/>
                    <a:pt x="3036" y="15211"/>
                  </a:cubicBezTo>
                  <a:lnTo>
                    <a:pt x="4036" y="14544"/>
                  </a:lnTo>
                  <a:cubicBezTo>
                    <a:pt x="4537" y="15011"/>
                    <a:pt x="5070" y="15378"/>
                    <a:pt x="5637" y="15678"/>
                  </a:cubicBezTo>
                  <a:lnTo>
                    <a:pt x="5404" y="16846"/>
                  </a:lnTo>
                  <a:cubicBezTo>
                    <a:pt x="5337" y="17079"/>
                    <a:pt x="5471" y="17346"/>
                    <a:pt x="5704" y="17446"/>
                  </a:cubicBezTo>
                  <a:cubicBezTo>
                    <a:pt x="6638" y="17813"/>
                    <a:pt x="7639" y="18013"/>
                    <a:pt x="8640" y="18047"/>
                  </a:cubicBezTo>
                  <a:cubicBezTo>
                    <a:pt x="8657" y="18049"/>
                    <a:pt x="8674" y="18050"/>
                    <a:pt x="8691" y="18050"/>
                  </a:cubicBezTo>
                  <a:cubicBezTo>
                    <a:pt x="8907" y="18050"/>
                    <a:pt x="9111" y="17863"/>
                    <a:pt x="9173" y="17646"/>
                  </a:cubicBezTo>
                  <a:lnTo>
                    <a:pt x="9407" y="16479"/>
                  </a:lnTo>
                  <a:cubicBezTo>
                    <a:pt x="10074" y="16412"/>
                    <a:pt x="10708" y="16312"/>
                    <a:pt x="11341" y="16112"/>
                  </a:cubicBezTo>
                  <a:lnTo>
                    <a:pt x="12009" y="17113"/>
                  </a:lnTo>
                  <a:cubicBezTo>
                    <a:pt x="12106" y="17259"/>
                    <a:pt x="12258" y="17352"/>
                    <a:pt x="12423" y="17352"/>
                  </a:cubicBezTo>
                  <a:cubicBezTo>
                    <a:pt x="12484" y="17352"/>
                    <a:pt x="12546" y="17340"/>
                    <a:pt x="12609" y="17313"/>
                  </a:cubicBezTo>
                  <a:cubicBezTo>
                    <a:pt x="12876" y="17213"/>
                    <a:pt x="13109" y="17079"/>
                    <a:pt x="13343" y="16946"/>
                  </a:cubicBezTo>
                  <a:cubicBezTo>
                    <a:pt x="13576" y="16812"/>
                    <a:pt x="13777" y="16746"/>
                    <a:pt x="13943" y="16612"/>
                  </a:cubicBezTo>
                  <a:cubicBezTo>
                    <a:pt x="14344" y="16345"/>
                    <a:pt x="14744" y="16045"/>
                    <a:pt x="15111" y="15712"/>
                  </a:cubicBezTo>
                  <a:cubicBezTo>
                    <a:pt x="15311" y="15511"/>
                    <a:pt x="15344" y="15245"/>
                    <a:pt x="15211" y="15044"/>
                  </a:cubicBezTo>
                  <a:lnTo>
                    <a:pt x="14544" y="14010"/>
                  </a:lnTo>
                  <a:cubicBezTo>
                    <a:pt x="14977" y="13543"/>
                    <a:pt x="15344" y="12976"/>
                    <a:pt x="15645" y="12409"/>
                  </a:cubicBezTo>
                  <a:lnTo>
                    <a:pt x="16845" y="12643"/>
                  </a:lnTo>
                  <a:cubicBezTo>
                    <a:pt x="16886" y="12654"/>
                    <a:pt x="16928" y="12660"/>
                    <a:pt x="16969" y="12660"/>
                  </a:cubicBezTo>
                  <a:cubicBezTo>
                    <a:pt x="17166" y="12660"/>
                    <a:pt x="17357" y="12535"/>
                    <a:pt x="17412" y="12342"/>
                  </a:cubicBezTo>
                  <a:cubicBezTo>
                    <a:pt x="17779" y="11408"/>
                    <a:pt x="18013" y="10408"/>
                    <a:pt x="18046" y="9407"/>
                  </a:cubicBezTo>
                  <a:cubicBezTo>
                    <a:pt x="18046" y="9174"/>
                    <a:pt x="17879" y="8940"/>
                    <a:pt x="17613" y="8873"/>
                  </a:cubicBezTo>
                  <a:lnTo>
                    <a:pt x="16445" y="8640"/>
                  </a:lnTo>
                  <a:cubicBezTo>
                    <a:pt x="16412" y="7973"/>
                    <a:pt x="16312" y="7339"/>
                    <a:pt x="16112" y="6705"/>
                  </a:cubicBezTo>
                  <a:lnTo>
                    <a:pt x="17112" y="6071"/>
                  </a:lnTo>
                  <a:cubicBezTo>
                    <a:pt x="17312" y="5938"/>
                    <a:pt x="17412" y="5671"/>
                    <a:pt x="17312" y="5438"/>
                  </a:cubicBezTo>
                  <a:cubicBezTo>
                    <a:pt x="17112" y="4971"/>
                    <a:pt x="16879" y="4537"/>
                    <a:pt x="16612" y="4103"/>
                  </a:cubicBezTo>
                  <a:cubicBezTo>
                    <a:pt x="16345" y="3703"/>
                    <a:pt x="16011" y="3303"/>
                    <a:pt x="15678" y="2936"/>
                  </a:cubicBezTo>
                  <a:cubicBezTo>
                    <a:pt x="15583" y="2822"/>
                    <a:pt x="15456" y="2762"/>
                    <a:pt x="15321" y="2762"/>
                  </a:cubicBezTo>
                  <a:cubicBezTo>
                    <a:pt x="15219" y="2762"/>
                    <a:pt x="15112" y="2797"/>
                    <a:pt x="15011" y="2869"/>
                  </a:cubicBezTo>
                  <a:lnTo>
                    <a:pt x="14010" y="3503"/>
                  </a:lnTo>
                  <a:cubicBezTo>
                    <a:pt x="13543" y="3069"/>
                    <a:pt x="12976" y="2702"/>
                    <a:pt x="12409" y="2402"/>
                  </a:cubicBezTo>
                  <a:lnTo>
                    <a:pt x="12642" y="1235"/>
                  </a:lnTo>
                  <a:cubicBezTo>
                    <a:pt x="12709" y="968"/>
                    <a:pt x="12576" y="734"/>
                    <a:pt x="12342" y="634"/>
                  </a:cubicBezTo>
                  <a:cubicBezTo>
                    <a:pt x="11408" y="267"/>
                    <a:pt x="10407" y="67"/>
                    <a:pt x="940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40"/>
            <p:cNvSpPr/>
            <p:nvPr/>
          </p:nvSpPr>
          <p:spPr>
            <a:xfrm rot="2036805">
              <a:off x="6218368" y="713496"/>
              <a:ext cx="474663" cy="663137"/>
            </a:xfrm>
            <a:custGeom>
              <a:avLst/>
              <a:gdLst/>
              <a:ahLst/>
              <a:cxnLst/>
              <a:rect l="l" t="t" r="r" b="b"/>
              <a:pathLst>
                <a:path w="21150" h="29548" extrusionOk="0">
                  <a:moveTo>
                    <a:pt x="12910" y="8732"/>
                  </a:moveTo>
                  <a:cubicBezTo>
                    <a:pt x="13043" y="8732"/>
                    <a:pt x="13177" y="8732"/>
                    <a:pt x="13277" y="8766"/>
                  </a:cubicBezTo>
                  <a:cubicBezTo>
                    <a:pt x="13944" y="8899"/>
                    <a:pt x="14444" y="9399"/>
                    <a:pt x="14645" y="10033"/>
                  </a:cubicBezTo>
                  <a:cubicBezTo>
                    <a:pt x="15445" y="12135"/>
                    <a:pt x="14211" y="15971"/>
                    <a:pt x="11909" y="18606"/>
                  </a:cubicBezTo>
                  <a:cubicBezTo>
                    <a:pt x="10650" y="20045"/>
                    <a:pt x="9309" y="20838"/>
                    <a:pt x="8203" y="20838"/>
                  </a:cubicBezTo>
                  <a:cubicBezTo>
                    <a:pt x="8079" y="20838"/>
                    <a:pt x="7958" y="20828"/>
                    <a:pt x="7840" y="20808"/>
                  </a:cubicBezTo>
                  <a:cubicBezTo>
                    <a:pt x="7206" y="20674"/>
                    <a:pt x="6672" y="20207"/>
                    <a:pt x="6505" y="19573"/>
                  </a:cubicBezTo>
                  <a:cubicBezTo>
                    <a:pt x="5671" y="17472"/>
                    <a:pt x="6906" y="13602"/>
                    <a:pt x="9207" y="11001"/>
                  </a:cubicBezTo>
                  <a:cubicBezTo>
                    <a:pt x="10475" y="9566"/>
                    <a:pt x="11843" y="8732"/>
                    <a:pt x="12910" y="8732"/>
                  </a:cubicBezTo>
                  <a:close/>
                  <a:moveTo>
                    <a:pt x="12946" y="8295"/>
                  </a:moveTo>
                  <a:cubicBezTo>
                    <a:pt x="11720" y="8295"/>
                    <a:pt x="10247" y="9152"/>
                    <a:pt x="8907" y="10700"/>
                  </a:cubicBezTo>
                  <a:cubicBezTo>
                    <a:pt x="6505" y="13402"/>
                    <a:pt x="5238" y="17472"/>
                    <a:pt x="6105" y="19707"/>
                  </a:cubicBezTo>
                  <a:cubicBezTo>
                    <a:pt x="6339" y="20474"/>
                    <a:pt x="6972" y="21074"/>
                    <a:pt x="7773" y="21208"/>
                  </a:cubicBezTo>
                  <a:cubicBezTo>
                    <a:pt x="7906" y="21241"/>
                    <a:pt x="8073" y="21241"/>
                    <a:pt x="8207" y="21241"/>
                  </a:cubicBezTo>
                  <a:cubicBezTo>
                    <a:pt x="9441" y="21241"/>
                    <a:pt x="10909" y="20374"/>
                    <a:pt x="12243" y="18873"/>
                  </a:cubicBezTo>
                  <a:cubicBezTo>
                    <a:pt x="14611" y="16138"/>
                    <a:pt x="15912" y="12068"/>
                    <a:pt x="15045" y="9833"/>
                  </a:cubicBezTo>
                  <a:cubicBezTo>
                    <a:pt x="14811" y="9066"/>
                    <a:pt x="14144" y="8499"/>
                    <a:pt x="13377" y="8332"/>
                  </a:cubicBezTo>
                  <a:cubicBezTo>
                    <a:pt x="13237" y="8307"/>
                    <a:pt x="13094" y="8295"/>
                    <a:pt x="12946" y="8295"/>
                  </a:cubicBezTo>
                  <a:close/>
                  <a:moveTo>
                    <a:pt x="16044" y="413"/>
                  </a:moveTo>
                  <a:cubicBezTo>
                    <a:pt x="16101" y="413"/>
                    <a:pt x="16165" y="436"/>
                    <a:pt x="16212" y="460"/>
                  </a:cubicBezTo>
                  <a:cubicBezTo>
                    <a:pt x="16212" y="526"/>
                    <a:pt x="16212" y="593"/>
                    <a:pt x="16212" y="660"/>
                  </a:cubicBezTo>
                  <a:lnTo>
                    <a:pt x="15478" y="3562"/>
                  </a:lnTo>
                  <a:cubicBezTo>
                    <a:pt x="15412" y="3996"/>
                    <a:pt x="15612" y="4396"/>
                    <a:pt x="16012" y="4596"/>
                  </a:cubicBezTo>
                  <a:cubicBezTo>
                    <a:pt x="16146" y="4663"/>
                    <a:pt x="16312" y="4763"/>
                    <a:pt x="16446" y="4863"/>
                  </a:cubicBezTo>
                  <a:cubicBezTo>
                    <a:pt x="16592" y="4956"/>
                    <a:pt x="16759" y="5001"/>
                    <a:pt x="16926" y="5001"/>
                  </a:cubicBezTo>
                  <a:cubicBezTo>
                    <a:pt x="17179" y="5001"/>
                    <a:pt x="17432" y="4897"/>
                    <a:pt x="17613" y="4696"/>
                  </a:cubicBezTo>
                  <a:lnTo>
                    <a:pt x="19581" y="2761"/>
                  </a:lnTo>
                  <a:cubicBezTo>
                    <a:pt x="19681" y="2628"/>
                    <a:pt x="19848" y="2628"/>
                    <a:pt x="19848" y="2628"/>
                  </a:cubicBezTo>
                  <a:cubicBezTo>
                    <a:pt x="19848" y="2628"/>
                    <a:pt x="19882" y="2628"/>
                    <a:pt x="19915" y="2695"/>
                  </a:cubicBezTo>
                  <a:lnTo>
                    <a:pt x="20582" y="4496"/>
                  </a:lnTo>
                  <a:cubicBezTo>
                    <a:pt x="20649" y="4763"/>
                    <a:pt x="20582" y="5096"/>
                    <a:pt x="20382" y="5330"/>
                  </a:cubicBezTo>
                  <a:lnTo>
                    <a:pt x="18514" y="7765"/>
                  </a:lnTo>
                  <a:cubicBezTo>
                    <a:pt x="18247" y="8132"/>
                    <a:pt x="18080" y="8566"/>
                    <a:pt x="18080" y="8999"/>
                  </a:cubicBezTo>
                  <a:cubicBezTo>
                    <a:pt x="18114" y="9466"/>
                    <a:pt x="18080" y="9967"/>
                    <a:pt x="18047" y="10434"/>
                  </a:cubicBezTo>
                  <a:cubicBezTo>
                    <a:pt x="18014" y="10634"/>
                    <a:pt x="18080" y="10834"/>
                    <a:pt x="18247" y="11001"/>
                  </a:cubicBezTo>
                  <a:cubicBezTo>
                    <a:pt x="18381" y="11167"/>
                    <a:pt x="18581" y="11234"/>
                    <a:pt x="18814" y="11234"/>
                  </a:cubicBezTo>
                  <a:lnTo>
                    <a:pt x="20148" y="11234"/>
                  </a:lnTo>
                  <a:cubicBezTo>
                    <a:pt x="20315" y="11234"/>
                    <a:pt x="20449" y="11401"/>
                    <a:pt x="20382" y="11568"/>
                  </a:cubicBezTo>
                  <a:lnTo>
                    <a:pt x="19348" y="14870"/>
                  </a:lnTo>
                  <a:cubicBezTo>
                    <a:pt x="19181" y="15170"/>
                    <a:pt x="18948" y="15404"/>
                    <a:pt x="18647" y="15504"/>
                  </a:cubicBezTo>
                  <a:lnTo>
                    <a:pt x="17080" y="15971"/>
                  </a:lnTo>
                  <a:cubicBezTo>
                    <a:pt x="16613" y="16138"/>
                    <a:pt x="16246" y="16438"/>
                    <a:pt x="16012" y="16871"/>
                  </a:cubicBezTo>
                  <a:cubicBezTo>
                    <a:pt x="15712" y="17439"/>
                    <a:pt x="15412" y="18006"/>
                    <a:pt x="15078" y="18539"/>
                  </a:cubicBezTo>
                  <a:cubicBezTo>
                    <a:pt x="14845" y="18906"/>
                    <a:pt x="14778" y="19340"/>
                    <a:pt x="14845" y="19774"/>
                  </a:cubicBezTo>
                  <a:lnTo>
                    <a:pt x="15278" y="21708"/>
                  </a:lnTo>
                  <a:cubicBezTo>
                    <a:pt x="15278" y="22008"/>
                    <a:pt x="15178" y="22309"/>
                    <a:pt x="14978" y="22542"/>
                  </a:cubicBezTo>
                  <a:lnTo>
                    <a:pt x="12810" y="25011"/>
                  </a:lnTo>
                  <a:cubicBezTo>
                    <a:pt x="12743" y="25111"/>
                    <a:pt x="12643" y="25177"/>
                    <a:pt x="12543" y="25177"/>
                  </a:cubicBezTo>
                  <a:cubicBezTo>
                    <a:pt x="12510" y="25177"/>
                    <a:pt x="12476" y="25144"/>
                    <a:pt x="12443" y="25111"/>
                  </a:cubicBezTo>
                  <a:lnTo>
                    <a:pt x="11676" y="23776"/>
                  </a:lnTo>
                  <a:cubicBezTo>
                    <a:pt x="11576" y="23610"/>
                    <a:pt x="11409" y="23510"/>
                    <a:pt x="11242" y="23476"/>
                  </a:cubicBezTo>
                  <a:cubicBezTo>
                    <a:pt x="11203" y="23471"/>
                    <a:pt x="11163" y="23468"/>
                    <a:pt x="11123" y="23468"/>
                  </a:cubicBezTo>
                  <a:cubicBezTo>
                    <a:pt x="10921" y="23468"/>
                    <a:pt x="10703" y="23537"/>
                    <a:pt x="10508" y="23676"/>
                  </a:cubicBezTo>
                  <a:cubicBezTo>
                    <a:pt x="10208" y="23876"/>
                    <a:pt x="9908" y="24110"/>
                    <a:pt x="9574" y="24277"/>
                  </a:cubicBezTo>
                  <a:cubicBezTo>
                    <a:pt x="9174" y="24544"/>
                    <a:pt x="8874" y="24877"/>
                    <a:pt x="8674" y="25311"/>
                  </a:cubicBezTo>
                  <a:lnTo>
                    <a:pt x="7506" y="28313"/>
                  </a:lnTo>
                  <a:cubicBezTo>
                    <a:pt x="7373" y="28580"/>
                    <a:pt x="7139" y="28780"/>
                    <a:pt x="6839" y="28847"/>
                  </a:cubicBezTo>
                  <a:lnTo>
                    <a:pt x="5171" y="29114"/>
                  </a:lnTo>
                  <a:cubicBezTo>
                    <a:pt x="5142" y="29123"/>
                    <a:pt x="5115" y="29127"/>
                    <a:pt x="5091" y="29127"/>
                  </a:cubicBezTo>
                  <a:cubicBezTo>
                    <a:pt x="5032" y="29127"/>
                    <a:pt x="4985" y="29104"/>
                    <a:pt x="4938" y="29080"/>
                  </a:cubicBezTo>
                  <a:cubicBezTo>
                    <a:pt x="4904" y="29014"/>
                    <a:pt x="4904" y="28947"/>
                    <a:pt x="4938" y="28913"/>
                  </a:cubicBezTo>
                  <a:lnTo>
                    <a:pt x="5638" y="25978"/>
                  </a:lnTo>
                  <a:cubicBezTo>
                    <a:pt x="5738" y="25578"/>
                    <a:pt x="5538" y="25144"/>
                    <a:pt x="5138" y="24944"/>
                  </a:cubicBezTo>
                  <a:cubicBezTo>
                    <a:pt x="4971" y="24877"/>
                    <a:pt x="4838" y="24777"/>
                    <a:pt x="4671" y="24677"/>
                  </a:cubicBezTo>
                  <a:cubicBezTo>
                    <a:pt x="4537" y="24577"/>
                    <a:pt x="4371" y="24544"/>
                    <a:pt x="4237" y="24544"/>
                  </a:cubicBezTo>
                  <a:cubicBezTo>
                    <a:pt x="3937" y="24544"/>
                    <a:pt x="3703" y="24644"/>
                    <a:pt x="3503" y="24844"/>
                  </a:cubicBezTo>
                  <a:lnTo>
                    <a:pt x="1535" y="26812"/>
                  </a:lnTo>
                  <a:cubicBezTo>
                    <a:pt x="1435" y="26912"/>
                    <a:pt x="1302" y="26945"/>
                    <a:pt x="1302" y="26945"/>
                  </a:cubicBezTo>
                  <a:cubicBezTo>
                    <a:pt x="1268" y="26945"/>
                    <a:pt x="1235" y="26912"/>
                    <a:pt x="1235" y="26879"/>
                  </a:cubicBezTo>
                  <a:lnTo>
                    <a:pt x="534" y="25044"/>
                  </a:lnTo>
                  <a:cubicBezTo>
                    <a:pt x="468" y="24744"/>
                    <a:pt x="534" y="24444"/>
                    <a:pt x="735" y="24210"/>
                  </a:cubicBezTo>
                  <a:lnTo>
                    <a:pt x="2603" y="21775"/>
                  </a:lnTo>
                  <a:cubicBezTo>
                    <a:pt x="2869" y="21408"/>
                    <a:pt x="3036" y="20974"/>
                    <a:pt x="3036" y="20507"/>
                  </a:cubicBezTo>
                  <a:cubicBezTo>
                    <a:pt x="3036" y="20040"/>
                    <a:pt x="3036" y="19573"/>
                    <a:pt x="3103" y="19106"/>
                  </a:cubicBezTo>
                  <a:cubicBezTo>
                    <a:pt x="3136" y="18906"/>
                    <a:pt x="3070" y="18706"/>
                    <a:pt x="2903" y="18539"/>
                  </a:cubicBezTo>
                  <a:cubicBezTo>
                    <a:pt x="2769" y="18373"/>
                    <a:pt x="2569" y="18306"/>
                    <a:pt x="2336" y="18306"/>
                  </a:cubicBezTo>
                  <a:lnTo>
                    <a:pt x="1001" y="18306"/>
                  </a:lnTo>
                  <a:cubicBezTo>
                    <a:pt x="935" y="18306"/>
                    <a:pt x="868" y="18272"/>
                    <a:pt x="801" y="18206"/>
                  </a:cubicBezTo>
                  <a:cubicBezTo>
                    <a:pt x="768" y="18139"/>
                    <a:pt x="768" y="18072"/>
                    <a:pt x="768" y="17972"/>
                  </a:cubicBezTo>
                  <a:lnTo>
                    <a:pt x="1835" y="14670"/>
                  </a:lnTo>
                  <a:cubicBezTo>
                    <a:pt x="1935" y="14370"/>
                    <a:pt x="2202" y="14170"/>
                    <a:pt x="2503" y="14036"/>
                  </a:cubicBezTo>
                  <a:lnTo>
                    <a:pt x="4070" y="13569"/>
                  </a:lnTo>
                  <a:cubicBezTo>
                    <a:pt x="4504" y="13402"/>
                    <a:pt x="4904" y="13102"/>
                    <a:pt x="5138" y="12702"/>
                  </a:cubicBezTo>
                  <a:cubicBezTo>
                    <a:pt x="5405" y="12101"/>
                    <a:pt x="5738" y="11534"/>
                    <a:pt x="6038" y="11034"/>
                  </a:cubicBezTo>
                  <a:cubicBezTo>
                    <a:pt x="6272" y="10634"/>
                    <a:pt x="6372" y="10200"/>
                    <a:pt x="6305" y="9766"/>
                  </a:cubicBezTo>
                  <a:lnTo>
                    <a:pt x="5838" y="7865"/>
                  </a:lnTo>
                  <a:cubicBezTo>
                    <a:pt x="5805" y="7565"/>
                    <a:pt x="5905" y="7231"/>
                    <a:pt x="6105" y="7031"/>
                  </a:cubicBezTo>
                  <a:lnTo>
                    <a:pt x="8273" y="4529"/>
                  </a:lnTo>
                  <a:cubicBezTo>
                    <a:pt x="8340" y="4463"/>
                    <a:pt x="8440" y="4396"/>
                    <a:pt x="8574" y="4396"/>
                  </a:cubicBezTo>
                  <a:cubicBezTo>
                    <a:pt x="8574" y="4396"/>
                    <a:pt x="8607" y="4396"/>
                    <a:pt x="8640" y="4463"/>
                  </a:cubicBezTo>
                  <a:lnTo>
                    <a:pt x="9441" y="5797"/>
                  </a:lnTo>
                  <a:cubicBezTo>
                    <a:pt x="9508" y="5964"/>
                    <a:pt x="9674" y="6064"/>
                    <a:pt x="9841" y="6097"/>
                  </a:cubicBezTo>
                  <a:cubicBezTo>
                    <a:pt x="9886" y="6103"/>
                    <a:pt x="9930" y="6105"/>
                    <a:pt x="9974" y="6105"/>
                  </a:cubicBezTo>
                  <a:cubicBezTo>
                    <a:pt x="10195" y="6105"/>
                    <a:pt x="10408" y="6036"/>
                    <a:pt x="10575" y="5897"/>
                  </a:cubicBezTo>
                  <a:cubicBezTo>
                    <a:pt x="10875" y="5663"/>
                    <a:pt x="11209" y="5463"/>
                    <a:pt x="11542" y="5263"/>
                  </a:cubicBezTo>
                  <a:cubicBezTo>
                    <a:pt x="11943" y="5030"/>
                    <a:pt x="12276" y="4663"/>
                    <a:pt x="12476" y="4229"/>
                  </a:cubicBezTo>
                  <a:lnTo>
                    <a:pt x="13610" y="1227"/>
                  </a:lnTo>
                  <a:cubicBezTo>
                    <a:pt x="13744" y="960"/>
                    <a:pt x="14011" y="760"/>
                    <a:pt x="14311" y="693"/>
                  </a:cubicBezTo>
                  <a:lnTo>
                    <a:pt x="15979" y="426"/>
                  </a:lnTo>
                  <a:cubicBezTo>
                    <a:pt x="15998" y="417"/>
                    <a:pt x="16021" y="413"/>
                    <a:pt x="16044" y="413"/>
                  </a:cubicBezTo>
                  <a:close/>
                  <a:moveTo>
                    <a:pt x="16059" y="1"/>
                  </a:moveTo>
                  <a:cubicBezTo>
                    <a:pt x="15999" y="1"/>
                    <a:pt x="15939" y="9"/>
                    <a:pt x="15879" y="26"/>
                  </a:cubicBezTo>
                  <a:lnTo>
                    <a:pt x="14211" y="293"/>
                  </a:lnTo>
                  <a:cubicBezTo>
                    <a:pt x="13744" y="360"/>
                    <a:pt x="13377" y="693"/>
                    <a:pt x="13177" y="1127"/>
                  </a:cubicBezTo>
                  <a:lnTo>
                    <a:pt x="12043" y="4129"/>
                  </a:lnTo>
                  <a:cubicBezTo>
                    <a:pt x="11876" y="4429"/>
                    <a:pt x="11609" y="4729"/>
                    <a:pt x="11309" y="4930"/>
                  </a:cubicBezTo>
                  <a:cubicBezTo>
                    <a:pt x="10975" y="5096"/>
                    <a:pt x="10642" y="5330"/>
                    <a:pt x="10341" y="5563"/>
                  </a:cubicBezTo>
                  <a:cubicBezTo>
                    <a:pt x="10260" y="5618"/>
                    <a:pt x="10134" y="5672"/>
                    <a:pt x="10017" y="5672"/>
                  </a:cubicBezTo>
                  <a:cubicBezTo>
                    <a:pt x="9991" y="5672"/>
                    <a:pt x="9966" y="5670"/>
                    <a:pt x="9941" y="5663"/>
                  </a:cubicBezTo>
                  <a:cubicBezTo>
                    <a:pt x="9908" y="5663"/>
                    <a:pt x="9874" y="5630"/>
                    <a:pt x="9841" y="5597"/>
                  </a:cubicBezTo>
                  <a:lnTo>
                    <a:pt x="9041" y="4229"/>
                  </a:lnTo>
                  <a:cubicBezTo>
                    <a:pt x="8974" y="4062"/>
                    <a:pt x="8807" y="3962"/>
                    <a:pt x="8640" y="3962"/>
                  </a:cubicBezTo>
                  <a:cubicBezTo>
                    <a:pt x="8613" y="3959"/>
                    <a:pt x="8586" y="3957"/>
                    <a:pt x="8559" y="3957"/>
                  </a:cubicBezTo>
                  <a:cubicBezTo>
                    <a:pt x="8326" y="3957"/>
                    <a:pt x="8126" y="4083"/>
                    <a:pt x="8006" y="4262"/>
                  </a:cubicBezTo>
                  <a:lnTo>
                    <a:pt x="5805" y="6731"/>
                  </a:lnTo>
                  <a:cubicBezTo>
                    <a:pt x="5505" y="7064"/>
                    <a:pt x="5371" y="7531"/>
                    <a:pt x="5438" y="7965"/>
                  </a:cubicBezTo>
                  <a:lnTo>
                    <a:pt x="5872" y="9866"/>
                  </a:lnTo>
                  <a:cubicBezTo>
                    <a:pt x="5905" y="10200"/>
                    <a:pt x="5838" y="10534"/>
                    <a:pt x="5671" y="10800"/>
                  </a:cubicBezTo>
                  <a:cubicBezTo>
                    <a:pt x="5338" y="11334"/>
                    <a:pt x="5038" y="11901"/>
                    <a:pt x="4737" y="12468"/>
                  </a:cubicBezTo>
                  <a:cubicBezTo>
                    <a:pt x="4571" y="12769"/>
                    <a:pt x="4270" y="13002"/>
                    <a:pt x="3937" y="13135"/>
                  </a:cubicBezTo>
                  <a:lnTo>
                    <a:pt x="2369" y="13602"/>
                  </a:lnTo>
                  <a:cubicBezTo>
                    <a:pt x="1935" y="13769"/>
                    <a:pt x="1569" y="14103"/>
                    <a:pt x="1402" y="14536"/>
                  </a:cubicBezTo>
                  <a:lnTo>
                    <a:pt x="334" y="17872"/>
                  </a:lnTo>
                  <a:cubicBezTo>
                    <a:pt x="268" y="18072"/>
                    <a:pt x="301" y="18306"/>
                    <a:pt x="434" y="18473"/>
                  </a:cubicBezTo>
                  <a:cubicBezTo>
                    <a:pt x="568" y="18639"/>
                    <a:pt x="768" y="18739"/>
                    <a:pt x="1001" y="18739"/>
                  </a:cubicBezTo>
                  <a:lnTo>
                    <a:pt x="2336" y="18739"/>
                  </a:lnTo>
                  <a:cubicBezTo>
                    <a:pt x="2436" y="18739"/>
                    <a:pt x="2503" y="18773"/>
                    <a:pt x="2569" y="18840"/>
                  </a:cubicBezTo>
                  <a:cubicBezTo>
                    <a:pt x="2636" y="18906"/>
                    <a:pt x="2669" y="19006"/>
                    <a:pt x="2669" y="19073"/>
                  </a:cubicBezTo>
                  <a:cubicBezTo>
                    <a:pt x="2603" y="19573"/>
                    <a:pt x="2603" y="20040"/>
                    <a:pt x="2603" y="20541"/>
                  </a:cubicBezTo>
                  <a:cubicBezTo>
                    <a:pt x="2569" y="20874"/>
                    <a:pt x="2469" y="21208"/>
                    <a:pt x="2269" y="21475"/>
                  </a:cubicBezTo>
                  <a:lnTo>
                    <a:pt x="368" y="23910"/>
                  </a:lnTo>
                  <a:cubicBezTo>
                    <a:pt x="67" y="24277"/>
                    <a:pt x="1" y="24744"/>
                    <a:pt x="101" y="25177"/>
                  </a:cubicBezTo>
                  <a:lnTo>
                    <a:pt x="835" y="27012"/>
                  </a:lnTo>
                  <a:cubicBezTo>
                    <a:pt x="868" y="27179"/>
                    <a:pt x="1035" y="27312"/>
                    <a:pt x="1202" y="27346"/>
                  </a:cubicBezTo>
                  <a:cubicBezTo>
                    <a:pt x="1232" y="27350"/>
                    <a:pt x="1262" y="27352"/>
                    <a:pt x="1293" y="27352"/>
                  </a:cubicBezTo>
                  <a:cubicBezTo>
                    <a:pt x="1502" y="27352"/>
                    <a:pt x="1723" y="27257"/>
                    <a:pt x="1869" y="27112"/>
                  </a:cubicBezTo>
                  <a:lnTo>
                    <a:pt x="3837" y="25144"/>
                  </a:lnTo>
                  <a:cubicBezTo>
                    <a:pt x="3921" y="25038"/>
                    <a:pt x="4059" y="24973"/>
                    <a:pt x="4200" y="24973"/>
                  </a:cubicBezTo>
                  <a:cubicBezTo>
                    <a:pt x="4281" y="24973"/>
                    <a:pt x="4364" y="24995"/>
                    <a:pt x="4437" y="25044"/>
                  </a:cubicBezTo>
                  <a:cubicBezTo>
                    <a:pt x="4571" y="25144"/>
                    <a:pt x="4771" y="25244"/>
                    <a:pt x="4938" y="25344"/>
                  </a:cubicBezTo>
                  <a:cubicBezTo>
                    <a:pt x="5138" y="25444"/>
                    <a:pt x="5238" y="25644"/>
                    <a:pt x="5204" y="25878"/>
                  </a:cubicBezTo>
                  <a:lnTo>
                    <a:pt x="4504" y="28780"/>
                  </a:lnTo>
                  <a:cubicBezTo>
                    <a:pt x="4437" y="28980"/>
                    <a:pt x="4504" y="29214"/>
                    <a:pt x="4637" y="29380"/>
                  </a:cubicBezTo>
                  <a:cubicBezTo>
                    <a:pt x="4771" y="29481"/>
                    <a:pt x="4938" y="29547"/>
                    <a:pt x="5104" y="29547"/>
                  </a:cubicBezTo>
                  <a:lnTo>
                    <a:pt x="5238" y="29514"/>
                  </a:lnTo>
                  <a:lnTo>
                    <a:pt x="6906" y="29280"/>
                  </a:lnTo>
                  <a:cubicBezTo>
                    <a:pt x="7373" y="29180"/>
                    <a:pt x="7773" y="28847"/>
                    <a:pt x="7940" y="28446"/>
                  </a:cubicBezTo>
                  <a:lnTo>
                    <a:pt x="9107" y="25444"/>
                  </a:lnTo>
                  <a:cubicBezTo>
                    <a:pt x="9241" y="25111"/>
                    <a:pt x="9508" y="24811"/>
                    <a:pt x="9841" y="24644"/>
                  </a:cubicBezTo>
                  <a:cubicBezTo>
                    <a:pt x="10141" y="24444"/>
                    <a:pt x="10475" y="24210"/>
                    <a:pt x="10808" y="23977"/>
                  </a:cubicBezTo>
                  <a:cubicBezTo>
                    <a:pt x="10883" y="23902"/>
                    <a:pt x="10977" y="23864"/>
                    <a:pt x="11076" y="23864"/>
                  </a:cubicBezTo>
                  <a:cubicBezTo>
                    <a:pt x="11109" y="23864"/>
                    <a:pt x="11142" y="23868"/>
                    <a:pt x="11175" y="23876"/>
                  </a:cubicBezTo>
                  <a:cubicBezTo>
                    <a:pt x="11242" y="23876"/>
                    <a:pt x="11275" y="23910"/>
                    <a:pt x="11309" y="23943"/>
                  </a:cubicBezTo>
                  <a:lnTo>
                    <a:pt x="12109" y="25311"/>
                  </a:lnTo>
                  <a:cubicBezTo>
                    <a:pt x="12176" y="25478"/>
                    <a:pt x="12343" y="25578"/>
                    <a:pt x="12510" y="25611"/>
                  </a:cubicBezTo>
                  <a:cubicBezTo>
                    <a:pt x="12777" y="25611"/>
                    <a:pt x="13010" y="25478"/>
                    <a:pt x="13143" y="25278"/>
                  </a:cubicBezTo>
                  <a:lnTo>
                    <a:pt x="15345" y="22809"/>
                  </a:lnTo>
                  <a:cubicBezTo>
                    <a:pt x="15645" y="22475"/>
                    <a:pt x="15779" y="22008"/>
                    <a:pt x="15712" y="21575"/>
                  </a:cubicBezTo>
                  <a:lnTo>
                    <a:pt x="15278" y="19673"/>
                  </a:lnTo>
                  <a:cubicBezTo>
                    <a:pt x="15245" y="19340"/>
                    <a:pt x="15312" y="19006"/>
                    <a:pt x="15478" y="18739"/>
                  </a:cubicBezTo>
                  <a:cubicBezTo>
                    <a:pt x="15812" y="18206"/>
                    <a:pt x="16112" y="17639"/>
                    <a:pt x="16412" y="17072"/>
                  </a:cubicBezTo>
                  <a:cubicBezTo>
                    <a:pt x="16579" y="16771"/>
                    <a:pt x="16879" y="16538"/>
                    <a:pt x="17213" y="16404"/>
                  </a:cubicBezTo>
                  <a:lnTo>
                    <a:pt x="18781" y="15937"/>
                  </a:lnTo>
                  <a:cubicBezTo>
                    <a:pt x="19214" y="15771"/>
                    <a:pt x="19581" y="15437"/>
                    <a:pt x="19748" y="15003"/>
                  </a:cubicBezTo>
                  <a:lnTo>
                    <a:pt x="20782" y="11668"/>
                  </a:lnTo>
                  <a:cubicBezTo>
                    <a:pt x="20911" y="11249"/>
                    <a:pt x="20604" y="10799"/>
                    <a:pt x="20162" y="10799"/>
                  </a:cubicBezTo>
                  <a:cubicBezTo>
                    <a:pt x="20147" y="10799"/>
                    <a:pt x="20131" y="10799"/>
                    <a:pt x="20115" y="10800"/>
                  </a:cubicBezTo>
                  <a:lnTo>
                    <a:pt x="18814" y="10800"/>
                  </a:lnTo>
                  <a:cubicBezTo>
                    <a:pt x="18714" y="10800"/>
                    <a:pt x="18614" y="10767"/>
                    <a:pt x="18547" y="10700"/>
                  </a:cubicBezTo>
                  <a:cubicBezTo>
                    <a:pt x="18481" y="10634"/>
                    <a:pt x="18447" y="10534"/>
                    <a:pt x="18481" y="10467"/>
                  </a:cubicBezTo>
                  <a:cubicBezTo>
                    <a:pt x="18514" y="9967"/>
                    <a:pt x="18547" y="9500"/>
                    <a:pt x="18547" y="8999"/>
                  </a:cubicBezTo>
                  <a:cubicBezTo>
                    <a:pt x="18547" y="8666"/>
                    <a:pt x="18681" y="8332"/>
                    <a:pt x="18881" y="8032"/>
                  </a:cubicBezTo>
                  <a:lnTo>
                    <a:pt x="20782" y="5630"/>
                  </a:lnTo>
                  <a:cubicBezTo>
                    <a:pt x="21049" y="5297"/>
                    <a:pt x="21149" y="4830"/>
                    <a:pt x="21016" y="4396"/>
                  </a:cubicBezTo>
                  <a:lnTo>
                    <a:pt x="20315" y="2528"/>
                  </a:lnTo>
                  <a:cubicBezTo>
                    <a:pt x="20249" y="2361"/>
                    <a:pt x="20115" y="2228"/>
                    <a:pt x="19948" y="2194"/>
                  </a:cubicBezTo>
                  <a:cubicBezTo>
                    <a:pt x="19914" y="2190"/>
                    <a:pt x="19881" y="2188"/>
                    <a:pt x="19848" y="2188"/>
                  </a:cubicBezTo>
                  <a:cubicBezTo>
                    <a:pt x="19623" y="2188"/>
                    <a:pt x="19427" y="2286"/>
                    <a:pt x="19281" y="2461"/>
                  </a:cubicBezTo>
                  <a:lnTo>
                    <a:pt x="17313" y="4396"/>
                  </a:lnTo>
                  <a:cubicBezTo>
                    <a:pt x="17228" y="4524"/>
                    <a:pt x="17087" y="4584"/>
                    <a:pt x="16945" y="4584"/>
                  </a:cubicBezTo>
                  <a:cubicBezTo>
                    <a:pt x="16865" y="4584"/>
                    <a:pt x="16784" y="4565"/>
                    <a:pt x="16713" y="4529"/>
                  </a:cubicBezTo>
                  <a:cubicBezTo>
                    <a:pt x="16546" y="4396"/>
                    <a:pt x="16379" y="4296"/>
                    <a:pt x="16179" y="4229"/>
                  </a:cubicBezTo>
                  <a:cubicBezTo>
                    <a:pt x="15979" y="4129"/>
                    <a:pt x="15879" y="3896"/>
                    <a:pt x="15912" y="3695"/>
                  </a:cubicBezTo>
                  <a:lnTo>
                    <a:pt x="16646" y="760"/>
                  </a:lnTo>
                  <a:cubicBezTo>
                    <a:pt x="16679" y="560"/>
                    <a:pt x="16646" y="360"/>
                    <a:pt x="16513" y="193"/>
                  </a:cubicBezTo>
                  <a:cubicBezTo>
                    <a:pt x="16389" y="69"/>
                    <a:pt x="16228" y="1"/>
                    <a:pt x="1605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6" name="Google Shape;3716;p68"/>
          <p:cNvSpPr/>
          <p:nvPr/>
        </p:nvSpPr>
        <p:spPr>
          <a:xfrm>
            <a:off x="6855225" y="2521500"/>
            <a:ext cx="939900" cy="9399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7" name="Google Shape;3717;p68"/>
          <p:cNvSpPr/>
          <p:nvPr/>
        </p:nvSpPr>
        <p:spPr>
          <a:xfrm>
            <a:off x="5484088" y="2521500"/>
            <a:ext cx="939900" cy="939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8" name="Google Shape;3718;p68"/>
          <p:cNvSpPr/>
          <p:nvPr/>
        </p:nvSpPr>
        <p:spPr>
          <a:xfrm>
            <a:off x="4112963" y="2521500"/>
            <a:ext cx="939900" cy="9399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9" name="Google Shape;3719;p68"/>
          <p:cNvSpPr/>
          <p:nvPr/>
        </p:nvSpPr>
        <p:spPr>
          <a:xfrm>
            <a:off x="2741850" y="2521500"/>
            <a:ext cx="939900" cy="939900"/>
          </a:xfrm>
          <a:prstGeom prst="ellips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0" name="Google Shape;3720;p68"/>
          <p:cNvSpPr/>
          <p:nvPr/>
        </p:nvSpPr>
        <p:spPr>
          <a:xfrm>
            <a:off x="1370725" y="2521500"/>
            <a:ext cx="939900" cy="9399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1" name="Google Shape;3721;p68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Jenis-Jenis </a:t>
            </a:r>
            <a:r>
              <a:rPr lang="en" b="0" dirty="0" smtClean="0"/>
              <a:t>Topologi Jaringan</a:t>
            </a:r>
            <a:endParaRPr b="0" dirty="0"/>
          </a:p>
        </p:txBody>
      </p:sp>
      <p:sp>
        <p:nvSpPr>
          <p:cNvPr id="3722" name="Google Shape;3722;p68"/>
          <p:cNvSpPr txBox="1"/>
          <p:nvPr/>
        </p:nvSpPr>
        <p:spPr>
          <a:xfrm flipH="1">
            <a:off x="1453679" y="2727487"/>
            <a:ext cx="774000" cy="4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 smtClean="0">
                <a:solidFill>
                  <a:schemeClr val="dk1"/>
                </a:solidFill>
                <a:latin typeface="Big Shoulders Display"/>
                <a:ea typeface="Big Shoulders Display"/>
                <a:cs typeface="Big Shoulders Display"/>
                <a:sym typeface="Big Shoulders Display"/>
              </a:rPr>
              <a:t>1</a:t>
            </a:r>
            <a:endParaRPr sz="2400" b="1" dirty="0">
              <a:solidFill>
                <a:schemeClr val="dk1"/>
              </a:solidFill>
              <a:latin typeface="Big Shoulders Display"/>
              <a:ea typeface="Big Shoulders Display"/>
              <a:cs typeface="Big Shoulders Display"/>
              <a:sym typeface="Big Shoulders Display"/>
            </a:endParaRPr>
          </a:p>
        </p:txBody>
      </p:sp>
      <p:sp>
        <p:nvSpPr>
          <p:cNvPr id="3723" name="Google Shape;3723;p68"/>
          <p:cNvSpPr txBox="1"/>
          <p:nvPr/>
        </p:nvSpPr>
        <p:spPr>
          <a:xfrm flipH="1">
            <a:off x="2824800" y="2727487"/>
            <a:ext cx="774000" cy="4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 smtClean="0">
                <a:solidFill>
                  <a:schemeClr val="dk1"/>
                </a:solidFill>
                <a:latin typeface="Big Shoulders Display"/>
                <a:ea typeface="Big Shoulders Display"/>
                <a:cs typeface="Big Shoulders Display"/>
                <a:sym typeface="Big Shoulders Display"/>
              </a:rPr>
              <a:t>2</a:t>
            </a:r>
            <a:endParaRPr sz="2400" b="1" dirty="0">
              <a:solidFill>
                <a:schemeClr val="dk1"/>
              </a:solidFill>
              <a:latin typeface="Big Shoulders Display"/>
              <a:ea typeface="Big Shoulders Display"/>
              <a:cs typeface="Big Shoulders Display"/>
              <a:sym typeface="Big Shoulders Display"/>
            </a:endParaRPr>
          </a:p>
        </p:txBody>
      </p:sp>
      <p:sp>
        <p:nvSpPr>
          <p:cNvPr id="3724" name="Google Shape;3724;p68"/>
          <p:cNvSpPr txBox="1"/>
          <p:nvPr/>
        </p:nvSpPr>
        <p:spPr>
          <a:xfrm flipH="1">
            <a:off x="4195913" y="2727487"/>
            <a:ext cx="774000" cy="4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 smtClean="0">
                <a:solidFill>
                  <a:schemeClr val="dk1"/>
                </a:solidFill>
                <a:latin typeface="Big Shoulders Display"/>
                <a:ea typeface="Big Shoulders Display"/>
                <a:cs typeface="Big Shoulders Display"/>
                <a:sym typeface="Big Shoulders Display"/>
              </a:rPr>
              <a:t>3</a:t>
            </a:r>
            <a:endParaRPr sz="2400" b="1" dirty="0">
              <a:solidFill>
                <a:schemeClr val="dk1"/>
              </a:solidFill>
              <a:latin typeface="Big Shoulders Display"/>
              <a:ea typeface="Big Shoulders Display"/>
              <a:cs typeface="Big Shoulders Display"/>
              <a:sym typeface="Big Shoulders Display"/>
            </a:endParaRPr>
          </a:p>
        </p:txBody>
      </p:sp>
      <p:sp>
        <p:nvSpPr>
          <p:cNvPr id="3725" name="Google Shape;3725;p68"/>
          <p:cNvSpPr txBox="1"/>
          <p:nvPr/>
        </p:nvSpPr>
        <p:spPr>
          <a:xfrm flipH="1">
            <a:off x="5567031" y="2727487"/>
            <a:ext cx="774000" cy="4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 smtClean="0">
                <a:solidFill>
                  <a:schemeClr val="lt2"/>
                </a:solidFill>
                <a:latin typeface="Big Shoulders Display"/>
                <a:ea typeface="Big Shoulders Display"/>
                <a:cs typeface="Big Shoulders Display"/>
                <a:sym typeface="Big Shoulders Display"/>
              </a:rPr>
              <a:t>4</a:t>
            </a:r>
            <a:endParaRPr sz="2400" b="1" dirty="0">
              <a:solidFill>
                <a:schemeClr val="lt2"/>
              </a:solidFill>
              <a:latin typeface="Big Shoulders Display"/>
              <a:ea typeface="Big Shoulders Display"/>
              <a:cs typeface="Big Shoulders Display"/>
              <a:sym typeface="Big Shoulders Display"/>
            </a:endParaRPr>
          </a:p>
        </p:txBody>
      </p:sp>
      <p:sp>
        <p:nvSpPr>
          <p:cNvPr id="3726" name="Google Shape;3726;p68"/>
          <p:cNvSpPr txBox="1"/>
          <p:nvPr/>
        </p:nvSpPr>
        <p:spPr>
          <a:xfrm flipH="1">
            <a:off x="6938141" y="2727487"/>
            <a:ext cx="774000" cy="4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 smtClean="0">
                <a:solidFill>
                  <a:schemeClr val="lt2"/>
                </a:solidFill>
                <a:latin typeface="Big Shoulders Display"/>
                <a:ea typeface="Big Shoulders Display"/>
                <a:cs typeface="Big Shoulders Display"/>
                <a:sym typeface="Big Shoulders Display"/>
              </a:rPr>
              <a:t>5</a:t>
            </a:r>
            <a:endParaRPr sz="2400" b="1" dirty="0">
              <a:solidFill>
                <a:schemeClr val="lt2"/>
              </a:solidFill>
              <a:latin typeface="Big Shoulders Display"/>
              <a:ea typeface="Big Shoulders Display"/>
              <a:cs typeface="Big Shoulders Display"/>
              <a:sym typeface="Big Shoulders Display"/>
            </a:endParaRPr>
          </a:p>
        </p:txBody>
      </p:sp>
      <p:sp>
        <p:nvSpPr>
          <p:cNvPr id="3727" name="Google Shape;3727;p68"/>
          <p:cNvSpPr txBox="1"/>
          <p:nvPr/>
        </p:nvSpPr>
        <p:spPr>
          <a:xfrm>
            <a:off x="2293800" y="1457415"/>
            <a:ext cx="1836000" cy="5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b" anchorCtr="0">
            <a:noAutofit/>
          </a:bodyPr>
          <a:lstStyle/>
          <a:p>
            <a:pPr lvl="0" algn="ctr"/>
            <a:r>
              <a:rPr lang="en-US" b="1" dirty="0" err="1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Topologi</a:t>
            </a:r>
            <a:r>
              <a:rPr lang="en-US" b="1" dirty="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 </a:t>
            </a:r>
            <a:r>
              <a:rPr lang="en-US" b="1" dirty="0" smtClean="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STAR</a:t>
            </a:r>
            <a:endParaRPr lang="en-US" b="1" dirty="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3728" name="Google Shape;3728;p68"/>
          <p:cNvSpPr txBox="1"/>
          <p:nvPr/>
        </p:nvSpPr>
        <p:spPr>
          <a:xfrm>
            <a:off x="5036030" y="1448625"/>
            <a:ext cx="1836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b" anchorCtr="0">
            <a:noAutofit/>
          </a:bodyPr>
          <a:lstStyle/>
          <a:p>
            <a:pPr lvl="0" algn="ctr"/>
            <a:r>
              <a:rPr lang="en-US" b="1" dirty="0" err="1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Topologi</a:t>
            </a:r>
            <a:r>
              <a:rPr lang="en-US" b="1" dirty="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 </a:t>
            </a:r>
            <a:r>
              <a:rPr lang="en-US" b="1" dirty="0" smtClean="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MESH</a:t>
            </a:r>
            <a:endParaRPr lang="en-US" b="1" dirty="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3729" name="Google Shape;3729;p68"/>
          <p:cNvSpPr txBox="1"/>
          <p:nvPr/>
        </p:nvSpPr>
        <p:spPr>
          <a:xfrm>
            <a:off x="922675" y="3968325"/>
            <a:ext cx="1836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 smtClean="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Topologi BUS</a:t>
            </a:r>
            <a:endParaRPr b="1" dirty="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3730" name="Google Shape;3730;p68"/>
          <p:cNvSpPr txBox="1"/>
          <p:nvPr/>
        </p:nvSpPr>
        <p:spPr>
          <a:xfrm>
            <a:off x="3664913" y="3968325"/>
            <a:ext cx="1836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lvl="0" algn="ctr"/>
            <a:r>
              <a:rPr lang="en-US" b="1" dirty="0" err="1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Topologi</a:t>
            </a:r>
            <a:r>
              <a:rPr lang="en-US" b="1" dirty="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 </a:t>
            </a:r>
            <a:r>
              <a:rPr lang="en-US" b="1" dirty="0" smtClean="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RING</a:t>
            </a:r>
            <a:endParaRPr lang="en-US" b="1" dirty="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3731" name="Google Shape;3731;p68"/>
          <p:cNvSpPr txBox="1"/>
          <p:nvPr/>
        </p:nvSpPr>
        <p:spPr>
          <a:xfrm>
            <a:off x="6407150" y="3968325"/>
            <a:ext cx="1836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lvl="0" algn="ctr"/>
            <a:r>
              <a:rPr lang="en-US" b="1" dirty="0" err="1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Topologi</a:t>
            </a:r>
            <a:r>
              <a:rPr lang="en-US" b="1" dirty="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 </a:t>
            </a:r>
            <a:r>
              <a:rPr lang="en-US" b="1" dirty="0" smtClean="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TREE</a:t>
            </a:r>
            <a:endParaRPr lang="en-US" b="1" dirty="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cxnSp>
        <p:nvCxnSpPr>
          <p:cNvPr id="3732" name="Google Shape;3732;p68"/>
          <p:cNvCxnSpPr>
            <a:stCxn id="3720" idx="4"/>
            <a:endCxn id="3729" idx="0"/>
          </p:cNvCxnSpPr>
          <p:nvPr/>
        </p:nvCxnSpPr>
        <p:spPr>
          <a:xfrm>
            <a:off x="1840675" y="3461400"/>
            <a:ext cx="0" cy="5070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3733" name="Google Shape;3733;p68"/>
          <p:cNvCxnSpPr>
            <a:stCxn id="3719" idx="0"/>
            <a:endCxn id="3727" idx="2"/>
          </p:cNvCxnSpPr>
          <p:nvPr/>
        </p:nvCxnSpPr>
        <p:spPr>
          <a:xfrm rot="10800000">
            <a:off x="3211800" y="2012400"/>
            <a:ext cx="0" cy="5091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3734" name="Google Shape;3734;p68"/>
          <p:cNvCxnSpPr>
            <a:stCxn id="3717" idx="0"/>
            <a:endCxn id="3728" idx="2"/>
          </p:cNvCxnSpPr>
          <p:nvPr/>
        </p:nvCxnSpPr>
        <p:spPr>
          <a:xfrm rot="10800000">
            <a:off x="5954038" y="2021400"/>
            <a:ext cx="0" cy="5001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3735" name="Google Shape;3735;p68"/>
          <p:cNvCxnSpPr>
            <a:stCxn id="3718" idx="4"/>
            <a:endCxn id="3730" idx="0"/>
          </p:cNvCxnSpPr>
          <p:nvPr/>
        </p:nvCxnSpPr>
        <p:spPr>
          <a:xfrm>
            <a:off x="4582913" y="3461400"/>
            <a:ext cx="0" cy="5070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3736" name="Google Shape;3736;p68"/>
          <p:cNvCxnSpPr>
            <a:stCxn id="3716" idx="4"/>
            <a:endCxn id="3731" idx="0"/>
          </p:cNvCxnSpPr>
          <p:nvPr/>
        </p:nvCxnSpPr>
        <p:spPr>
          <a:xfrm>
            <a:off x="7325175" y="3461400"/>
            <a:ext cx="0" cy="5070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3737" name="Google Shape;3737;p68"/>
          <p:cNvSpPr/>
          <p:nvPr/>
        </p:nvSpPr>
        <p:spPr>
          <a:xfrm rot="-2036805" flipH="1">
            <a:off x="743875" y="293896"/>
            <a:ext cx="474663" cy="663137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8" name="Google Shape;3738;p68"/>
          <p:cNvSpPr/>
          <p:nvPr/>
        </p:nvSpPr>
        <p:spPr>
          <a:xfrm flipH="1">
            <a:off x="7834741" y="445032"/>
            <a:ext cx="533289" cy="533497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9" name="Google Shape;3739;p68"/>
          <p:cNvSpPr/>
          <p:nvPr/>
        </p:nvSpPr>
        <p:spPr>
          <a:xfrm flipH="1">
            <a:off x="961477" y="10783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8350" y="92493"/>
            <a:ext cx="7047300" cy="482400"/>
          </a:xfrm>
        </p:spPr>
        <p:txBody>
          <a:bodyPr/>
          <a:lstStyle/>
          <a:p>
            <a:r>
              <a:rPr lang="en" sz="3200" dirty="0"/>
              <a:t>Topologi </a:t>
            </a:r>
            <a:r>
              <a:rPr lang="en" sz="3200" dirty="0" smtClean="0"/>
              <a:t>Jaringan </a:t>
            </a:r>
            <a:r>
              <a:rPr lang="en" sz="3200" b="1" dirty="0" smtClean="0"/>
              <a:t>BUS</a:t>
            </a:r>
            <a:endParaRPr lang="en-US" sz="3200" b="1" dirty="0"/>
          </a:p>
        </p:txBody>
      </p:sp>
      <p:pic>
        <p:nvPicPr>
          <p:cNvPr id="1026" name="Picture 2" descr="Penjelasan Tentang Topologi Bus, Lengkap dengan Kelebihan dan Kekurangannya  | Pengadaan (Eprocurement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51" y="925846"/>
            <a:ext cx="5428463" cy="280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95721" y="925846"/>
            <a:ext cx="32720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bg1"/>
                </a:solidFill>
              </a:rPr>
              <a:t>Topologi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err="1">
                <a:solidFill>
                  <a:schemeClr val="bg1"/>
                </a:solidFill>
              </a:rPr>
              <a:t>Jaringan</a:t>
            </a:r>
            <a:r>
              <a:rPr lang="en-US" sz="1600" b="1" dirty="0">
                <a:solidFill>
                  <a:schemeClr val="bg1"/>
                </a:solidFill>
              </a:rPr>
              <a:t> </a:t>
            </a:r>
            <a:r>
              <a:rPr lang="en-US" sz="1600" b="1" dirty="0" smtClean="0">
                <a:solidFill>
                  <a:schemeClr val="bg1"/>
                </a:solidFill>
              </a:rPr>
              <a:t>Bus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</a:rPr>
              <a:t>merupakan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jaringan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pertama</a:t>
            </a:r>
            <a:r>
              <a:rPr lang="en-US" sz="1600" dirty="0">
                <a:solidFill>
                  <a:schemeClr val="bg1"/>
                </a:solidFill>
              </a:rPr>
              <a:t> kali </a:t>
            </a:r>
            <a:r>
              <a:rPr lang="en-US" sz="1600" dirty="0" err="1">
                <a:solidFill>
                  <a:schemeClr val="bg1"/>
                </a:solidFill>
              </a:rPr>
              <a:t>digunakan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dalam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mengubungkan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komputer</a:t>
            </a:r>
            <a:r>
              <a:rPr lang="en-US" sz="1600" dirty="0">
                <a:solidFill>
                  <a:schemeClr val="bg1"/>
                </a:solidFill>
              </a:rPr>
              <a:t>. Media </a:t>
            </a:r>
            <a:r>
              <a:rPr lang="en-US" sz="1600" dirty="0" err="1">
                <a:solidFill>
                  <a:schemeClr val="bg1"/>
                </a:solidFill>
              </a:rPr>
              <a:t>transmisi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digunakan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berupa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sebuah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kabel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panjang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dengan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beberapa</a:t>
            </a:r>
            <a:r>
              <a:rPr lang="en-US" sz="1600" dirty="0">
                <a:solidFill>
                  <a:schemeClr val="bg1"/>
                </a:solidFill>
              </a:rPr>
              <a:t> terminal yang </a:t>
            </a:r>
            <a:r>
              <a:rPr lang="en-US" sz="1600" dirty="0" err="1">
                <a:solidFill>
                  <a:schemeClr val="bg1"/>
                </a:solidFill>
              </a:rPr>
              <a:t>nantinya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akan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terhubung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ke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masing</a:t>
            </a:r>
            <a:r>
              <a:rPr lang="en-US" sz="1600" dirty="0">
                <a:solidFill>
                  <a:schemeClr val="bg1"/>
                </a:solidFill>
              </a:rPr>
              <a:t> – </a:t>
            </a:r>
            <a:r>
              <a:rPr lang="en-US" sz="1600" dirty="0" err="1">
                <a:solidFill>
                  <a:schemeClr val="bg1"/>
                </a:solidFill>
              </a:rPr>
              <a:t>masing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komputer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dan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pada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ujung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kabel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harus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diakhiri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dengan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satu</a:t>
            </a:r>
            <a:r>
              <a:rPr lang="en-US" sz="1600" dirty="0">
                <a:solidFill>
                  <a:schemeClr val="bg1"/>
                </a:solidFill>
              </a:rPr>
              <a:t> terminator.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299" y="3949978"/>
            <a:ext cx="82094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 smtClean="0">
                <a:solidFill>
                  <a:schemeClr val="bg1"/>
                </a:solidFill>
              </a:rPr>
              <a:t>Topologi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jaringan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ini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sudah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sangat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jarang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dipakai</a:t>
            </a:r>
            <a:r>
              <a:rPr lang="en-US" sz="1600" dirty="0">
                <a:solidFill>
                  <a:schemeClr val="bg1"/>
                </a:solidFill>
              </a:rPr>
              <a:t> di </a:t>
            </a:r>
            <a:r>
              <a:rPr lang="en-US" sz="1600" dirty="0" err="1">
                <a:solidFill>
                  <a:schemeClr val="bg1"/>
                </a:solidFill>
              </a:rPr>
              <a:t>suatu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perusahaan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maupun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instasi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karena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resiko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ditimbulkan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terlalu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besar</a:t>
            </a:r>
            <a:r>
              <a:rPr lang="en-US" sz="1600" dirty="0">
                <a:solidFill>
                  <a:schemeClr val="bg1"/>
                </a:solidFill>
              </a:rPr>
              <a:t>. </a:t>
            </a:r>
            <a:r>
              <a:rPr lang="en-US" sz="1600" dirty="0" err="1">
                <a:solidFill>
                  <a:schemeClr val="bg1"/>
                </a:solidFill>
              </a:rPr>
              <a:t>Mulai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dari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tingginya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resiko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tabrakan</a:t>
            </a:r>
            <a:r>
              <a:rPr lang="en-US" sz="1600" dirty="0">
                <a:solidFill>
                  <a:schemeClr val="bg1"/>
                </a:solidFill>
              </a:rPr>
              <a:t> data, </a:t>
            </a:r>
            <a:r>
              <a:rPr lang="en-US" sz="1600" dirty="0" err="1">
                <a:solidFill>
                  <a:schemeClr val="bg1"/>
                </a:solidFill>
              </a:rPr>
              <a:t>dan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jika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ada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suatu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perangkat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komputer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rusak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maka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jaringan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langsung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tidak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bisa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berfungsi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sebelum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diperbaiki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7352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048350" y="92493"/>
            <a:ext cx="7047300" cy="482400"/>
          </a:xfrm>
        </p:spPr>
        <p:txBody>
          <a:bodyPr/>
          <a:lstStyle/>
          <a:p>
            <a:r>
              <a:rPr lang="en" sz="3200" dirty="0" smtClean="0"/>
              <a:t>Karakteristik Topologi Jaringan </a:t>
            </a:r>
            <a:r>
              <a:rPr lang="en" sz="3200" b="1" dirty="0" smtClean="0"/>
              <a:t>BUS</a:t>
            </a:r>
            <a:endParaRPr 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79233" y="991519"/>
            <a:ext cx="818553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/>
            <a:r>
              <a:rPr lang="en-US" sz="2400" dirty="0" smtClean="0">
                <a:solidFill>
                  <a:schemeClr val="bg1"/>
                </a:solidFill>
              </a:rPr>
              <a:t>1. </a:t>
            </a:r>
            <a:r>
              <a:rPr lang="en-US" sz="2400" dirty="0" err="1" smtClean="0">
                <a:solidFill>
                  <a:schemeClr val="bg1"/>
                </a:solidFill>
              </a:rPr>
              <a:t>Biaya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</a:rPr>
              <a:t>yang </a:t>
            </a:r>
            <a:r>
              <a:rPr lang="en-US" sz="2400" dirty="0" err="1">
                <a:solidFill>
                  <a:schemeClr val="bg1"/>
                </a:solidFill>
              </a:rPr>
              <a:t>murah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dalam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instalasi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karena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hanya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membutuhkan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beberapa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perangkat</a:t>
            </a:r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2. Proses </a:t>
            </a:r>
            <a:r>
              <a:rPr lang="en-US" sz="2400" dirty="0" err="1" smtClean="0">
                <a:solidFill>
                  <a:schemeClr val="bg1"/>
                </a:solidFill>
              </a:rPr>
              <a:t>instalasi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mudah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sederhana</a:t>
            </a:r>
            <a:endParaRPr lang="en-US" sz="2400" dirty="0" smtClean="0">
              <a:solidFill>
                <a:schemeClr val="bg1"/>
              </a:solidFill>
            </a:endParaRPr>
          </a:p>
          <a:p>
            <a:pPr marL="363538" indent="-363538"/>
            <a:r>
              <a:rPr lang="en-US" sz="2400" dirty="0" smtClean="0">
                <a:solidFill>
                  <a:schemeClr val="bg1"/>
                </a:solidFill>
              </a:rPr>
              <a:t>3</a:t>
            </a:r>
            <a:r>
              <a:rPr lang="en-US" sz="2400" dirty="0">
                <a:solidFill>
                  <a:schemeClr val="bg1"/>
                </a:solidFill>
              </a:rPr>
              <a:t>. Node </a:t>
            </a:r>
            <a:r>
              <a:rPr lang="en-US" sz="2400" dirty="0" err="1">
                <a:solidFill>
                  <a:schemeClr val="bg1"/>
                </a:solidFill>
              </a:rPr>
              <a:t>dihubungkan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secara</a:t>
            </a:r>
            <a:r>
              <a:rPr lang="en-US" sz="2400" dirty="0">
                <a:solidFill>
                  <a:schemeClr val="bg1"/>
                </a:solidFill>
              </a:rPr>
              <a:t> serial </a:t>
            </a:r>
            <a:r>
              <a:rPr lang="en-US" sz="2400" dirty="0" err="1">
                <a:solidFill>
                  <a:schemeClr val="bg1"/>
                </a:solidFill>
              </a:rPr>
              <a:t>pada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kabel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pada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ujung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kabel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ditutup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dengan</a:t>
            </a:r>
            <a:r>
              <a:rPr lang="en-US" sz="2400" dirty="0">
                <a:solidFill>
                  <a:schemeClr val="bg1"/>
                </a:solidFill>
              </a:rPr>
              <a:t> terminator</a:t>
            </a:r>
          </a:p>
          <a:p>
            <a:pPr marL="363538" indent="-363538"/>
            <a:r>
              <a:rPr lang="en-US" sz="2400" dirty="0">
                <a:solidFill>
                  <a:schemeClr val="bg1"/>
                </a:solidFill>
              </a:rPr>
              <a:t>4. </a:t>
            </a:r>
            <a:r>
              <a:rPr lang="en-US" sz="2400" dirty="0" err="1">
                <a:solidFill>
                  <a:schemeClr val="bg1"/>
                </a:solidFill>
              </a:rPr>
              <a:t>Tidak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diperlukan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sebuah</a:t>
            </a:r>
            <a:r>
              <a:rPr lang="en-US" sz="2400" dirty="0">
                <a:solidFill>
                  <a:schemeClr val="bg1"/>
                </a:solidFill>
              </a:rPr>
              <a:t> HUB </a:t>
            </a:r>
            <a:r>
              <a:rPr lang="en-US" sz="2400" dirty="0" err="1">
                <a:solidFill>
                  <a:schemeClr val="bg1"/>
                </a:solidFill>
              </a:rPr>
              <a:t>karena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hanya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butuh</a:t>
            </a:r>
            <a:r>
              <a:rPr lang="en-US" sz="2400" dirty="0">
                <a:solidFill>
                  <a:schemeClr val="bg1"/>
                </a:solidFill>
              </a:rPr>
              <a:t> connector</a:t>
            </a:r>
          </a:p>
          <a:p>
            <a:pPr marL="363538" indent="-363538"/>
            <a:r>
              <a:rPr lang="en-US" sz="2400" dirty="0">
                <a:solidFill>
                  <a:schemeClr val="bg1"/>
                </a:solidFill>
              </a:rPr>
              <a:t>5. </a:t>
            </a:r>
            <a:r>
              <a:rPr lang="en-US" sz="2400" dirty="0" err="1">
                <a:solidFill>
                  <a:schemeClr val="bg1"/>
                </a:solidFill>
              </a:rPr>
              <a:t>Jika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satu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perangkat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ada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rusak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maka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seluruh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jaringan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dapat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terjadi</a:t>
            </a:r>
            <a:r>
              <a:rPr lang="en-US" sz="2400" dirty="0">
                <a:solidFill>
                  <a:schemeClr val="bg1"/>
                </a:solidFill>
              </a:rPr>
              <a:t> down, </a:t>
            </a:r>
            <a:r>
              <a:rPr lang="en-US" sz="2400" dirty="0" err="1">
                <a:solidFill>
                  <a:schemeClr val="bg1"/>
                </a:solidFill>
              </a:rPr>
              <a:t>sehingga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semua</a:t>
            </a:r>
            <a:r>
              <a:rPr lang="en-US" sz="2400" dirty="0">
                <a:solidFill>
                  <a:schemeClr val="bg1"/>
                </a:solidFill>
              </a:rPr>
              <a:t> user </a:t>
            </a:r>
            <a:r>
              <a:rPr lang="en-US" sz="2400" dirty="0" err="1">
                <a:solidFill>
                  <a:schemeClr val="bg1"/>
                </a:solidFill>
              </a:rPr>
              <a:t>tidak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bisa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berkomunikasi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dalam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jaringan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tersebut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706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p45"/>
          <p:cNvSpPr txBox="1">
            <a:spLocks noGrp="1"/>
          </p:cNvSpPr>
          <p:nvPr>
            <p:ph type="subTitle" idx="1"/>
          </p:nvPr>
        </p:nvSpPr>
        <p:spPr>
          <a:xfrm>
            <a:off x="1290763" y="1029651"/>
            <a:ext cx="2907600" cy="54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KELEBIHAN</a:t>
            </a:r>
            <a:endParaRPr dirty="0"/>
          </a:p>
        </p:txBody>
      </p:sp>
      <p:sp>
        <p:nvSpPr>
          <p:cNvPr id="1375" name="Google Shape;1375;p45"/>
          <p:cNvSpPr txBox="1">
            <a:spLocks noGrp="1"/>
          </p:cNvSpPr>
          <p:nvPr>
            <p:ph type="subTitle" idx="2"/>
          </p:nvPr>
        </p:nvSpPr>
        <p:spPr>
          <a:xfrm>
            <a:off x="4945638" y="1029651"/>
            <a:ext cx="2907600" cy="54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KEKURANGAN</a:t>
            </a:r>
            <a:endParaRPr dirty="0"/>
          </a:p>
        </p:txBody>
      </p:sp>
      <p:sp>
        <p:nvSpPr>
          <p:cNvPr id="1376" name="Google Shape;1376;p45"/>
          <p:cNvSpPr txBox="1">
            <a:spLocks noGrp="1"/>
          </p:cNvSpPr>
          <p:nvPr>
            <p:ph type="subTitle" idx="3"/>
          </p:nvPr>
        </p:nvSpPr>
        <p:spPr>
          <a:xfrm>
            <a:off x="1290757" y="1793410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800" dirty="0" err="1">
                <a:solidFill>
                  <a:schemeClr val="bg1"/>
                </a:solidFill>
              </a:rPr>
              <a:t>Sistem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topologi</a:t>
            </a:r>
            <a:r>
              <a:rPr lang="en-US" sz="1800" dirty="0">
                <a:solidFill>
                  <a:schemeClr val="bg1"/>
                </a:solidFill>
              </a:rPr>
              <a:t> yang </a:t>
            </a:r>
            <a:r>
              <a:rPr lang="en-US" sz="1800" dirty="0" err="1">
                <a:solidFill>
                  <a:schemeClr val="bg1"/>
                </a:solidFill>
              </a:rPr>
              <a:t>sangat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sederhana</a:t>
            </a:r>
            <a:r>
              <a:rPr lang="en-US" sz="1800" dirty="0">
                <a:solidFill>
                  <a:schemeClr val="bg1"/>
                </a:solidFill>
              </a:rPr>
              <a:t/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/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 err="1">
                <a:solidFill>
                  <a:schemeClr val="bg1"/>
                </a:solidFill>
              </a:rPr>
              <a:t>Biaya</a:t>
            </a:r>
            <a:r>
              <a:rPr lang="en-US" sz="1800" dirty="0">
                <a:solidFill>
                  <a:schemeClr val="bg1"/>
                </a:solidFill>
              </a:rPr>
              <a:t> yang </a:t>
            </a:r>
            <a:r>
              <a:rPr lang="en-US" sz="1800" dirty="0" err="1">
                <a:solidFill>
                  <a:schemeClr val="bg1"/>
                </a:solidFill>
              </a:rPr>
              <a:t>lebih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murah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dari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pada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topologi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jaringan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lainnya</a:t>
            </a:r>
            <a:r>
              <a:rPr lang="en-US" sz="1800" dirty="0">
                <a:solidFill>
                  <a:schemeClr val="bg1"/>
                </a:solidFill>
              </a:rPr>
              <a:t/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/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 err="1">
                <a:solidFill>
                  <a:schemeClr val="bg1"/>
                </a:solidFill>
              </a:rPr>
              <a:t>Membutuhkan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kabel</a:t>
            </a:r>
            <a:r>
              <a:rPr lang="en-US" sz="1800" dirty="0">
                <a:solidFill>
                  <a:schemeClr val="bg1"/>
                </a:solidFill>
              </a:rPr>
              <a:t> yang </a:t>
            </a:r>
            <a:r>
              <a:rPr lang="en-US" sz="1800" dirty="0" err="1" smtClean="0">
                <a:solidFill>
                  <a:schemeClr val="bg1"/>
                </a:solidFill>
              </a:rPr>
              <a:t>sedikit</a:t>
            </a:r>
            <a:endParaRPr sz="1800" dirty="0">
              <a:solidFill>
                <a:schemeClr val="bg1"/>
              </a:solidFill>
            </a:endParaRPr>
          </a:p>
        </p:txBody>
      </p:sp>
      <p:sp>
        <p:nvSpPr>
          <p:cNvPr id="1377" name="Google Shape;1377;p45"/>
          <p:cNvSpPr txBox="1">
            <a:spLocks noGrp="1"/>
          </p:cNvSpPr>
          <p:nvPr>
            <p:ph type="subTitle" idx="4"/>
          </p:nvPr>
        </p:nvSpPr>
        <p:spPr>
          <a:xfrm>
            <a:off x="4945638" y="1791668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800" dirty="0" err="1">
                <a:solidFill>
                  <a:schemeClr val="bg1"/>
                </a:solidFill>
              </a:rPr>
              <a:t>Tidak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cocok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untuk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penggunaan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pada</a:t>
            </a:r>
            <a:r>
              <a:rPr lang="en-US" sz="1800" dirty="0">
                <a:solidFill>
                  <a:schemeClr val="bg1"/>
                </a:solidFill>
              </a:rPr>
              <a:t> traffic yang </a:t>
            </a:r>
            <a:r>
              <a:rPr lang="en-US" sz="1800" dirty="0" err="1">
                <a:solidFill>
                  <a:schemeClr val="bg1"/>
                </a:solidFill>
              </a:rPr>
              <a:t>padat</a:t>
            </a:r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800" dirty="0" err="1">
                <a:solidFill>
                  <a:schemeClr val="bg1"/>
                </a:solidFill>
              </a:rPr>
              <a:t>Sulit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dalam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melakukan</a:t>
            </a:r>
            <a:r>
              <a:rPr lang="en-US" sz="1800" dirty="0">
                <a:solidFill>
                  <a:schemeClr val="bg1"/>
                </a:solidFill>
              </a:rPr>
              <a:t> maintenance</a:t>
            </a:r>
          </a:p>
          <a:p>
            <a:pPr marL="0" lvl="0" indent="0"/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800" dirty="0" err="1">
                <a:solidFill>
                  <a:schemeClr val="bg1"/>
                </a:solidFill>
              </a:rPr>
              <a:t>Koneksi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lebih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lambat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dari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pada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topologi</a:t>
            </a:r>
            <a:r>
              <a:rPr lang="en-US" sz="1800" dirty="0">
                <a:solidFill>
                  <a:schemeClr val="bg1"/>
                </a:solidFill>
              </a:rPr>
              <a:t> yang lain</a:t>
            </a:r>
          </a:p>
        </p:txBody>
      </p:sp>
      <p:grpSp>
        <p:nvGrpSpPr>
          <p:cNvPr id="1378" name="Google Shape;1378;p45"/>
          <p:cNvGrpSpPr/>
          <p:nvPr/>
        </p:nvGrpSpPr>
        <p:grpSpPr>
          <a:xfrm>
            <a:off x="2534560" y="401917"/>
            <a:ext cx="419995" cy="400305"/>
            <a:chOff x="6870193" y="2295620"/>
            <a:chExt cx="360356" cy="343462"/>
          </a:xfrm>
          <a:solidFill>
            <a:schemeClr val="bg1"/>
          </a:solidFill>
        </p:grpSpPr>
        <p:sp>
          <p:nvSpPr>
            <p:cNvPr id="1379" name="Google Shape;1379;p45"/>
            <p:cNvSpPr/>
            <p:nvPr/>
          </p:nvSpPr>
          <p:spPr>
            <a:xfrm>
              <a:off x="6870193" y="2295620"/>
              <a:ext cx="360356" cy="343462"/>
            </a:xfrm>
            <a:custGeom>
              <a:avLst/>
              <a:gdLst/>
              <a:ahLst/>
              <a:cxnLst/>
              <a:rect l="l" t="t" r="r" b="b"/>
              <a:pathLst>
                <a:path w="11348" h="10816" extrusionOk="0">
                  <a:moveTo>
                    <a:pt x="6027" y="0"/>
                  </a:moveTo>
                  <a:cubicBezTo>
                    <a:pt x="5700" y="0"/>
                    <a:pt x="5448" y="70"/>
                    <a:pt x="5430" y="76"/>
                  </a:cubicBezTo>
                  <a:cubicBezTo>
                    <a:pt x="5358" y="112"/>
                    <a:pt x="5299" y="172"/>
                    <a:pt x="5299" y="255"/>
                  </a:cubicBezTo>
                  <a:lnTo>
                    <a:pt x="5299" y="2731"/>
                  </a:lnTo>
                  <a:lnTo>
                    <a:pt x="3501" y="5017"/>
                  </a:lnTo>
                  <a:cubicBezTo>
                    <a:pt x="3441" y="4767"/>
                    <a:pt x="3215" y="4577"/>
                    <a:pt x="2929" y="4577"/>
                  </a:cubicBezTo>
                  <a:lnTo>
                    <a:pt x="584" y="4577"/>
                  </a:lnTo>
                  <a:cubicBezTo>
                    <a:pt x="274" y="4577"/>
                    <a:pt x="1" y="4827"/>
                    <a:pt x="1" y="5160"/>
                  </a:cubicBezTo>
                  <a:lnTo>
                    <a:pt x="1" y="5732"/>
                  </a:lnTo>
                  <a:cubicBezTo>
                    <a:pt x="1" y="5839"/>
                    <a:pt x="96" y="5910"/>
                    <a:pt x="179" y="5910"/>
                  </a:cubicBezTo>
                  <a:cubicBezTo>
                    <a:pt x="274" y="5910"/>
                    <a:pt x="358" y="5827"/>
                    <a:pt x="358" y="5732"/>
                  </a:cubicBezTo>
                  <a:lnTo>
                    <a:pt x="358" y="5160"/>
                  </a:lnTo>
                  <a:cubicBezTo>
                    <a:pt x="358" y="5041"/>
                    <a:pt x="453" y="4946"/>
                    <a:pt x="572" y="4946"/>
                  </a:cubicBezTo>
                  <a:lnTo>
                    <a:pt x="2918" y="4946"/>
                  </a:lnTo>
                  <a:cubicBezTo>
                    <a:pt x="3037" y="4946"/>
                    <a:pt x="3132" y="5041"/>
                    <a:pt x="3132" y="5160"/>
                  </a:cubicBezTo>
                  <a:lnTo>
                    <a:pt x="3132" y="10232"/>
                  </a:lnTo>
                  <a:cubicBezTo>
                    <a:pt x="3132" y="10351"/>
                    <a:pt x="3037" y="10435"/>
                    <a:pt x="2918" y="10435"/>
                  </a:cubicBezTo>
                  <a:lnTo>
                    <a:pt x="572" y="10435"/>
                  </a:lnTo>
                  <a:cubicBezTo>
                    <a:pt x="453" y="10435"/>
                    <a:pt x="358" y="10351"/>
                    <a:pt x="358" y="10232"/>
                  </a:cubicBezTo>
                  <a:lnTo>
                    <a:pt x="358" y="6506"/>
                  </a:lnTo>
                  <a:cubicBezTo>
                    <a:pt x="358" y="6410"/>
                    <a:pt x="274" y="6327"/>
                    <a:pt x="179" y="6327"/>
                  </a:cubicBezTo>
                  <a:cubicBezTo>
                    <a:pt x="72" y="6327"/>
                    <a:pt x="1" y="6422"/>
                    <a:pt x="1" y="6506"/>
                  </a:cubicBezTo>
                  <a:lnTo>
                    <a:pt x="1" y="10232"/>
                  </a:lnTo>
                  <a:cubicBezTo>
                    <a:pt x="1" y="10542"/>
                    <a:pt x="251" y="10816"/>
                    <a:pt x="584" y="10816"/>
                  </a:cubicBezTo>
                  <a:lnTo>
                    <a:pt x="2929" y="10816"/>
                  </a:lnTo>
                  <a:cubicBezTo>
                    <a:pt x="3251" y="10816"/>
                    <a:pt x="3513" y="10554"/>
                    <a:pt x="3513" y="10232"/>
                  </a:cubicBezTo>
                  <a:lnTo>
                    <a:pt x="3513" y="9744"/>
                  </a:lnTo>
                  <a:lnTo>
                    <a:pt x="4418" y="10185"/>
                  </a:lnTo>
                  <a:cubicBezTo>
                    <a:pt x="4453" y="10197"/>
                    <a:pt x="4477" y="10197"/>
                    <a:pt x="4513" y="10197"/>
                  </a:cubicBezTo>
                  <a:lnTo>
                    <a:pt x="8025" y="10197"/>
                  </a:lnTo>
                  <a:cubicBezTo>
                    <a:pt x="8132" y="10197"/>
                    <a:pt x="8204" y="10113"/>
                    <a:pt x="8204" y="10018"/>
                  </a:cubicBezTo>
                  <a:cubicBezTo>
                    <a:pt x="8204" y="9923"/>
                    <a:pt x="8109" y="9839"/>
                    <a:pt x="8025" y="9839"/>
                  </a:cubicBezTo>
                  <a:lnTo>
                    <a:pt x="4561" y="9839"/>
                  </a:lnTo>
                  <a:lnTo>
                    <a:pt x="3525" y="9327"/>
                  </a:lnTo>
                  <a:lnTo>
                    <a:pt x="3525" y="5589"/>
                  </a:lnTo>
                  <a:lnTo>
                    <a:pt x="5644" y="2910"/>
                  </a:lnTo>
                  <a:cubicBezTo>
                    <a:pt x="5668" y="2874"/>
                    <a:pt x="5692" y="2839"/>
                    <a:pt x="5692" y="2791"/>
                  </a:cubicBezTo>
                  <a:lnTo>
                    <a:pt x="5692" y="398"/>
                  </a:lnTo>
                  <a:cubicBezTo>
                    <a:pt x="5787" y="379"/>
                    <a:pt x="5924" y="358"/>
                    <a:pt x="6080" y="358"/>
                  </a:cubicBezTo>
                  <a:cubicBezTo>
                    <a:pt x="6313" y="358"/>
                    <a:pt x="6587" y="405"/>
                    <a:pt x="6823" y="576"/>
                  </a:cubicBezTo>
                  <a:cubicBezTo>
                    <a:pt x="7132" y="791"/>
                    <a:pt x="7275" y="1207"/>
                    <a:pt x="7275" y="1803"/>
                  </a:cubicBezTo>
                  <a:lnTo>
                    <a:pt x="7275" y="3755"/>
                  </a:lnTo>
                  <a:cubicBezTo>
                    <a:pt x="7275" y="3862"/>
                    <a:pt x="7370" y="3934"/>
                    <a:pt x="7454" y="3934"/>
                  </a:cubicBezTo>
                  <a:lnTo>
                    <a:pt x="10395" y="3934"/>
                  </a:lnTo>
                  <a:cubicBezTo>
                    <a:pt x="10716" y="3934"/>
                    <a:pt x="10990" y="4208"/>
                    <a:pt x="10990" y="4529"/>
                  </a:cubicBezTo>
                  <a:cubicBezTo>
                    <a:pt x="10990" y="4863"/>
                    <a:pt x="10716" y="5125"/>
                    <a:pt x="10395" y="5125"/>
                  </a:cubicBezTo>
                  <a:lnTo>
                    <a:pt x="8823" y="5125"/>
                  </a:lnTo>
                  <a:cubicBezTo>
                    <a:pt x="8728" y="5125"/>
                    <a:pt x="8644" y="5220"/>
                    <a:pt x="8644" y="5303"/>
                  </a:cubicBezTo>
                  <a:cubicBezTo>
                    <a:pt x="8644" y="5410"/>
                    <a:pt x="8740" y="5482"/>
                    <a:pt x="8823" y="5482"/>
                  </a:cubicBezTo>
                  <a:lnTo>
                    <a:pt x="10228" y="5482"/>
                  </a:lnTo>
                  <a:cubicBezTo>
                    <a:pt x="10538" y="5494"/>
                    <a:pt x="10788" y="5767"/>
                    <a:pt x="10788" y="6077"/>
                  </a:cubicBezTo>
                  <a:cubicBezTo>
                    <a:pt x="10788" y="6399"/>
                    <a:pt x="10526" y="6672"/>
                    <a:pt x="10192" y="6672"/>
                  </a:cubicBezTo>
                  <a:lnTo>
                    <a:pt x="8823" y="6672"/>
                  </a:lnTo>
                  <a:cubicBezTo>
                    <a:pt x="8728" y="6672"/>
                    <a:pt x="8644" y="6768"/>
                    <a:pt x="8644" y="6851"/>
                  </a:cubicBezTo>
                  <a:cubicBezTo>
                    <a:pt x="8644" y="6958"/>
                    <a:pt x="8740" y="7030"/>
                    <a:pt x="8823" y="7030"/>
                  </a:cubicBezTo>
                  <a:lnTo>
                    <a:pt x="10073" y="7030"/>
                  </a:lnTo>
                  <a:cubicBezTo>
                    <a:pt x="10371" y="7053"/>
                    <a:pt x="10597" y="7327"/>
                    <a:pt x="10597" y="7625"/>
                  </a:cubicBezTo>
                  <a:cubicBezTo>
                    <a:pt x="10597" y="7946"/>
                    <a:pt x="10335" y="8220"/>
                    <a:pt x="10002" y="8220"/>
                  </a:cubicBezTo>
                  <a:lnTo>
                    <a:pt x="8823" y="8220"/>
                  </a:lnTo>
                  <a:cubicBezTo>
                    <a:pt x="8728" y="8220"/>
                    <a:pt x="8644" y="8315"/>
                    <a:pt x="8644" y="8399"/>
                  </a:cubicBezTo>
                  <a:cubicBezTo>
                    <a:pt x="8644" y="8506"/>
                    <a:pt x="8740" y="8577"/>
                    <a:pt x="8823" y="8577"/>
                  </a:cubicBezTo>
                  <a:lnTo>
                    <a:pt x="9883" y="8577"/>
                  </a:lnTo>
                  <a:cubicBezTo>
                    <a:pt x="9895" y="8577"/>
                    <a:pt x="9918" y="8589"/>
                    <a:pt x="9918" y="8589"/>
                  </a:cubicBezTo>
                  <a:cubicBezTo>
                    <a:pt x="10192" y="8649"/>
                    <a:pt x="10407" y="8887"/>
                    <a:pt x="10407" y="9185"/>
                  </a:cubicBezTo>
                  <a:cubicBezTo>
                    <a:pt x="10407" y="9518"/>
                    <a:pt x="10133" y="9780"/>
                    <a:pt x="9811" y="9780"/>
                  </a:cubicBezTo>
                  <a:lnTo>
                    <a:pt x="8823" y="9780"/>
                  </a:lnTo>
                  <a:cubicBezTo>
                    <a:pt x="8728" y="9780"/>
                    <a:pt x="8644" y="9875"/>
                    <a:pt x="8644" y="9958"/>
                  </a:cubicBezTo>
                  <a:cubicBezTo>
                    <a:pt x="8644" y="10066"/>
                    <a:pt x="8740" y="10137"/>
                    <a:pt x="8823" y="10137"/>
                  </a:cubicBezTo>
                  <a:lnTo>
                    <a:pt x="9811" y="10137"/>
                  </a:lnTo>
                  <a:cubicBezTo>
                    <a:pt x="10347" y="10137"/>
                    <a:pt x="10776" y="9708"/>
                    <a:pt x="10776" y="9173"/>
                  </a:cubicBezTo>
                  <a:cubicBezTo>
                    <a:pt x="10776" y="8887"/>
                    <a:pt x="10657" y="8637"/>
                    <a:pt x="10466" y="8458"/>
                  </a:cubicBezTo>
                  <a:cubicBezTo>
                    <a:pt x="10764" y="8292"/>
                    <a:pt x="10966" y="7982"/>
                    <a:pt x="10966" y="7613"/>
                  </a:cubicBezTo>
                  <a:cubicBezTo>
                    <a:pt x="10966" y="7327"/>
                    <a:pt x="10847" y="7077"/>
                    <a:pt x="10657" y="6899"/>
                  </a:cubicBezTo>
                  <a:cubicBezTo>
                    <a:pt x="10954" y="6803"/>
                    <a:pt x="11145" y="6482"/>
                    <a:pt x="11145" y="6113"/>
                  </a:cubicBezTo>
                  <a:cubicBezTo>
                    <a:pt x="11145" y="5827"/>
                    <a:pt x="11026" y="5577"/>
                    <a:pt x="10835" y="5398"/>
                  </a:cubicBezTo>
                  <a:cubicBezTo>
                    <a:pt x="11133" y="5232"/>
                    <a:pt x="11347" y="4922"/>
                    <a:pt x="11347" y="4541"/>
                  </a:cubicBezTo>
                  <a:cubicBezTo>
                    <a:pt x="11347" y="4005"/>
                    <a:pt x="10907" y="3577"/>
                    <a:pt x="10371" y="3577"/>
                  </a:cubicBezTo>
                  <a:lnTo>
                    <a:pt x="7621" y="3577"/>
                  </a:lnTo>
                  <a:lnTo>
                    <a:pt x="7621" y="1827"/>
                  </a:lnTo>
                  <a:cubicBezTo>
                    <a:pt x="7621" y="1112"/>
                    <a:pt x="7418" y="588"/>
                    <a:pt x="7013" y="291"/>
                  </a:cubicBezTo>
                  <a:cubicBezTo>
                    <a:pt x="6703" y="61"/>
                    <a:pt x="6332" y="0"/>
                    <a:pt x="60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0" name="Google Shape;1380;p45"/>
            <p:cNvSpPr/>
            <p:nvPr/>
          </p:nvSpPr>
          <p:spPr>
            <a:xfrm>
              <a:off x="6920842" y="2577064"/>
              <a:ext cx="36709" cy="36677"/>
            </a:xfrm>
            <a:custGeom>
              <a:avLst/>
              <a:gdLst/>
              <a:ahLst/>
              <a:cxnLst/>
              <a:rect l="l" t="t" r="r" b="b"/>
              <a:pathLst>
                <a:path w="1156" h="1155" extrusionOk="0">
                  <a:moveTo>
                    <a:pt x="584" y="369"/>
                  </a:moveTo>
                  <a:cubicBezTo>
                    <a:pt x="703" y="369"/>
                    <a:pt x="787" y="464"/>
                    <a:pt x="787" y="584"/>
                  </a:cubicBezTo>
                  <a:cubicBezTo>
                    <a:pt x="787" y="703"/>
                    <a:pt x="703" y="786"/>
                    <a:pt x="584" y="786"/>
                  </a:cubicBezTo>
                  <a:cubicBezTo>
                    <a:pt x="465" y="786"/>
                    <a:pt x="370" y="703"/>
                    <a:pt x="370" y="584"/>
                  </a:cubicBezTo>
                  <a:cubicBezTo>
                    <a:pt x="370" y="464"/>
                    <a:pt x="453" y="369"/>
                    <a:pt x="584" y="369"/>
                  </a:cubicBezTo>
                  <a:close/>
                  <a:moveTo>
                    <a:pt x="584" y="0"/>
                  </a:moveTo>
                  <a:cubicBezTo>
                    <a:pt x="263" y="0"/>
                    <a:pt x="1" y="250"/>
                    <a:pt x="1" y="584"/>
                  </a:cubicBezTo>
                  <a:cubicBezTo>
                    <a:pt x="1" y="905"/>
                    <a:pt x="251" y="1155"/>
                    <a:pt x="584" y="1155"/>
                  </a:cubicBezTo>
                  <a:cubicBezTo>
                    <a:pt x="906" y="1155"/>
                    <a:pt x="1156" y="905"/>
                    <a:pt x="1156" y="584"/>
                  </a:cubicBezTo>
                  <a:cubicBezTo>
                    <a:pt x="1156" y="250"/>
                    <a:pt x="894" y="0"/>
                    <a:pt x="5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1" name="Google Shape;1381;p45"/>
          <p:cNvGrpSpPr/>
          <p:nvPr/>
        </p:nvGrpSpPr>
        <p:grpSpPr>
          <a:xfrm>
            <a:off x="6192324" y="395608"/>
            <a:ext cx="414221" cy="412926"/>
            <a:chOff x="4129482" y="3681059"/>
            <a:chExt cx="355402" cy="354291"/>
          </a:xfrm>
          <a:solidFill>
            <a:schemeClr val="bg1"/>
          </a:solidFill>
        </p:grpSpPr>
        <p:sp>
          <p:nvSpPr>
            <p:cNvPr id="1382" name="Google Shape;1382;p45"/>
            <p:cNvSpPr/>
            <p:nvPr/>
          </p:nvSpPr>
          <p:spPr>
            <a:xfrm>
              <a:off x="4313979" y="3719578"/>
              <a:ext cx="133117" cy="225016"/>
            </a:xfrm>
            <a:custGeom>
              <a:avLst/>
              <a:gdLst/>
              <a:ahLst/>
              <a:cxnLst/>
              <a:rect l="l" t="t" r="r" b="b"/>
              <a:pathLst>
                <a:path w="4192" h="7086" extrusionOk="0">
                  <a:moveTo>
                    <a:pt x="173" y="0"/>
                  </a:moveTo>
                  <a:cubicBezTo>
                    <a:pt x="96" y="0"/>
                    <a:pt x="23" y="68"/>
                    <a:pt x="12" y="156"/>
                  </a:cubicBezTo>
                  <a:cubicBezTo>
                    <a:pt x="0" y="240"/>
                    <a:pt x="72" y="323"/>
                    <a:pt x="167" y="335"/>
                  </a:cubicBezTo>
                  <a:cubicBezTo>
                    <a:pt x="1167" y="418"/>
                    <a:pt x="2108" y="883"/>
                    <a:pt x="2798" y="1633"/>
                  </a:cubicBezTo>
                  <a:cubicBezTo>
                    <a:pt x="3501" y="2383"/>
                    <a:pt x="3870" y="3359"/>
                    <a:pt x="3870" y="4383"/>
                  </a:cubicBezTo>
                  <a:cubicBezTo>
                    <a:pt x="3870" y="5217"/>
                    <a:pt x="3620" y="6002"/>
                    <a:pt x="3156" y="6693"/>
                  </a:cubicBezTo>
                  <a:lnTo>
                    <a:pt x="893" y="4407"/>
                  </a:lnTo>
                  <a:cubicBezTo>
                    <a:pt x="864" y="4377"/>
                    <a:pt x="822" y="4362"/>
                    <a:pt x="779" y="4362"/>
                  </a:cubicBezTo>
                  <a:cubicBezTo>
                    <a:pt x="736" y="4362"/>
                    <a:pt x="691" y="4377"/>
                    <a:pt x="655" y="4407"/>
                  </a:cubicBezTo>
                  <a:cubicBezTo>
                    <a:pt x="596" y="4467"/>
                    <a:pt x="596" y="4574"/>
                    <a:pt x="655" y="4645"/>
                  </a:cubicBezTo>
                  <a:lnTo>
                    <a:pt x="3048" y="7050"/>
                  </a:lnTo>
                  <a:cubicBezTo>
                    <a:pt x="3084" y="7074"/>
                    <a:pt x="3120" y="7086"/>
                    <a:pt x="3167" y="7086"/>
                  </a:cubicBezTo>
                  <a:lnTo>
                    <a:pt x="3179" y="7086"/>
                  </a:lnTo>
                  <a:cubicBezTo>
                    <a:pt x="3227" y="7086"/>
                    <a:pt x="3275" y="7062"/>
                    <a:pt x="3298" y="7026"/>
                  </a:cubicBezTo>
                  <a:cubicBezTo>
                    <a:pt x="3882" y="6252"/>
                    <a:pt x="4191" y="5348"/>
                    <a:pt x="4191" y="4383"/>
                  </a:cubicBezTo>
                  <a:cubicBezTo>
                    <a:pt x="4191" y="3276"/>
                    <a:pt x="3775" y="2228"/>
                    <a:pt x="3036" y="1407"/>
                  </a:cubicBezTo>
                  <a:cubicBezTo>
                    <a:pt x="2286" y="597"/>
                    <a:pt x="1274" y="97"/>
                    <a:pt x="191" y="2"/>
                  </a:cubicBezTo>
                  <a:cubicBezTo>
                    <a:pt x="185" y="1"/>
                    <a:pt x="179" y="0"/>
                    <a:pt x="1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45"/>
            <p:cNvSpPr/>
            <p:nvPr/>
          </p:nvSpPr>
          <p:spPr>
            <a:xfrm>
              <a:off x="4220968" y="3719197"/>
              <a:ext cx="106284" cy="132387"/>
            </a:xfrm>
            <a:custGeom>
              <a:avLst/>
              <a:gdLst/>
              <a:ahLst/>
              <a:cxnLst/>
              <a:rect l="l" t="t" r="r" b="b"/>
              <a:pathLst>
                <a:path w="3347" h="4169" extrusionOk="0">
                  <a:moveTo>
                    <a:pt x="2340" y="1"/>
                  </a:moveTo>
                  <a:cubicBezTo>
                    <a:pt x="2334" y="1"/>
                    <a:pt x="2328" y="1"/>
                    <a:pt x="2322" y="2"/>
                  </a:cubicBezTo>
                  <a:cubicBezTo>
                    <a:pt x="1501" y="73"/>
                    <a:pt x="715" y="371"/>
                    <a:pt x="60" y="883"/>
                  </a:cubicBezTo>
                  <a:cubicBezTo>
                    <a:pt x="12" y="907"/>
                    <a:pt x="0" y="954"/>
                    <a:pt x="0" y="1002"/>
                  </a:cubicBezTo>
                  <a:cubicBezTo>
                    <a:pt x="0" y="1038"/>
                    <a:pt x="12" y="1085"/>
                    <a:pt x="36" y="1133"/>
                  </a:cubicBezTo>
                  <a:lnTo>
                    <a:pt x="3048" y="4121"/>
                  </a:lnTo>
                  <a:cubicBezTo>
                    <a:pt x="3072" y="4157"/>
                    <a:pt x="3120" y="4169"/>
                    <a:pt x="3167" y="4169"/>
                  </a:cubicBezTo>
                  <a:cubicBezTo>
                    <a:pt x="3203" y="4169"/>
                    <a:pt x="3251" y="4157"/>
                    <a:pt x="3287" y="4121"/>
                  </a:cubicBezTo>
                  <a:cubicBezTo>
                    <a:pt x="3346" y="4062"/>
                    <a:pt x="3346" y="3955"/>
                    <a:pt x="3287" y="3883"/>
                  </a:cubicBezTo>
                  <a:lnTo>
                    <a:pt x="429" y="1026"/>
                  </a:lnTo>
                  <a:cubicBezTo>
                    <a:pt x="1001" y="645"/>
                    <a:pt x="1655" y="383"/>
                    <a:pt x="2358" y="323"/>
                  </a:cubicBezTo>
                  <a:cubicBezTo>
                    <a:pt x="2363" y="324"/>
                    <a:pt x="2367" y="324"/>
                    <a:pt x="2372" y="324"/>
                  </a:cubicBezTo>
                  <a:cubicBezTo>
                    <a:pt x="2449" y="324"/>
                    <a:pt x="2512" y="235"/>
                    <a:pt x="2501" y="157"/>
                  </a:cubicBezTo>
                  <a:cubicBezTo>
                    <a:pt x="2479" y="68"/>
                    <a:pt x="2416" y="1"/>
                    <a:pt x="234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45"/>
            <p:cNvSpPr/>
            <p:nvPr/>
          </p:nvSpPr>
          <p:spPr>
            <a:xfrm>
              <a:off x="4167270" y="3772545"/>
              <a:ext cx="226127" cy="225746"/>
            </a:xfrm>
            <a:custGeom>
              <a:avLst/>
              <a:gdLst/>
              <a:ahLst/>
              <a:cxnLst/>
              <a:rect l="l" t="t" r="r" b="b"/>
              <a:pathLst>
                <a:path w="7121" h="7109" extrusionOk="0">
                  <a:moveTo>
                    <a:pt x="1037" y="405"/>
                  </a:moveTo>
                  <a:lnTo>
                    <a:pt x="6704" y="6061"/>
                  </a:lnTo>
                  <a:cubicBezTo>
                    <a:pt x="6013" y="6537"/>
                    <a:pt x="5228" y="6775"/>
                    <a:pt x="4406" y="6775"/>
                  </a:cubicBezTo>
                  <a:cubicBezTo>
                    <a:pt x="2168" y="6775"/>
                    <a:pt x="334" y="4942"/>
                    <a:pt x="334" y="2703"/>
                  </a:cubicBezTo>
                  <a:cubicBezTo>
                    <a:pt x="334" y="1882"/>
                    <a:pt x="572" y="1096"/>
                    <a:pt x="1037" y="405"/>
                  </a:cubicBezTo>
                  <a:close/>
                  <a:moveTo>
                    <a:pt x="1001" y="1"/>
                  </a:moveTo>
                  <a:cubicBezTo>
                    <a:pt x="953" y="1"/>
                    <a:pt x="918" y="36"/>
                    <a:pt x="882" y="60"/>
                  </a:cubicBezTo>
                  <a:cubicBezTo>
                    <a:pt x="298" y="822"/>
                    <a:pt x="1" y="1739"/>
                    <a:pt x="1" y="2703"/>
                  </a:cubicBezTo>
                  <a:cubicBezTo>
                    <a:pt x="1" y="5120"/>
                    <a:pt x="1989" y="7109"/>
                    <a:pt x="4406" y="7109"/>
                  </a:cubicBezTo>
                  <a:cubicBezTo>
                    <a:pt x="5382" y="7109"/>
                    <a:pt x="6287" y="6811"/>
                    <a:pt x="7061" y="6228"/>
                  </a:cubicBezTo>
                  <a:cubicBezTo>
                    <a:pt x="7109" y="6192"/>
                    <a:pt x="7121" y="6156"/>
                    <a:pt x="7121" y="6108"/>
                  </a:cubicBezTo>
                  <a:cubicBezTo>
                    <a:pt x="7121" y="6061"/>
                    <a:pt x="7109" y="6013"/>
                    <a:pt x="7073" y="5978"/>
                  </a:cubicBezTo>
                  <a:lnTo>
                    <a:pt x="1132" y="36"/>
                  </a:lnTo>
                  <a:cubicBezTo>
                    <a:pt x="1096" y="24"/>
                    <a:pt x="1048" y="1"/>
                    <a:pt x="100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45"/>
            <p:cNvSpPr/>
            <p:nvPr/>
          </p:nvSpPr>
          <p:spPr>
            <a:xfrm>
              <a:off x="4129482" y="3681059"/>
              <a:ext cx="355402" cy="354291"/>
            </a:xfrm>
            <a:custGeom>
              <a:avLst/>
              <a:gdLst/>
              <a:ahLst/>
              <a:cxnLst/>
              <a:rect l="l" t="t" r="r" b="b"/>
              <a:pathLst>
                <a:path w="11192" h="11157" extrusionOk="0">
                  <a:moveTo>
                    <a:pt x="5596" y="0"/>
                  </a:moveTo>
                  <a:cubicBezTo>
                    <a:pt x="4096" y="0"/>
                    <a:pt x="2703" y="572"/>
                    <a:pt x="1643" y="1631"/>
                  </a:cubicBezTo>
                  <a:cubicBezTo>
                    <a:pt x="584" y="2691"/>
                    <a:pt x="0" y="4096"/>
                    <a:pt x="0" y="5584"/>
                  </a:cubicBezTo>
                  <a:cubicBezTo>
                    <a:pt x="0" y="7013"/>
                    <a:pt x="536" y="8358"/>
                    <a:pt x="1512" y="9406"/>
                  </a:cubicBezTo>
                  <a:cubicBezTo>
                    <a:pt x="2477" y="10430"/>
                    <a:pt x="3786" y="11061"/>
                    <a:pt x="5191" y="11156"/>
                  </a:cubicBezTo>
                  <a:cubicBezTo>
                    <a:pt x="5286" y="11156"/>
                    <a:pt x="5358" y="11097"/>
                    <a:pt x="5382" y="11014"/>
                  </a:cubicBezTo>
                  <a:cubicBezTo>
                    <a:pt x="5382" y="10918"/>
                    <a:pt x="5322" y="10847"/>
                    <a:pt x="5227" y="10835"/>
                  </a:cubicBezTo>
                  <a:cubicBezTo>
                    <a:pt x="3905" y="10740"/>
                    <a:pt x="2667" y="10144"/>
                    <a:pt x="1762" y="9180"/>
                  </a:cubicBezTo>
                  <a:cubicBezTo>
                    <a:pt x="834" y="8192"/>
                    <a:pt x="333" y="6930"/>
                    <a:pt x="333" y="5572"/>
                  </a:cubicBezTo>
                  <a:cubicBezTo>
                    <a:pt x="333" y="4179"/>
                    <a:pt x="881" y="2858"/>
                    <a:pt x="1881" y="1858"/>
                  </a:cubicBezTo>
                  <a:cubicBezTo>
                    <a:pt x="2881" y="858"/>
                    <a:pt x="4203" y="310"/>
                    <a:pt x="5596" y="310"/>
                  </a:cubicBezTo>
                  <a:cubicBezTo>
                    <a:pt x="7001" y="310"/>
                    <a:pt x="8323" y="858"/>
                    <a:pt x="9323" y="1858"/>
                  </a:cubicBezTo>
                  <a:cubicBezTo>
                    <a:pt x="10323" y="2858"/>
                    <a:pt x="10871" y="4179"/>
                    <a:pt x="10871" y="5572"/>
                  </a:cubicBezTo>
                  <a:cubicBezTo>
                    <a:pt x="10871" y="6918"/>
                    <a:pt x="10359" y="8192"/>
                    <a:pt x="9442" y="9180"/>
                  </a:cubicBezTo>
                  <a:cubicBezTo>
                    <a:pt x="8525" y="10144"/>
                    <a:pt x="7299" y="10740"/>
                    <a:pt x="5977" y="10835"/>
                  </a:cubicBezTo>
                  <a:cubicBezTo>
                    <a:pt x="5882" y="10835"/>
                    <a:pt x="5810" y="10918"/>
                    <a:pt x="5822" y="11014"/>
                  </a:cubicBezTo>
                  <a:cubicBezTo>
                    <a:pt x="5822" y="11097"/>
                    <a:pt x="5894" y="11156"/>
                    <a:pt x="5989" y="11156"/>
                  </a:cubicBezTo>
                  <a:lnTo>
                    <a:pt x="6001" y="11156"/>
                  </a:lnTo>
                  <a:cubicBezTo>
                    <a:pt x="7418" y="11061"/>
                    <a:pt x="8727" y="10442"/>
                    <a:pt x="9692" y="9406"/>
                  </a:cubicBezTo>
                  <a:cubicBezTo>
                    <a:pt x="10656" y="8358"/>
                    <a:pt x="11192" y="7013"/>
                    <a:pt x="11192" y="5584"/>
                  </a:cubicBezTo>
                  <a:cubicBezTo>
                    <a:pt x="11192" y="4096"/>
                    <a:pt x="10597" y="2691"/>
                    <a:pt x="9561" y="1631"/>
                  </a:cubicBezTo>
                  <a:cubicBezTo>
                    <a:pt x="8501" y="572"/>
                    <a:pt x="7108" y="0"/>
                    <a:pt x="559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86" name="Google Shape;1386;p45"/>
          <p:cNvSpPr/>
          <p:nvPr/>
        </p:nvSpPr>
        <p:spPr>
          <a:xfrm>
            <a:off x="8174144" y="39222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7" name="Google Shape;1387;p45"/>
          <p:cNvSpPr/>
          <p:nvPr/>
        </p:nvSpPr>
        <p:spPr>
          <a:xfrm rot="2036805">
            <a:off x="749793" y="331071"/>
            <a:ext cx="474663" cy="663137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8" name="Google Shape;1388;p45"/>
          <p:cNvSpPr/>
          <p:nvPr/>
        </p:nvSpPr>
        <p:spPr>
          <a:xfrm>
            <a:off x="940290" y="894928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9" name="Google Shape;1389;p45"/>
          <p:cNvSpPr/>
          <p:nvPr/>
        </p:nvSpPr>
        <p:spPr>
          <a:xfrm>
            <a:off x="8070177" y="32124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0" name="Google Shape;1390;p45"/>
          <p:cNvSpPr/>
          <p:nvPr/>
        </p:nvSpPr>
        <p:spPr>
          <a:xfrm>
            <a:off x="4945644" y="602071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1" name="Google Shape;1391;p45"/>
          <p:cNvSpPr/>
          <p:nvPr/>
        </p:nvSpPr>
        <p:spPr>
          <a:xfrm>
            <a:off x="4396756" y="4387446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3528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8350" y="92493"/>
            <a:ext cx="7047300" cy="482400"/>
          </a:xfrm>
        </p:spPr>
        <p:txBody>
          <a:bodyPr/>
          <a:lstStyle/>
          <a:p>
            <a:r>
              <a:rPr lang="en" sz="3200" dirty="0"/>
              <a:t>Topologi </a:t>
            </a:r>
            <a:r>
              <a:rPr lang="en" sz="3200" dirty="0" smtClean="0"/>
              <a:t>Jaringan </a:t>
            </a:r>
            <a:r>
              <a:rPr lang="en" sz="3200" b="1" dirty="0" smtClean="0"/>
              <a:t>STAR</a:t>
            </a:r>
            <a:endParaRPr lang="en-US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67299" y="3949978"/>
            <a:ext cx="8209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jaringan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ini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memiliki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bentuk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sama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seperti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bintang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dengan</a:t>
            </a:r>
            <a:r>
              <a:rPr lang="en-US" sz="1600" dirty="0">
                <a:solidFill>
                  <a:schemeClr val="bg1"/>
                </a:solidFill>
              </a:rPr>
              <a:t> HUB </a:t>
            </a:r>
            <a:r>
              <a:rPr lang="en-US" sz="1600" dirty="0" err="1">
                <a:solidFill>
                  <a:schemeClr val="bg1"/>
                </a:solidFill>
              </a:rPr>
              <a:t>sebagai</a:t>
            </a:r>
            <a:r>
              <a:rPr lang="en-US" sz="1600" dirty="0">
                <a:solidFill>
                  <a:schemeClr val="bg1"/>
                </a:solidFill>
              </a:rPr>
              <a:t> media </a:t>
            </a:r>
            <a:r>
              <a:rPr lang="en-US" sz="1600" dirty="0" err="1">
                <a:solidFill>
                  <a:schemeClr val="bg1"/>
                </a:solidFill>
              </a:rPr>
              <a:t>penghubung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ke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setiap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perangkat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komputer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seperti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gambar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star </a:t>
            </a:r>
            <a:r>
              <a:rPr lang="en-US" sz="1600" dirty="0" err="1">
                <a:solidFill>
                  <a:schemeClr val="bg1"/>
                </a:solidFill>
              </a:rPr>
              <a:t>diatas</a:t>
            </a:r>
            <a:r>
              <a:rPr lang="en-US" sz="1600" dirty="0">
                <a:solidFill>
                  <a:schemeClr val="bg1"/>
                </a:solidFill>
              </a:rPr>
              <a:t>.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Star </a:t>
            </a:r>
            <a:r>
              <a:rPr lang="en-US" sz="1600" dirty="0" err="1">
                <a:solidFill>
                  <a:schemeClr val="bg1"/>
                </a:solidFill>
              </a:rPr>
              <a:t>biasa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digunakan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dalam</a:t>
            </a:r>
            <a:r>
              <a:rPr lang="en-US" sz="1600" dirty="0">
                <a:solidFill>
                  <a:schemeClr val="bg1"/>
                </a:solidFill>
              </a:rPr>
              <a:t> lab </a:t>
            </a:r>
            <a:r>
              <a:rPr lang="en-US" sz="1600" dirty="0" err="1">
                <a:solidFill>
                  <a:schemeClr val="bg1"/>
                </a:solidFill>
              </a:rPr>
              <a:t>komputer</a:t>
            </a:r>
            <a:r>
              <a:rPr lang="en-US" sz="1600" dirty="0">
                <a:solidFill>
                  <a:schemeClr val="bg1"/>
                </a:solidFill>
              </a:rPr>
              <a:t> di </a:t>
            </a:r>
            <a:r>
              <a:rPr lang="en-US" sz="1600" dirty="0" err="1">
                <a:solidFill>
                  <a:schemeClr val="bg1"/>
                </a:solidFill>
              </a:rPr>
              <a:t>suatu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sekolah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3" name="Picture 2" descr="Topologi Star Jaringan Komputer | Mengenal Teknologi Sistem Informasi  Kompu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417" y="826917"/>
            <a:ext cx="3965165" cy="302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36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048350" y="92493"/>
            <a:ext cx="7047300" cy="482400"/>
          </a:xfrm>
        </p:spPr>
        <p:txBody>
          <a:bodyPr/>
          <a:lstStyle/>
          <a:p>
            <a:r>
              <a:rPr lang="en" sz="3200" dirty="0" smtClean="0"/>
              <a:t>Karakteristik Topologi Jaringan </a:t>
            </a:r>
            <a:r>
              <a:rPr lang="en" sz="3200" b="1" dirty="0" smtClean="0"/>
              <a:t>STAR</a:t>
            </a:r>
            <a:endParaRPr 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79233" y="991519"/>
            <a:ext cx="81855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/>
            <a:r>
              <a:rPr lang="en-US" sz="2400" dirty="0">
                <a:solidFill>
                  <a:schemeClr val="bg1"/>
                </a:solidFill>
              </a:rPr>
              <a:t>1. </a:t>
            </a:r>
            <a:r>
              <a:rPr lang="en-US" sz="2400" dirty="0" err="1">
                <a:solidFill>
                  <a:schemeClr val="bg1"/>
                </a:solidFill>
              </a:rPr>
              <a:t>Semakin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banyak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perangkat</a:t>
            </a:r>
            <a:r>
              <a:rPr lang="en-US" sz="2400" dirty="0">
                <a:solidFill>
                  <a:schemeClr val="bg1"/>
                </a:solidFill>
              </a:rPr>
              <a:t> user di </a:t>
            </a:r>
            <a:r>
              <a:rPr lang="en-US" sz="2400" dirty="0" err="1">
                <a:solidFill>
                  <a:schemeClr val="bg1"/>
                </a:solidFill>
              </a:rPr>
              <a:t>topologi</a:t>
            </a:r>
            <a:r>
              <a:rPr lang="en-US" sz="2400" dirty="0">
                <a:solidFill>
                  <a:schemeClr val="bg1"/>
                </a:solidFill>
              </a:rPr>
              <a:t> star yang </a:t>
            </a:r>
            <a:r>
              <a:rPr lang="en-US" sz="2400" dirty="0" err="1">
                <a:solidFill>
                  <a:schemeClr val="bg1"/>
                </a:solidFill>
              </a:rPr>
              <a:t>terhubung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dalam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suatu</a:t>
            </a:r>
            <a:r>
              <a:rPr lang="en-US" sz="2400" dirty="0">
                <a:solidFill>
                  <a:schemeClr val="bg1"/>
                </a:solidFill>
              </a:rPr>
              <a:t> HUB, </a:t>
            </a:r>
            <a:r>
              <a:rPr lang="en-US" sz="2400" dirty="0" err="1">
                <a:solidFill>
                  <a:schemeClr val="bg1"/>
                </a:solidFill>
              </a:rPr>
              <a:t>maka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kinerja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jaringan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menurun</a:t>
            </a:r>
            <a:endParaRPr lang="en-US" sz="2400" dirty="0">
              <a:solidFill>
                <a:schemeClr val="bg1"/>
              </a:solidFill>
            </a:endParaRPr>
          </a:p>
          <a:p>
            <a:pPr marL="363538" indent="-363538"/>
            <a:r>
              <a:rPr lang="en-US" sz="2400" dirty="0">
                <a:solidFill>
                  <a:schemeClr val="bg1"/>
                </a:solidFill>
              </a:rPr>
              <a:t>2. </a:t>
            </a:r>
            <a:r>
              <a:rPr lang="en-US" sz="2400" dirty="0" err="1">
                <a:solidFill>
                  <a:schemeClr val="bg1"/>
                </a:solidFill>
              </a:rPr>
              <a:t>Setiap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perangkat</a:t>
            </a:r>
            <a:r>
              <a:rPr lang="en-US" sz="2400" dirty="0">
                <a:solidFill>
                  <a:schemeClr val="bg1"/>
                </a:solidFill>
              </a:rPr>
              <a:t> user </a:t>
            </a:r>
            <a:r>
              <a:rPr lang="en-US" sz="2400" dirty="0" err="1">
                <a:solidFill>
                  <a:schemeClr val="bg1"/>
                </a:solidFill>
              </a:rPr>
              <a:t>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berkomunikasi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langsung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dengan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HUB</a:t>
            </a:r>
            <a:endParaRPr lang="en-US" sz="2400" dirty="0">
              <a:solidFill>
                <a:schemeClr val="bg1"/>
              </a:solidFill>
            </a:endParaRPr>
          </a:p>
          <a:p>
            <a:pPr marL="363538" indent="-363538"/>
            <a:r>
              <a:rPr lang="en-US" sz="2400" dirty="0">
                <a:solidFill>
                  <a:schemeClr val="bg1"/>
                </a:solidFill>
              </a:rPr>
              <a:t>3. </a:t>
            </a:r>
            <a:r>
              <a:rPr lang="en-US" sz="2400" dirty="0" err="1">
                <a:solidFill>
                  <a:schemeClr val="bg1"/>
                </a:solidFill>
              </a:rPr>
              <a:t>Topologi</a:t>
            </a:r>
            <a:r>
              <a:rPr lang="en-US" sz="2400" dirty="0">
                <a:solidFill>
                  <a:schemeClr val="bg1"/>
                </a:solidFill>
              </a:rPr>
              <a:t> star </a:t>
            </a:r>
            <a:r>
              <a:rPr lang="en-US" sz="2400" dirty="0" err="1">
                <a:solidFill>
                  <a:schemeClr val="bg1"/>
                </a:solidFill>
              </a:rPr>
              <a:t>mudah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untuk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dikembangkan</a:t>
            </a:r>
            <a:endParaRPr lang="en-US" sz="2400" dirty="0">
              <a:solidFill>
                <a:schemeClr val="bg1"/>
              </a:solidFill>
            </a:endParaRPr>
          </a:p>
          <a:p>
            <a:pPr marL="363538" indent="-363538"/>
            <a:r>
              <a:rPr lang="en-US" sz="2400" dirty="0">
                <a:solidFill>
                  <a:schemeClr val="bg1"/>
                </a:solidFill>
              </a:rPr>
              <a:t>4. </a:t>
            </a:r>
            <a:r>
              <a:rPr lang="en-US" sz="2400" dirty="0" err="1">
                <a:solidFill>
                  <a:schemeClr val="bg1"/>
                </a:solidFill>
              </a:rPr>
              <a:t>Jika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satu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perangkat</a:t>
            </a:r>
            <a:r>
              <a:rPr lang="en-US" sz="2400" dirty="0">
                <a:solidFill>
                  <a:schemeClr val="bg1"/>
                </a:solidFill>
              </a:rPr>
              <a:t> user </a:t>
            </a:r>
            <a:r>
              <a:rPr lang="en-US" sz="2400" dirty="0" err="1">
                <a:solidFill>
                  <a:schemeClr val="bg1"/>
                </a:solidFill>
              </a:rPr>
              <a:t>rusak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maka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jaringan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masih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bisa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berjalan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dengan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baik</a:t>
            </a:r>
            <a:endParaRPr lang="en-US" sz="2400" dirty="0">
              <a:solidFill>
                <a:schemeClr val="bg1"/>
              </a:solidFill>
            </a:endParaRPr>
          </a:p>
          <a:p>
            <a:pPr marL="363538" indent="-363538"/>
            <a:r>
              <a:rPr lang="en-US" sz="2400" dirty="0">
                <a:solidFill>
                  <a:schemeClr val="bg1"/>
                </a:solidFill>
              </a:rPr>
              <a:t>5. </a:t>
            </a:r>
            <a:r>
              <a:rPr lang="en-US" sz="2400" dirty="0" err="1">
                <a:solidFill>
                  <a:schemeClr val="bg1"/>
                </a:solidFill>
              </a:rPr>
              <a:t>Kabel</a:t>
            </a:r>
            <a:r>
              <a:rPr lang="en-US" sz="2400" dirty="0">
                <a:solidFill>
                  <a:schemeClr val="bg1"/>
                </a:solidFill>
              </a:rPr>
              <a:t> UTP </a:t>
            </a:r>
            <a:r>
              <a:rPr lang="en-US" sz="2400" dirty="0" err="1">
                <a:solidFill>
                  <a:schemeClr val="bg1"/>
                </a:solidFill>
              </a:rPr>
              <a:t>sebagai</a:t>
            </a:r>
            <a:r>
              <a:rPr lang="en-US" sz="2400" dirty="0">
                <a:solidFill>
                  <a:schemeClr val="bg1"/>
                </a:solidFill>
              </a:rPr>
              <a:t> media </a:t>
            </a:r>
            <a:r>
              <a:rPr lang="en-US" sz="2400" dirty="0" err="1">
                <a:solidFill>
                  <a:schemeClr val="bg1"/>
                </a:solidFill>
              </a:rPr>
              <a:t>transmisi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894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p45"/>
          <p:cNvSpPr txBox="1">
            <a:spLocks noGrp="1"/>
          </p:cNvSpPr>
          <p:nvPr>
            <p:ph type="subTitle" idx="1"/>
          </p:nvPr>
        </p:nvSpPr>
        <p:spPr>
          <a:xfrm>
            <a:off x="1290763" y="1029651"/>
            <a:ext cx="2907600" cy="54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KELEBIHAN</a:t>
            </a:r>
            <a:endParaRPr dirty="0"/>
          </a:p>
        </p:txBody>
      </p:sp>
      <p:sp>
        <p:nvSpPr>
          <p:cNvPr id="1375" name="Google Shape;1375;p45"/>
          <p:cNvSpPr txBox="1">
            <a:spLocks noGrp="1"/>
          </p:cNvSpPr>
          <p:nvPr>
            <p:ph type="subTitle" idx="2"/>
          </p:nvPr>
        </p:nvSpPr>
        <p:spPr>
          <a:xfrm>
            <a:off x="4945638" y="1029651"/>
            <a:ext cx="2907600" cy="54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KEKURANGAN</a:t>
            </a:r>
            <a:endParaRPr dirty="0"/>
          </a:p>
        </p:txBody>
      </p:sp>
      <p:sp>
        <p:nvSpPr>
          <p:cNvPr id="1376" name="Google Shape;1376;p45"/>
          <p:cNvSpPr txBox="1">
            <a:spLocks noGrp="1"/>
          </p:cNvSpPr>
          <p:nvPr>
            <p:ph type="subTitle" idx="3"/>
          </p:nvPr>
        </p:nvSpPr>
        <p:spPr>
          <a:xfrm>
            <a:off x="1290757" y="1793410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800" dirty="0" err="1">
                <a:solidFill>
                  <a:schemeClr val="bg1"/>
                </a:solidFill>
              </a:rPr>
              <a:t>Topologi</a:t>
            </a:r>
            <a:r>
              <a:rPr lang="en-US" sz="1800" dirty="0">
                <a:solidFill>
                  <a:schemeClr val="bg1"/>
                </a:solidFill>
              </a:rPr>
              <a:t> star </a:t>
            </a:r>
            <a:r>
              <a:rPr lang="en-US" sz="1800" dirty="0" err="1">
                <a:solidFill>
                  <a:schemeClr val="bg1"/>
                </a:solidFill>
              </a:rPr>
              <a:t>mudah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dalam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pengembangan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suatu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jaringan</a:t>
            </a:r>
            <a:r>
              <a:rPr lang="en-US" sz="1800" dirty="0">
                <a:solidFill>
                  <a:schemeClr val="bg1"/>
                </a:solidFill>
              </a:rPr>
              <a:t/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/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 err="1">
                <a:solidFill>
                  <a:schemeClr val="bg1"/>
                </a:solidFill>
              </a:rPr>
              <a:t>Topologi</a:t>
            </a:r>
            <a:r>
              <a:rPr lang="en-US" sz="1800" dirty="0">
                <a:solidFill>
                  <a:schemeClr val="bg1"/>
                </a:solidFill>
              </a:rPr>
              <a:t> star minim trouble, </a:t>
            </a:r>
            <a:r>
              <a:rPr lang="en-US" sz="1800" dirty="0" err="1">
                <a:solidFill>
                  <a:schemeClr val="bg1"/>
                </a:solidFill>
              </a:rPr>
              <a:t>jika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ada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perangkat</a:t>
            </a:r>
            <a:r>
              <a:rPr lang="en-US" sz="1800" dirty="0">
                <a:solidFill>
                  <a:schemeClr val="bg1"/>
                </a:solidFill>
              </a:rPr>
              <a:t> user yang trouble, </a:t>
            </a:r>
            <a:r>
              <a:rPr lang="en-US" sz="1800" dirty="0" err="1">
                <a:solidFill>
                  <a:schemeClr val="bg1"/>
                </a:solidFill>
              </a:rPr>
              <a:t>tidak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akan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mempengaruhi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kinerja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jaringan</a:t>
            </a:r>
            <a:endParaRPr sz="1800" dirty="0">
              <a:solidFill>
                <a:schemeClr val="bg1"/>
              </a:solidFill>
            </a:endParaRPr>
          </a:p>
        </p:txBody>
      </p:sp>
      <p:sp>
        <p:nvSpPr>
          <p:cNvPr id="1377" name="Google Shape;1377;p45"/>
          <p:cNvSpPr txBox="1">
            <a:spLocks noGrp="1"/>
          </p:cNvSpPr>
          <p:nvPr>
            <p:ph type="subTitle" idx="4"/>
          </p:nvPr>
        </p:nvSpPr>
        <p:spPr>
          <a:xfrm>
            <a:off x="4945638" y="1791668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800" dirty="0" err="1">
                <a:solidFill>
                  <a:schemeClr val="bg1"/>
                </a:solidFill>
              </a:rPr>
              <a:t>Hanya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memiliki</a:t>
            </a:r>
            <a:r>
              <a:rPr lang="en-US" sz="1800" dirty="0">
                <a:solidFill>
                  <a:schemeClr val="bg1"/>
                </a:solidFill>
              </a:rPr>
              <a:t> 1 </a:t>
            </a:r>
            <a:r>
              <a:rPr lang="en-US" sz="1800" dirty="0" err="1">
                <a:solidFill>
                  <a:schemeClr val="bg1"/>
                </a:solidFill>
              </a:rPr>
              <a:t>tumpuan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yaitu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pada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perangkat</a:t>
            </a:r>
            <a:r>
              <a:rPr lang="en-US" sz="1800" dirty="0">
                <a:solidFill>
                  <a:schemeClr val="bg1"/>
                </a:solidFill>
              </a:rPr>
              <a:t> HUB, </a:t>
            </a:r>
            <a:r>
              <a:rPr lang="en-US" sz="1800" dirty="0" err="1">
                <a:solidFill>
                  <a:schemeClr val="bg1"/>
                </a:solidFill>
              </a:rPr>
              <a:t>jika</a:t>
            </a:r>
            <a:r>
              <a:rPr lang="en-US" sz="1800" dirty="0">
                <a:solidFill>
                  <a:schemeClr val="bg1"/>
                </a:solidFill>
              </a:rPr>
              <a:t> HUB </a:t>
            </a:r>
            <a:r>
              <a:rPr lang="en-US" sz="1800" dirty="0" err="1">
                <a:solidFill>
                  <a:schemeClr val="bg1"/>
                </a:solidFill>
              </a:rPr>
              <a:t>mengalami</a:t>
            </a:r>
            <a:r>
              <a:rPr lang="en-US" sz="1800" dirty="0">
                <a:solidFill>
                  <a:schemeClr val="bg1"/>
                </a:solidFill>
              </a:rPr>
              <a:t> trouble, </a:t>
            </a:r>
            <a:r>
              <a:rPr lang="en-US" sz="1800" dirty="0" err="1">
                <a:solidFill>
                  <a:schemeClr val="bg1"/>
                </a:solidFill>
              </a:rPr>
              <a:t>maka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akan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berpengaruh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ke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semua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perangkat</a:t>
            </a:r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800" dirty="0" err="1">
                <a:solidFill>
                  <a:schemeClr val="bg1"/>
                </a:solidFill>
              </a:rPr>
              <a:t>Biaya</a:t>
            </a:r>
            <a:r>
              <a:rPr lang="en-US" sz="1800" dirty="0">
                <a:solidFill>
                  <a:schemeClr val="bg1"/>
                </a:solidFill>
              </a:rPr>
              <a:t> yang </a:t>
            </a:r>
            <a:r>
              <a:rPr lang="en-US" sz="1800" dirty="0" err="1">
                <a:solidFill>
                  <a:schemeClr val="bg1"/>
                </a:solidFill>
              </a:rPr>
              <a:t>relatif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mahal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karena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membutuhkan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banyak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kabel</a:t>
            </a:r>
            <a:endParaRPr lang="en-US" sz="1800" dirty="0">
              <a:solidFill>
                <a:schemeClr val="bg1"/>
              </a:solidFill>
            </a:endParaRPr>
          </a:p>
        </p:txBody>
      </p:sp>
      <p:grpSp>
        <p:nvGrpSpPr>
          <p:cNvPr id="1378" name="Google Shape;1378;p45"/>
          <p:cNvGrpSpPr/>
          <p:nvPr/>
        </p:nvGrpSpPr>
        <p:grpSpPr>
          <a:xfrm>
            <a:off x="2534560" y="401917"/>
            <a:ext cx="419995" cy="400305"/>
            <a:chOff x="6870193" y="2295620"/>
            <a:chExt cx="360356" cy="343462"/>
          </a:xfrm>
          <a:solidFill>
            <a:schemeClr val="bg1"/>
          </a:solidFill>
        </p:grpSpPr>
        <p:sp>
          <p:nvSpPr>
            <p:cNvPr id="1379" name="Google Shape;1379;p45"/>
            <p:cNvSpPr/>
            <p:nvPr/>
          </p:nvSpPr>
          <p:spPr>
            <a:xfrm>
              <a:off x="6870193" y="2295620"/>
              <a:ext cx="360356" cy="343462"/>
            </a:xfrm>
            <a:custGeom>
              <a:avLst/>
              <a:gdLst/>
              <a:ahLst/>
              <a:cxnLst/>
              <a:rect l="l" t="t" r="r" b="b"/>
              <a:pathLst>
                <a:path w="11348" h="10816" extrusionOk="0">
                  <a:moveTo>
                    <a:pt x="6027" y="0"/>
                  </a:moveTo>
                  <a:cubicBezTo>
                    <a:pt x="5700" y="0"/>
                    <a:pt x="5448" y="70"/>
                    <a:pt x="5430" y="76"/>
                  </a:cubicBezTo>
                  <a:cubicBezTo>
                    <a:pt x="5358" y="112"/>
                    <a:pt x="5299" y="172"/>
                    <a:pt x="5299" y="255"/>
                  </a:cubicBezTo>
                  <a:lnTo>
                    <a:pt x="5299" y="2731"/>
                  </a:lnTo>
                  <a:lnTo>
                    <a:pt x="3501" y="5017"/>
                  </a:lnTo>
                  <a:cubicBezTo>
                    <a:pt x="3441" y="4767"/>
                    <a:pt x="3215" y="4577"/>
                    <a:pt x="2929" y="4577"/>
                  </a:cubicBezTo>
                  <a:lnTo>
                    <a:pt x="584" y="4577"/>
                  </a:lnTo>
                  <a:cubicBezTo>
                    <a:pt x="274" y="4577"/>
                    <a:pt x="1" y="4827"/>
                    <a:pt x="1" y="5160"/>
                  </a:cubicBezTo>
                  <a:lnTo>
                    <a:pt x="1" y="5732"/>
                  </a:lnTo>
                  <a:cubicBezTo>
                    <a:pt x="1" y="5839"/>
                    <a:pt x="96" y="5910"/>
                    <a:pt x="179" y="5910"/>
                  </a:cubicBezTo>
                  <a:cubicBezTo>
                    <a:pt x="274" y="5910"/>
                    <a:pt x="358" y="5827"/>
                    <a:pt x="358" y="5732"/>
                  </a:cubicBezTo>
                  <a:lnTo>
                    <a:pt x="358" y="5160"/>
                  </a:lnTo>
                  <a:cubicBezTo>
                    <a:pt x="358" y="5041"/>
                    <a:pt x="453" y="4946"/>
                    <a:pt x="572" y="4946"/>
                  </a:cubicBezTo>
                  <a:lnTo>
                    <a:pt x="2918" y="4946"/>
                  </a:lnTo>
                  <a:cubicBezTo>
                    <a:pt x="3037" y="4946"/>
                    <a:pt x="3132" y="5041"/>
                    <a:pt x="3132" y="5160"/>
                  </a:cubicBezTo>
                  <a:lnTo>
                    <a:pt x="3132" y="10232"/>
                  </a:lnTo>
                  <a:cubicBezTo>
                    <a:pt x="3132" y="10351"/>
                    <a:pt x="3037" y="10435"/>
                    <a:pt x="2918" y="10435"/>
                  </a:cubicBezTo>
                  <a:lnTo>
                    <a:pt x="572" y="10435"/>
                  </a:lnTo>
                  <a:cubicBezTo>
                    <a:pt x="453" y="10435"/>
                    <a:pt x="358" y="10351"/>
                    <a:pt x="358" y="10232"/>
                  </a:cubicBezTo>
                  <a:lnTo>
                    <a:pt x="358" y="6506"/>
                  </a:lnTo>
                  <a:cubicBezTo>
                    <a:pt x="358" y="6410"/>
                    <a:pt x="274" y="6327"/>
                    <a:pt x="179" y="6327"/>
                  </a:cubicBezTo>
                  <a:cubicBezTo>
                    <a:pt x="72" y="6327"/>
                    <a:pt x="1" y="6422"/>
                    <a:pt x="1" y="6506"/>
                  </a:cubicBezTo>
                  <a:lnTo>
                    <a:pt x="1" y="10232"/>
                  </a:lnTo>
                  <a:cubicBezTo>
                    <a:pt x="1" y="10542"/>
                    <a:pt x="251" y="10816"/>
                    <a:pt x="584" y="10816"/>
                  </a:cubicBezTo>
                  <a:lnTo>
                    <a:pt x="2929" y="10816"/>
                  </a:lnTo>
                  <a:cubicBezTo>
                    <a:pt x="3251" y="10816"/>
                    <a:pt x="3513" y="10554"/>
                    <a:pt x="3513" y="10232"/>
                  </a:cubicBezTo>
                  <a:lnTo>
                    <a:pt x="3513" y="9744"/>
                  </a:lnTo>
                  <a:lnTo>
                    <a:pt x="4418" y="10185"/>
                  </a:lnTo>
                  <a:cubicBezTo>
                    <a:pt x="4453" y="10197"/>
                    <a:pt x="4477" y="10197"/>
                    <a:pt x="4513" y="10197"/>
                  </a:cubicBezTo>
                  <a:lnTo>
                    <a:pt x="8025" y="10197"/>
                  </a:lnTo>
                  <a:cubicBezTo>
                    <a:pt x="8132" y="10197"/>
                    <a:pt x="8204" y="10113"/>
                    <a:pt x="8204" y="10018"/>
                  </a:cubicBezTo>
                  <a:cubicBezTo>
                    <a:pt x="8204" y="9923"/>
                    <a:pt x="8109" y="9839"/>
                    <a:pt x="8025" y="9839"/>
                  </a:cubicBezTo>
                  <a:lnTo>
                    <a:pt x="4561" y="9839"/>
                  </a:lnTo>
                  <a:lnTo>
                    <a:pt x="3525" y="9327"/>
                  </a:lnTo>
                  <a:lnTo>
                    <a:pt x="3525" y="5589"/>
                  </a:lnTo>
                  <a:lnTo>
                    <a:pt x="5644" y="2910"/>
                  </a:lnTo>
                  <a:cubicBezTo>
                    <a:pt x="5668" y="2874"/>
                    <a:pt x="5692" y="2839"/>
                    <a:pt x="5692" y="2791"/>
                  </a:cubicBezTo>
                  <a:lnTo>
                    <a:pt x="5692" y="398"/>
                  </a:lnTo>
                  <a:cubicBezTo>
                    <a:pt x="5787" y="379"/>
                    <a:pt x="5924" y="358"/>
                    <a:pt x="6080" y="358"/>
                  </a:cubicBezTo>
                  <a:cubicBezTo>
                    <a:pt x="6313" y="358"/>
                    <a:pt x="6587" y="405"/>
                    <a:pt x="6823" y="576"/>
                  </a:cubicBezTo>
                  <a:cubicBezTo>
                    <a:pt x="7132" y="791"/>
                    <a:pt x="7275" y="1207"/>
                    <a:pt x="7275" y="1803"/>
                  </a:cubicBezTo>
                  <a:lnTo>
                    <a:pt x="7275" y="3755"/>
                  </a:lnTo>
                  <a:cubicBezTo>
                    <a:pt x="7275" y="3862"/>
                    <a:pt x="7370" y="3934"/>
                    <a:pt x="7454" y="3934"/>
                  </a:cubicBezTo>
                  <a:lnTo>
                    <a:pt x="10395" y="3934"/>
                  </a:lnTo>
                  <a:cubicBezTo>
                    <a:pt x="10716" y="3934"/>
                    <a:pt x="10990" y="4208"/>
                    <a:pt x="10990" y="4529"/>
                  </a:cubicBezTo>
                  <a:cubicBezTo>
                    <a:pt x="10990" y="4863"/>
                    <a:pt x="10716" y="5125"/>
                    <a:pt x="10395" y="5125"/>
                  </a:cubicBezTo>
                  <a:lnTo>
                    <a:pt x="8823" y="5125"/>
                  </a:lnTo>
                  <a:cubicBezTo>
                    <a:pt x="8728" y="5125"/>
                    <a:pt x="8644" y="5220"/>
                    <a:pt x="8644" y="5303"/>
                  </a:cubicBezTo>
                  <a:cubicBezTo>
                    <a:pt x="8644" y="5410"/>
                    <a:pt x="8740" y="5482"/>
                    <a:pt x="8823" y="5482"/>
                  </a:cubicBezTo>
                  <a:lnTo>
                    <a:pt x="10228" y="5482"/>
                  </a:lnTo>
                  <a:cubicBezTo>
                    <a:pt x="10538" y="5494"/>
                    <a:pt x="10788" y="5767"/>
                    <a:pt x="10788" y="6077"/>
                  </a:cubicBezTo>
                  <a:cubicBezTo>
                    <a:pt x="10788" y="6399"/>
                    <a:pt x="10526" y="6672"/>
                    <a:pt x="10192" y="6672"/>
                  </a:cubicBezTo>
                  <a:lnTo>
                    <a:pt x="8823" y="6672"/>
                  </a:lnTo>
                  <a:cubicBezTo>
                    <a:pt x="8728" y="6672"/>
                    <a:pt x="8644" y="6768"/>
                    <a:pt x="8644" y="6851"/>
                  </a:cubicBezTo>
                  <a:cubicBezTo>
                    <a:pt x="8644" y="6958"/>
                    <a:pt x="8740" y="7030"/>
                    <a:pt x="8823" y="7030"/>
                  </a:cubicBezTo>
                  <a:lnTo>
                    <a:pt x="10073" y="7030"/>
                  </a:lnTo>
                  <a:cubicBezTo>
                    <a:pt x="10371" y="7053"/>
                    <a:pt x="10597" y="7327"/>
                    <a:pt x="10597" y="7625"/>
                  </a:cubicBezTo>
                  <a:cubicBezTo>
                    <a:pt x="10597" y="7946"/>
                    <a:pt x="10335" y="8220"/>
                    <a:pt x="10002" y="8220"/>
                  </a:cubicBezTo>
                  <a:lnTo>
                    <a:pt x="8823" y="8220"/>
                  </a:lnTo>
                  <a:cubicBezTo>
                    <a:pt x="8728" y="8220"/>
                    <a:pt x="8644" y="8315"/>
                    <a:pt x="8644" y="8399"/>
                  </a:cubicBezTo>
                  <a:cubicBezTo>
                    <a:pt x="8644" y="8506"/>
                    <a:pt x="8740" y="8577"/>
                    <a:pt x="8823" y="8577"/>
                  </a:cubicBezTo>
                  <a:lnTo>
                    <a:pt x="9883" y="8577"/>
                  </a:lnTo>
                  <a:cubicBezTo>
                    <a:pt x="9895" y="8577"/>
                    <a:pt x="9918" y="8589"/>
                    <a:pt x="9918" y="8589"/>
                  </a:cubicBezTo>
                  <a:cubicBezTo>
                    <a:pt x="10192" y="8649"/>
                    <a:pt x="10407" y="8887"/>
                    <a:pt x="10407" y="9185"/>
                  </a:cubicBezTo>
                  <a:cubicBezTo>
                    <a:pt x="10407" y="9518"/>
                    <a:pt x="10133" y="9780"/>
                    <a:pt x="9811" y="9780"/>
                  </a:cubicBezTo>
                  <a:lnTo>
                    <a:pt x="8823" y="9780"/>
                  </a:lnTo>
                  <a:cubicBezTo>
                    <a:pt x="8728" y="9780"/>
                    <a:pt x="8644" y="9875"/>
                    <a:pt x="8644" y="9958"/>
                  </a:cubicBezTo>
                  <a:cubicBezTo>
                    <a:pt x="8644" y="10066"/>
                    <a:pt x="8740" y="10137"/>
                    <a:pt x="8823" y="10137"/>
                  </a:cubicBezTo>
                  <a:lnTo>
                    <a:pt x="9811" y="10137"/>
                  </a:lnTo>
                  <a:cubicBezTo>
                    <a:pt x="10347" y="10137"/>
                    <a:pt x="10776" y="9708"/>
                    <a:pt x="10776" y="9173"/>
                  </a:cubicBezTo>
                  <a:cubicBezTo>
                    <a:pt x="10776" y="8887"/>
                    <a:pt x="10657" y="8637"/>
                    <a:pt x="10466" y="8458"/>
                  </a:cubicBezTo>
                  <a:cubicBezTo>
                    <a:pt x="10764" y="8292"/>
                    <a:pt x="10966" y="7982"/>
                    <a:pt x="10966" y="7613"/>
                  </a:cubicBezTo>
                  <a:cubicBezTo>
                    <a:pt x="10966" y="7327"/>
                    <a:pt x="10847" y="7077"/>
                    <a:pt x="10657" y="6899"/>
                  </a:cubicBezTo>
                  <a:cubicBezTo>
                    <a:pt x="10954" y="6803"/>
                    <a:pt x="11145" y="6482"/>
                    <a:pt x="11145" y="6113"/>
                  </a:cubicBezTo>
                  <a:cubicBezTo>
                    <a:pt x="11145" y="5827"/>
                    <a:pt x="11026" y="5577"/>
                    <a:pt x="10835" y="5398"/>
                  </a:cubicBezTo>
                  <a:cubicBezTo>
                    <a:pt x="11133" y="5232"/>
                    <a:pt x="11347" y="4922"/>
                    <a:pt x="11347" y="4541"/>
                  </a:cubicBezTo>
                  <a:cubicBezTo>
                    <a:pt x="11347" y="4005"/>
                    <a:pt x="10907" y="3577"/>
                    <a:pt x="10371" y="3577"/>
                  </a:cubicBezTo>
                  <a:lnTo>
                    <a:pt x="7621" y="3577"/>
                  </a:lnTo>
                  <a:lnTo>
                    <a:pt x="7621" y="1827"/>
                  </a:lnTo>
                  <a:cubicBezTo>
                    <a:pt x="7621" y="1112"/>
                    <a:pt x="7418" y="588"/>
                    <a:pt x="7013" y="291"/>
                  </a:cubicBezTo>
                  <a:cubicBezTo>
                    <a:pt x="6703" y="61"/>
                    <a:pt x="6332" y="0"/>
                    <a:pt x="60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0" name="Google Shape;1380;p45"/>
            <p:cNvSpPr/>
            <p:nvPr/>
          </p:nvSpPr>
          <p:spPr>
            <a:xfrm>
              <a:off x="6920842" y="2577064"/>
              <a:ext cx="36709" cy="36677"/>
            </a:xfrm>
            <a:custGeom>
              <a:avLst/>
              <a:gdLst/>
              <a:ahLst/>
              <a:cxnLst/>
              <a:rect l="l" t="t" r="r" b="b"/>
              <a:pathLst>
                <a:path w="1156" h="1155" extrusionOk="0">
                  <a:moveTo>
                    <a:pt x="584" y="369"/>
                  </a:moveTo>
                  <a:cubicBezTo>
                    <a:pt x="703" y="369"/>
                    <a:pt x="787" y="464"/>
                    <a:pt x="787" y="584"/>
                  </a:cubicBezTo>
                  <a:cubicBezTo>
                    <a:pt x="787" y="703"/>
                    <a:pt x="703" y="786"/>
                    <a:pt x="584" y="786"/>
                  </a:cubicBezTo>
                  <a:cubicBezTo>
                    <a:pt x="465" y="786"/>
                    <a:pt x="370" y="703"/>
                    <a:pt x="370" y="584"/>
                  </a:cubicBezTo>
                  <a:cubicBezTo>
                    <a:pt x="370" y="464"/>
                    <a:pt x="453" y="369"/>
                    <a:pt x="584" y="369"/>
                  </a:cubicBezTo>
                  <a:close/>
                  <a:moveTo>
                    <a:pt x="584" y="0"/>
                  </a:moveTo>
                  <a:cubicBezTo>
                    <a:pt x="263" y="0"/>
                    <a:pt x="1" y="250"/>
                    <a:pt x="1" y="584"/>
                  </a:cubicBezTo>
                  <a:cubicBezTo>
                    <a:pt x="1" y="905"/>
                    <a:pt x="251" y="1155"/>
                    <a:pt x="584" y="1155"/>
                  </a:cubicBezTo>
                  <a:cubicBezTo>
                    <a:pt x="906" y="1155"/>
                    <a:pt x="1156" y="905"/>
                    <a:pt x="1156" y="584"/>
                  </a:cubicBezTo>
                  <a:cubicBezTo>
                    <a:pt x="1156" y="250"/>
                    <a:pt x="894" y="0"/>
                    <a:pt x="5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1" name="Google Shape;1381;p45"/>
          <p:cNvGrpSpPr/>
          <p:nvPr/>
        </p:nvGrpSpPr>
        <p:grpSpPr>
          <a:xfrm>
            <a:off x="6192324" y="395608"/>
            <a:ext cx="414221" cy="412926"/>
            <a:chOff x="4129482" y="3681059"/>
            <a:chExt cx="355402" cy="354291"/>
          </a:xfrm>
          <a:solidFill>
            <a:schemeClr val="bg1"/>
          </a:solidFill>
        </p:grpSpPr>
        <p:sp>
          <p:nvSpPr>
            <p:cNvPr id="1382" name="Google Shape;1382;p45"/>
            <p:cNvSpPr/>
            <p:nvPr/>
          </p:nvSpPr>
          <p:spPr>
            <a:xfrm>
              <a:off x="4313979" y="3719578"/>
              <a:ext cx="133117" cy="225016"/>
            </a:xfrm>
            <a:custGeom>
              <a:avLst/>
              <a:gdLst/>
              <a:ahLst/>
              <a:cxnLst/>
              <a:rect l="l" t="t" r="r" b="b"/>
              <a:pathLst>
                <a:path w="4192" h="7086" extrusionOk="0">
                  <a:moveTo>
                    <a:pt x="173" y="0"/>
                  </a:moveTo>
                  <a:cubicBezTo>
                    <a:pt x="96" y="0"/>
                    <a:pt x="23" y="68"/>
                    <a:pt x="12" y="156"/>
                  </a:cubicBezTo>
                  <a:cubicBezTo>
                    <a:pt x="0" y="240"/>
                    <a:pt x="72" y="323"/>
                    <a:pt x="167" y="335"/>
                  </a:cubicBezTo>
                  <a:cubicBezTo>
                    <a:pt x="1167" y="418"/>
                    <a:pt x="2108" y="883"/>
                    <a:pt x="2798" y="1633"/>
                  </a:cubicBezTo>
                  <a:cubicBezTo>
                    <a:pt x="3501" y="2383"/>
                    <a:pt x="3870" y="3359"/>
                    <a:pt x="3870" y="4383"/>
                  </a:cubicBezTo>
                  <a:cubicBezTo>
                    <a:pt x="3870" y="5217"/>
                    <a:pt x="3620" y="6002"/>
                    <a:pt x="3156" y="6693"/>
                  </a:cubicBezTo>
                  <a:lnTo>
                    <a:pt x="893" y="4407"/>
                  </a:lnTo>
                  <a:cubicBezTo>
                    <a:pt x="864" y="4377"/>
                    <a:pt x="822" y="4362"/>
                    <a:pt x="779" y="4362"/>
                  </a:cubicBezTo>
                  <a:cubicBezTo>
                    <a:pt x="736" y="4362"/>
                    <a:pt x="691" y="4377"/>
                    <a:pt x="655" y="4407"/>
                  </a:cubicBezTo>
                  <a:cubicBezTo>
                    <a:pt x="596" y="4467"/>
                    <a:pt x="596" y="4574"/>
                    <a:pt x="655" y="4645"/>
                  </a:cubicBezTo>
                  <a:lnTo>
                    <a:pt x="3048" y="7050"/>
                  </a:lnTo>
                  <a:cubicBezTo>
                    <a:pt x="3084" y="7074"/>
                    <a:pt x="3120" y="7086"/>
                    <a:pt x="3167" y="7086"/>
                  </a:cubicBezTo>
                  <a:lnTo>
                    <a:pt x="3179" y="7086"/>
                  </a:lnTo>
                  <a:cubicBezTo>
                    <a:pt x="3227" y="7086"/>
                    <a:pt x="3275" y="7062"/>
                    <a:pt x="3298" y="7026"/>
                  </a:cubicBezTo>
                  <a:cubicBezTo>
                    <a:pt x="3882" y="6252"/>
                    <a:pt x="4191" y="5348"/>
                    <a:pt x="4191" y="4383"/>
                  </a:cubicBezTo>
                  <a:cubicBezTo>
                    <a:pt x="4191" y="3276"/>
                    <a:pt x="3775" y="2228"/>
                    <a:pt x="3036" y="1407"/>
                  </a:cubicBezTo>
                  <a:cubicBezTo>
                    <a:pt x="2286" y="597"/>
                    <a:pt x="1274" y="97"/>
                    <a:pt x="191" y="2"/>
                  </a:cubicBezTo>
                  <a:cubicBezTo>
                    <a:pt x="185" y="1"/>
                    <a:pt x="179" y="0"/>
                    <a:pt x="1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45"/>
            <p:cNvSpPr/>
            <p:nvPr/>
          </p:nvSpPr>
          <p:spPr>
            <a:xfrm>
              <a:off x="4220968" y="3719197"/>
              <a:ext cx="106284" cy="132387"/>
            </a:xfrm>
            <a:custGeom>
              <a:avLst/>
              <a:gdLst/>
              <a:ahLst/>
              <a:cxnLst/>
              <a:rect l="l" t="t" r="r" b="b"/>
              <a:pathLst>
                <a:path w="3347" h="4169" extrusionOk="0">
                  <a:moveTo>
                    <a:pt x="2340" y="1"/>
                  </a:moveTo>
                  <a:cubicBezTo>
                    <a:pt x="2334" y="1"/>
                    <a:pt x="2328" y="1"/>
                    <a:pt x="2322" y="2"/>
                  </a:cubicBezTo>
                  <a:cubicBezTo>
                    <a:pt x="1501" y="73"/>
                    <a:pt x="715" y="371"/>
                    <a:pt x="60" y="883"/>
                  </a:cubicBezTo>
                  <a:cubicBezTo>
                    <a:pt x="12" y="907"/>
                    <a:pt x="0" y="954"/>
                    <a:pt x="0" y="1002"/>
                  </a:cubicBezTo>
                  <a:cubicBezTo>
                    <a:pt x="0" y="1038"/>
                    <a:pt x="12" y="1085"/>
                    <a:pt x="36" y="1133"/>
                  </a:cubicBezTo>
                  <a:lnTo>
                    <a:pt x="3048" y="4121"/>
                  </a:lnTo>
                  <a:cubicBezTo>
                    <a:pt x="3072" y="4157"/>
                    <a:pt x="3120" y="4169"/>
                    <a:pt x="3167" y="4169"/>
                  </a:cubicBezTo>
                  <a:cubicBezTo>
                    <a:pt x="3203" y="4169"/>
                    <a:pt x="3251" y="4157"/>
                    <a:pt x="3287" y="4121"/>
                  </a:cubicBezTo>
                  <a:cubicBezTo>
                    <a:pt x="3346" y="4062"/>
                    <a:pt x="3346" y="3955"/>
                    <a:pt x="3287" y="3883"/>
                  </a:cubicBezTo>
                  <a:lnTo>
                    <a:pt x="429" y="1026"/>
                  </a:lnTo>
                  <a:cubicBezTo>
                    <a:pt x="1001" y="645"/>
                    <a:pt x="1655" y="383"/>
                    <a:pt x="2358" y="323"/>
                  </a:cubicBezTo>
                  <a:cubicBezTo>
                    <a:pt x="2363" y="324"/>
                    <a:pt x="2367" y="324"/>
                    <a:pt x="2372" y="324"/>
                  </a:cubicBezTo>
                  <a:cubicBezTo>
                    <a:pt x="2449" y="324"/>
                    <a:pt x="2512" y="235"/>
                    <a:pt x="2501" y="157"/>
                  </a:cubicBezTo>
                  <a:cubicBezTo>
                    <a:pt x="2479" y="68"/>
                    <a:pt x="2416" y="1"/>
                    <a:pt x="234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45"/>
            <p:cNvSpPr/>
            <p:nvPr/>
          </p:nvSpPr>
          <p:spPr>
            <a:xfrm>
              <a:off x="4167270" y="3772545"/>
              <a:ext cx="226127" cy="225746"/>
            </a:xfrm>
            <a:custGeom>
              <a:avLst/>
              <a:gdLst/>
              <a:ahLst/>
              <a:cxnLst/>
              <a:rect l="l" t="t" r="r" b="b"/>
              <a:pathLst>
                <a:path w="7121" h="7109" extrusionOk="0">
                  <a:moveTo>
                    <a:pt x="1037" y="405"/>
                  </a:moveTo>
                  <a:lnTo>
                    <a:pt x="6704" y="6061"/>
                  </a:lnTo>
                  <a:cubicBezTo>
                    <a:pt x="6013" y="6537"/>
                    <a:pt x="5228" y="6775"/>
                    <a:pt x="4406" y="6775"/>
                  </a:cubicBezTo>
                  <a:cubicBezTo>
                    <a:pt x="2168" y="6775"/>
                    <a:pt x="334" y="4942"/>
                    <a:pt x="334" y="2703"/>
                  </a:cubicBezTo>
                  <a:cubicBezTo>
                    <a:pt x="334" y="1882"/>
                    <a:pt x="572" y="1096"/>
                    <a:pt x="1037" y="405"/>
                  </a:cubicBezTo>
                  <a:close/>
                  <a:moveTo>
                    <a:pt x="1001" y="1"/>
                  </a:moveTo>
                  <a:cubicBezTo>
                    <a:pt x="953" y="1"/>
                    <a:pt x="918" y="36"/>
                    <a:pt x="882" y="60"/>
                  </a:cubicBezTo>
                  <a:cubicBezTo>
                    <a:pt x="298" y="822"/>
                    <a:pt x="1" y="1739"/>
                    <a:pt x="1" y="2703"/>
                  </a:cubicBezTo>
                  <a:cubicBezTo>
                    <a:pt x="1" y="5120"/>
                    <a:pt x="1989" y="7109"/>
                    <a:pt x="4406" y="7109"/>
                  </a:cubicBezTo>
                  <a:cubicBezTo>
                    <a:pt x="5382" y="7109"/>
                    <a:pt x="6287" y="6811"/>
                    <a:pt x="7061" y="6228"/>
                  </a:cubicBezTo>
                  <a:cubicBezTo>
                    <a:pt x="7109" y="6192"/>
                    <a:pt x="7121" y="6156"/>
                    <a:pt x="7121" y="6108"/>
                  </a:cubicBezTo>
                  <a:cubicBezTo>
                    <a:pt x="7121" y="6061"/>
                    <a:pt x="7109" y="6013"/>
                    <a:pt x="7073" y="5978"/>
                  </a:cubicBezTo>
                  <a:lnTo>
                    <a:pt x="1132" y="36"/>
                  </a:lnTo>
                  <a:cubicBezTo>
                    <a:pt x="1096" y="24"/>
                    <a:pt x="1048" y="1"/>
                    <a:pt x="100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45"/>
            <p:cNvSpPr/>
            <p:nvPr/>
          </p:nvSpPr>
          <p:spPr>
            <a:xfrm>
              <a:off x="4129482" y="3681059"/>
              <a:ext cx="355402" cy="354291"/>
            </a:xfrm>
            <a:custGeom>
              <a:avLst/>
              <a:gdLst/>
              <a:ahLst/>
              <a:cxnLst/>
              <a:rect l="l" t="t" r="r" b="b"/>
              <a:pathLst>
                <a:path w="11192" h="11157" extrusionOk="0">
                  <a:moveTo>
                    <a:pt x="5596" y="0"/>
                  </a:moveTo>
                  <a:cubicBezTo>
                    <a:pt x="4096" y="0"/>
                    <a:pt x="2703" y="572"/>
                    <a:pt x="1643" y="1631"/>
                  </a:cubicBezTo>
                  <a:cubicBezTo>
                    <a:pt x="584" y="2691"/>
                    <a:pt x="0" y="4096"/>
                    <a:pt x="0" y="5584"/>
                  </a:cubicBezTo>
                  <a:cubicBezTo>
                    <a:pt x="0" y="7013"/>
                    <a:pt x="536" y="8358"/>
                    <a:pt x="1512" y="9406"/>
                  </a:cubicBezTo>
                  <a:cubicBezTo>
                    <a:pt x="2477" y="10430"/>
                    <a:pt x="3786" y="11061"/>
                    <a:pt x="5191" y="11156"/>
                  </a:cubicBezTo>
                  <a:cubicBezTo>
                    <a:pt x="5286" y="11156"/>
                    <a:pt x="5358" y="11097"/>
                    <a:pt x="5382" y="11014"/>
                  </a:cubicBezTo>
                  <a:cubicBezTo>
                    <a:pt x="5382" y="10918"/>
                    <a:pt x="5322" y="10847"/>
                    <a:pt x="5227" y="10835"/>
                  </a:cubicBezTo>
                  <a:cubicBezTo>
                    <a:pt x="3905" y="10740"/>
                    <a:pt x="2667" y="10144"/>
                    <a:pt x="1762" y="9180"/>
                  </a:cubicBezTo>
                  <a:cubicBezTo>
                    <a:pt x="834" y="8192"/>
                    <a:pt x="333" y="6930"/>
                    <a:pt x="333" y="5572"/>
                  </a:cubicBezTo>
                  <a:cubicBezTo>
                    <a:pt x="333" y="4179"/>
                    <a:pt x="881" y="2858"/>
                    <a:pt x="1881" y="1858"/>
                  </a:cubicBezTo>
                  <a:cubicBezTo>
                    <a:pt x="2881" y="858"/>
                    <a:pt x="4203" y="310"/>
                    <a:pt x="5596" y="310"/>
                  </a:cubicBezTo>
                  <a:cubicBezTo>
                    <a:pt x="7001" y="310"/>
                    <a:pt x="8323" y="858"/>
                    <a:pt x="9323" y="1858"/>
                  </a:cubicBezTo>
                  <a:cubicBezTo>
                    <a:pt x="10323" y="2858"/>
                    <a:pt x="10871" y="4179"/>
                    <a:pt x="10871" y="5572"/>
                  </a:cubicBezTo>
                  <a:cubicBezTo>
                    <a:pt x="10871" y="6918"/>
                    <a:pt x="10359" y="8192"/>
                    <a:pt x="9442" y="9180"/>
                  </a:cubicBezTo>
                  <a:cubicBezTo>
                    <a:pt x="8525" y="10144"/>
                    <a:pt x="7299" y="10740"/>
                    <a:pt x="5977" y="10835"/>
                  </a:cubicBezTo>
                  <a:cubicBezTo>
                    <a:pt x="5882" y="10835"/>
                    <a:pt x="5810" y="10918"/>
                    <a:pt x="5822" y="11014"/>
                  </a:cubicBezTo>
                  <a:cubicBezTo>
                    <a:pt x="5822" y="11097"/>
                    <a:pt x="5894" y="11156"/>
                    <a:pt x="5989" y="11156"/>
                  </a:cubicBezTo>
                  <a:lnTo>
                    <a:pt x="6001" y="11156"/>
                  </a:lnTo>
                  <a:cubicBezTo>
                    <a:pt x="7418" y="11061"/>
                    <a:pt x="8727" y="10442"/>
                    <a:pt x="9692" y="9406"/>
                  </a:cubicBezTo>
                  <a:cubicBezTo>
                    <a:pt x="10656" y="8358"/>
                    <a:pt x="11192" y="7013"/>
                    <a:pt x="11192" y="5584"/>
                  </a:cubicBezTo>
                  <a:cubicBezTo>
                    <a:pt x="11192" y="4096"/>
                    <a:pt x="10597" y="2691"/>
                    <a:pt x="9561" y="1631"/>
                  </a:cubicBezTo>
                  <a:cubicBezTo>
                    <a:pt x="8501" y="572"/>
                    <a:pt x="7108" y="0"/>
                    <a:pt x="559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86" name="Google Shape;1386;p45"/>
          <p:cNvSpPr/>
          <p:nvPr/>
        </p:nvSpPr>
        <p:spPr>
          <a:xfrm>
            <a:off x="8174144" y="39222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7" name="Google Shape;1387;p45"/>
          <p:cNvSpPr/>
          <p:nvPr/>
        </p:nvSpPr>
        <p:spPr>
          <a:xfrm rot="2036805">
            <a:off x="749793" y="331071"/>
            <a:ext cx="474663" cy="663137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8" name="Google Shape;1388;p45"/>
          <p:cNvSpPr/>
          <p:nvPr/>
        </p:nvSpPr>
        <p:spPr>
          <a:xfrm>
            <a:off x="940290" y="894928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9" name="Google Shape;1389;p45"/>
          <p:cNvSpPr/>
          <p:nvPr/>
        </p:nvSpPr>
        <p:spPr>
          <a:xfrm>
            <a:off x="8070177" y="32124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0" name="Google Shape;1390;p45"/>
          <p:cNvSpPr/>
          <p:nvPr/>
        </p:nvSpPr>
        <p:spPr>
          <a:xfrm>
            <a:off x="4945644" y="602071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1" name="Google Shape;1391;p45"/>
          <p:cNvSpPr/>
          <p:nvPr/>
        </p:nvSpPr>
        <p:spPr>
          <a:xfrm>
            <a:off x="4396756" y="4387446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9708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8350" y="92493"/>
            <a:ext cx="7047300" cy="482400"/>
          </a:xfrm>
        </p:spPr>
        <p:txBody>
          <a:bodyPr/>
          <a:lstStyle/>
          <a:p>
            <a:r>
              <a:rPr lang="en" sz="3200" dirty="0"/>
              <a:t>Topologi </a:t>
            </a:r>
            <a:r>
              <a:rPr lang="en" sz="3200" dirty="0" smtClean="0"/>
              <a:t>Jaringan </a:t>
            </a:r>
            <a:r>
              <a:rPr lang="en" sz="3200" b="1" dirty="0" smtClean="0"/>
              <a:t>RING</a:t>
            </a:r>
            <a:endParaRPr lang="en-US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67299" y="3949978"/>
            <a:ext cx="8209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chemeClr val="bg1"/>
                </a:solidFill>
              </a:rPr>
              <a:t>Topologi</a:t>
            </a:r>
            <a:r>
              <a:rPr lang="en-US" sz="1600" b="1" dirty="0">
                <a:solidFill>
                  <a:schemeClr val="bg1"/>
                </a:solidFill>
              </a:rPr>
              <a:t> ring </a:t>
            </a:r>
            <a:r>
              <a:rPr lang="en-US" sz="1600" dirty="0" err="1">
                <a:solidFill>
                  <a:schemeClr val="bg1"/>
                </a:solidFill>
              </a:rPr>
              <a:t>digunakan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dalam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jaringan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dengan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performa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tinggi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karena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membutuhkan</a:t>
            </a:r>
            <a:r>
              <a:rPr lang="en-US" sz="1600" dirty="0">
                <a:solidFill>
                  <a:schemeClr val="bg1"/>
                </a:solidFill>
              </a:rPr>
              <a:t> bandwidth yang </a:t>
            </a:r>
            <a:r>
              <a:rPr lang="en-US" sz="1600" dirty="0" err="1">
                <a:solidFill>
                  <a:schemeClr val="bg1"/>
                </a:solidFill>
              </a:rPr>
              <a:t>besar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untuk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beberapa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fitur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digunakan</a:t>
            </a:r>
            <a:r>
              <a:rPr lang="en-US" sz="1600" dirty="0">
                <a:solidFill>
                  <a:schemeClr val="bg1"/>
                </a:solidFill>
              </a:rPr>
              <a:t>. </a:t>
            </a:r>
            <a:r>
              <a:rPr lang="en-US" sz="1600" dirty="0" err="1">
                <a:solidFill>
                  <a:schemeClr val="bg1"/>
                </a:solidFill>
              </a:rPr>
              <a:t>Pada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ring, </a:t>
            </a:r>
            <a:r>
              <a:rPr lang="en-US" sz="1600" dirty="0" err="1">
                <a:solidFill>
                  <a:schemeClr val="bg1"/>
                </a:solidFill>
              </a:rPr>
              <a:t>masing-masing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titik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memiliki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fungsi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sebagai</a:t>
            </a:r>
            <a:r>
              <a:rPr lang="en-US" sz="1600" dirty="0">
                <a:solidFill>
                  <a:schemeClr val="bg1"/>
                </a:solidFill>
              </a:rPr>
              <a:t> repeater.</a:t>
            </a:r>
          </a:p>
        </p:txBody>
      </p:sp>
      <p:pic>
        <p:nvPicPr>
          <p:cNvPr id="2050" name="Picture 2" descr="Pengertian, Fungsi Topologi Ring Serta Kelebihan Dan Kekurangann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977" y="867838"/>
            <a:ext cx="5474045" cy="308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153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048350" y="92493"/>
            <a:ext cx="7047300" cy="482400"/>
          </a:xfrm>
        </p:spPr>
        <p:txBody>
          <a:bodyPr/>
          <a:lstStyle/>
          <a:p>
            <a:r>
              <a:rPr lang="en" sz="3200" dirty="0" smtClean="0"/>
              <a:t>Karakteristik Topologi Jaringan </a:t>
            </a:r>
            <a:r>
              <a:rPr lang="en" sz="3200" b="1" dirty="0" smtClean="0"/>
              <a:t>RING</a:t>
            </a:r>
            <a:endParaRPr 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79233" y="991519"/>
            <a:ext cx="818553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/>
            <a:r>
              <a:rPr lang="en-US" sz="2400" dirty="0">
                <a:solidFill>
                  <a:schemeClr val="bg1"/>
                </a:solidFill>
              </a:rPr>
              <a:t>1. </a:t>
            </a:r>
            <a:r>
              <a:rPr lang="en-US" sz="2400" dirty="0" err="1">
                <a:solidFill>
                  <a:schemeClr val="bg1"/>
                </a:solidFill>
              </a:rPr>
              <a:t>Titik-titik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dihubungkan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secara</a:t>
            </a:r>
            <a:r>
              <a:rPr lang="en-US" sz="2400" dirty="0">
                <a:solidFill>
                  <a:schemeClr val="bg1"/>
                </a:solidFill>
              </a:rPr>
              <a:t> serial di </a:t>
            </a:r>
            <a:r>
              <a:rPr lang="en-US" sz="2400" dirty="0" err="1">
                <a:solidFill>
                  <a:schemeClr val="bg1"/>
                </a:solidFill>
              </a:rPr>
              <a:t>sepanjang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kabel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dengan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bentuk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jaringan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menyeruoai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cincin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marL="363538" indent="-363538"/>
            <a:r>
              <a:rPr lang="en-US" sz="2400" dirty="0" smtClean="0">
                <a:solidFill>
                  <a:schemeClr val="bg1"/>
                </a:solidFill>
              </a:rPr>
              <a:t>2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Tipe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kabel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biasa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digunakan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adalah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kabel</a:t>
            </a:r>
            <a:r>
              <a:rPr lang="en-US" sz="2400" dirty="0">
                <a:solidFill>
                  <a:schemeClr val="bg1"/>
                </a:solidFill>
              </a:rPr>
              <a:t> UTP</a:t>
            </a:r>
          </a:p>
          <a:p>
            <a:pPr marL="363538" indent="-363538"/>
            <a:r>
              <a:rPr lang="en-US" sz="2400" dirty="0" smtClean="0">
                <a:solidFill>
                  <a:schemeClr val="bg1"/>
                </a:solidFill>
              </a:rPr>
              <a:t>3</a:t>
            </a:r>
            <a:r>
              <a:rPr lang="en-US" sz="2400" dirty="0">
                <a:solidFill>
                  <a:schemeClr val="bg1"/>
                </a:solidFill>
              </a:rPr>
              <a:t>. Trouble yang </a:t>
            </a:r>
            <a:r>
              <a:rPr lang="en-US" sz="2400" dirty="0" err="1">
                <a:solidFill>
                  <a:schemeClr val="bg1"/>
                </a:solidFill>
              </a:rPr>
              <a:t>dihadapi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mirip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dengan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topologi</a:t>
            </a:r>
            <a:r>
              <a:rPr lang="en-US" sz="2400" dirty="0">
                <a:solidFill>
                  <a:schemeClr val="bg1"/>
                </a:solidFill>
              </a:rPr>
              <a:t> bus, </a:t>
            </a:r>
            <a:r>
              <a:rPr lang="en-US" sz="2400" dirty="0" err="1">
                <a:solidFill>
                  <a:schemeClr val="bg1"/>
                </a:solidFill>
              </a:rPr>
              <a:t>yaitu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apabila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satu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titik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rusak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maka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seluruh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titik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tidak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dapat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berkomunikasi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dalam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jaringan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itu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marL="363538" indent="-363538"/>
            <a:r>
              <a:rPr lang="en-US" sz="2400" dirty="0" smtClean="0">
                <a:solidFill>
                  <a:schemeClr val="bg1"/>
                </a:solidFill>
              </a:rPr>
              <a:t>4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Paket-paket</a:t>
            </a:r>
            <a:r>
              <a:rPr lang="en-US" sz="2400" dirty="0">
                <a:solidFill>
                  <a:schemeClr val="bg1"/>
                </a:solidFill>
              </a:rPr>
              <a:t> data </a:t>
            </a:r>
            <a:r>
              <a:rPr lang="en-US" sz="2400" dirty="0" err="1">
                <a:solidFill>
                  <a:schemeClr val="bg1"/>
                </a:solidFill>
              </a:rPr>
              <a:t>dapat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mengalir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dalam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satu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arah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sehingga</a:t>
            </a:r>
            <a:r>
              <a:rPr lang="en-US" sz="2400" dirty="0">
                <a:solidFill>
                  <a:schemeClr val="bg1"/>
                </a:solidFill>
              </a:rPr>
              <a:t> collision </a:t>
            </a:r>
            <a:r>
              <a:rPr lang="en-US" sz="2400" dirty="0" err="1">
                <a:solidFill>
                  <a:schemeClr val="bg1"/>
                </a:solidFill>
              </a:rPr>
              <a:t>dapat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dihindarkan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52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p45"/>
          <p:cNvSpPr txBox="1">
            <a:spLocks noGrp="1"/>
          </p:cNvSpPr>
          <p:nvPr>
            <p:ph type="subTitle" idx="1"/>
          </p:nvPr>
        </p:nvSpPr>
        <p:spPr>
          <a:xfrm>
            <a:off x="1290763" y="1029651"/>
            <a:ext cx="2907600" cy="54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KELEBIHAN</a:t>
            </a:r>
            <a:endParaRPr dirty="0"/>
          </a:p>
        </p:txBody>
      </p:sp>
      <p:sp>
        <p:nvSpPr>
          <p:cNvPr id="1375" name="Google Shape;1375;p45"/>
          <p:cNvSpPr txBox="1">
            <a:spLocks noGrp="1"/>
          </p:cNvSpPr>
          <p:nvPr>
            <p:ph type="subTitle" idx="2"/>
          </p:nvPr>
        </p:nvSpPr>
        <p:spPr>
          <a:xfrm>
            <a:off x="4945638" y="1029651"/>
            <a:ext cx="2907600" cy="54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KEKURANGAN</a:t>
            </a:r>
            <a:endParaRPr dirty="0"/>
          </a:p>
        </p:txBody>
      </p:sp>
      <p:sp>
        <p:nvSpPr>
          <p:cNvPr id="1376" name="Google Shape;1376;p45"/>
          <p:cNvSpPr txBox="1">
            <a:spLocks noGrp="1"/>
          </p:cNvSpPr>
          <p:nvPr>
            <p:ph type="subTitle" idx="3"/>
          </p:nvPr>
        </p:nvSpPr>
        <p:spPr>
          <a:xfrm>
            <a:off x="1290757" y="1793410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400" dirty="0" err="1" smtClean="0">
                <a:solidFill>
                  <a:schemeClr val="bg1"/>
                </a:solidFill>
              </a:rPr>
              <a:t>Waktu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lebih</a:t>
            </a:r>
            <a:r>
              <a:rPr lang="en-US" sz="1400" dirty="0">
                <a:solidFill>
                  <a:schemeClr val="bg1"/>
                </a:solidFill>
              </a:rPr>
              <a:t> optimal </a:t>
            </a:r>
            <a:r>
              <a:rPr lang="en-US" sz="1400" dirty="0" err="1">
                <a:solidFill>
                  <a:schemeClr val="bg1"/>
                </a:solidFill>
              </a:rPr>
              <a:t>dalam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mengakses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suatu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smtClean="0">
                <a:solidFill>
                  <a:schemeClr val="bg1"/>
                </a:solidFill>
              </a:rPr>
              <a:t>data</a:t>
            </a:r>
          </a:p>
          <a:p>
            <a:pPr marL="0" lvl="0" indent="0"/>
            <a:endParaRPr lang="en-US" sz="14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400" dirty="0" smtClean="0">
                <a:solidFill>
                  <a:schemeClr val="bg1"/>
                </a:solidFill>
              </a:rPr>
              <a:t>Data </a:t>
            </a:r>
            <a:r>
              <a:rPr lang="en-US" sz="1400" dirty="0" err="1">
                <a:solidFill>
                  <a:schemeClr val="bg1"/>
                </a:solidFill>
              </a:rPr>
              <a:t>mengalir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dalam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satu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arah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sehingga</a:t>
            </a:r>
            <a:r>
              <a:rPr lang="en-US" sz="1400" dirty="0">
                <a:solidFill>
                  <a:schemeClr val="bg1"/>
                </a:solidFill>
              </a:rPr>
              <a:t> minim </a:t>
            </a:r>
            <a:r>
              <a:rPr lang="en-US" sz="1400" dirty="0" err="1">
                <a:solidFill>
                  <a:schemeClr val="bg1"/>
                </a:solidFill>
              </a:rPr>
              <a:t>terjadi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smtClean="0">
                <a:solidFill>
                  <a:schemeClr val="bg1"/>
                </a:solidFill>
              </a:rPr>
              <a:t>collision</a:t>
            </a:r>
          </a:p>
          <a:p>
            <a:pPr marL="0" lvl="0" indent="0"/>
            <a:endParaRPr lang="en-US" sz="14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400" dirty="0" err="1" smtClean="0">
                <a:solidFill>
                  <a:schemeClr val="bg1"/>
                </a:solidFill>
              </a:rPr>
              <a:t>Kualitas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aliran</a:t>
            </a:r>
            <a:r>
              <a:rPr lang="en-US" sz="1400" dirty="0">
                <a:solidFill>
                  <a:schemeClr val="bg1"/>
                </a:solidFill>
              </a:rPr>
              <a:t> data </a:t>
            </a:r>
            <a:r>
              <a:rPr lang="en-US" sz="1400" dirty="0" err="1">
                <a:solidFill>
                  <a:schemeClr val="bg1"/>
                </a:solidFill>
              </a:rPr>
              <a:t>lebih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cepat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karena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dapat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melayani</a:t>
            </a:r>
            <a:r>
              <a:rPr lang="en-US" sz="1400" dirty="0">
                <a:solidFill>
                  <a:schemeClr val="bg1"/>
                </a:solidFill>
              </a:rPr>
              <a:t> data </a:t>
            </a:r>
            <a:r>
              <a:rPr lang="en-US" sz="1400" dirty="0" err="1">
                <a:solidFill>
                  <a:schemeClr val="bg1"/>
                </a:solidFill>
              </a:rPr>
              <a:t>secara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fleksibel</a:t>
            </a:r>
            <a:endParaRPr lang="en-US" sz="1400" dirty="0" smtClean="0">
              <a:solidFill>
                <a:schemeClr val="bg1"/>
              </a:solidFill>
            </a:endParaRPr>
          </a:p>
          <a:p>
            <a:pPr marL="0" lvl="0" indent="0"/>
            <a:endParaRPr lang="en-US" sz="14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400" dirty="0" err="1" smtClean="0">
                <a:solidFill>
                  <a:schemeClr val="bg1"/>
                </a:solidFill>
              </a:rPr>
              <a:t>Dapat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melayani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aliran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lalulintas</a:t>
            </a:r>
            <a:r>
              <a:rPr lang="en-US" sz="1400" dirty="0">
                <a:solidFill>
                  <a:schemeClr val="bg1"/>
                </a:solidFill>
              </a:rPr>
              <a:t> data yang </a:t>
            </a:r>
            <a:r>
              <a:rPr lang="en-US" sz="1400" dirty="0" err="1">
                <a:solidFill>
                  <a:schemeClr val="bg1"/>
                </a:solidFill>
              </a:rPr>
              <a:t>padat</a:t>
            </a:r>
            <a:r>
              <a:rPr lang="en-US" sz="1400" dirty="0">
                <a:solidFill>
                  <a:schemeClr val="bg1"/>
                </a:solidFill>
              </a:rPr>
              <a:t>, </a:t>
            </a:r>
            <a:r>
              <a:rPr lang="en-US" sz="1400" dirty="0" err="1">
                <a:solidFill>
                  <a:schemeClr val="bg1"/>
                </a:solidFill>
              </a:rPr>
              <a:t>karena</a:t>
            </a:r>
            <a:r>
              <a:rPr lang="en-US" sz="1400" dirty="0">
                <a:solidFill>
                  <a:schemeClr val="bg1"/>
                </a:solidFill>
              </a:rPr>
              <a:t> data </a:t>
            </a:r>
            <a:r>
              <a:rPr lang="en-US" sz="1400" dirty="0" err="1">
                <a:solidFill>
                  <a:schemeClr val="bg1"/>
                </a:solidFill>
              </a:rPr>
              <a:t>dapat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bergerak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secara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fleksibel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377" name="Google Shape;1377;p45"/>
          <p:cNvSpPr txBox="1">
            <a:spLocks noGrp="1"/>
          </p:cNvSpPr>
          <p:nvPr>
            <p:ph type="subTitle" idx="4"/>
          </p:nvPr>
        </p:nvSpPr>
        <p:spPr>
          <a:xfrm>
            <a:off x="4945638" y="1791668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400" dirty="0" err="1" smtClean="0">
                <a:solidFill>
                  <a:schemeClr val="bg1"/>
                </a:solidFill>
              </a:rPr>
              <a:t>Sulit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melakukan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Konfigurasi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Ulang</a:t>
            </a:r>
            <a:endParaRPr lang="en-US" sz="1400" dirty="0" smtClean="0">
              <a:solidFill>
                <a:schemeClr val="bg1"/>
              </a:solidFill>
            </a:endParaRPr>
          </a:p>
          <a:p>
            <a:pPr marL="0" lvl="0" indent="0"/>
            <a:endParaRPr lang="en-US" sz="14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400" dirty="0" err="1" smtClean="0">
                <a:solidFill>
                  <a:schemeClr val="bg1"/>
                </a:solidFill>
              </a:rPr>
              <a:t>Menambah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atau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mengurangi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komputer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akan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membuat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jaringan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kacau</a:t>
            </a:r>
            <a:endParaRPr lang="en-US" sz="1400" dirty="0" smtClean="0">
              <a:solidFill>
                <a:schemeClr val="bg1"/>
              </a:solidFill>
            </a:endParaRPr>
          </a:p>
          <a:p>
            <a:pPr marL="0" lvl="0" indent="0"/>
            <a:endParaRPr lang="en-US" sz="14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400" smtClean="0">
                <a:solidFill>
                  <a:schemeClr val="bg1"/>
                </a:solidFill>
              </a:rPr>
              <a:t>3. Apabila </a:t>
            </a:r>
            <a:r>
              <a:rPr lang="en-US" sz="1400" dirty="0" err="1">
                <a:solidFill>
                  <a:schemeClr val="bg1"/>
                </a:solidFill>
              </a:rPr>
              <a:t>terdapat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salah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satu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komputer</a:t>
            </a:r>
            <a:r>
              <a:rPr lang="en-US" sz="1400" dirty="0">
                <a:solidFill>
                  <a:schemeClr val="bg1"/>
                </a:solidFill>
              </a:rPr>
              <a:t> yang </a:t>
            </a:r>
            <a:r>
              <a:rPr lang="en-US" sz="1400" dirty="0" err="1">
                <a:solidFill>
                  <a:schemeClr val="bg1"/>
                </a:solidFill>
              </a:rPr>
              <a:t>tidak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berfungsi</a:t>
            </a:r>
            <a:r>
              <a:rPr lang="en-US" sz="1400" dirty="0">
                <a:solidFill>
                  <a:schemeClr val="bg1"/>
                </a:solidFill>
              </a:rPr>
              <a:t>, </a:t>
            </a:r>
            <a:r>
              <a:rPr lang="en-US" sz="1400" dirty="0" err="1">
                <a:solidFill>
                  <a:schemeClr val="bg1"/>
                </a:solidFill>
              </a:rPr>
              <a:t>maka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akan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mempengaruhi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jaringan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secara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keseluruhan</a:t>
            </a:r>
            <a:r>
              <a:rPr lang="en-US" sz="1400" dirty="0">
                <a:solidFill>
                  <a:schemeClr val="bg1"/>
                </a:solidFill>
              </a:rPr>
              <a:t>.</a:t>
            </a:r>
          </a:p>
        </p:txBody>
      </p:sp>
      <p:grpSp>
        <p:nvGrpSpPr>
          <p:cNvPr id="1378" name="Google Shape;1378;p45"/>
          <p:cNvGrpSpPr/>
          <p:nvPr/>
        </p:nvGrpSpPr>
        <p:grpSpPr>
          <a:xfrm>
            <a:off x="2534560" y="401917"/>
            <a:ext cx="419995" cy="400305"/>
            <a:chOff x="6870193" y="2295620"/>
            <a:chExt cx="360356" cy="343462"/>
          </a:xfrm>
          <a:solidFill>
            <a:schemeClr val="bg1"/>
          </a:solidFill>
        </p:grpSpPr>
        <p:sp>
          <p:nvSpPr>
            <p:cNvPr id="1379" name="Google Shape;1379;p45"/>
            <p:cNvSpPr/>
            <p:nvPr/>
          </p:nvSpPr>
          <p:spPr>
            <a:xfrm>
              <a:off x="6870193" y="2295620"/>
              <a:ext cx="360356" cy="343462"/>
            </a:xfrm>
            <a:custGeom>
              <a:avLst/>
              <a:gdLst/>
              <a:ahLst/>
              <a:cxnLst/>
              <a:rect l="l" t="t" r="r" b="b"/>
              <a:pathLst>
                <a:path w="11348" h="10816" extrusionOk="0">
                  <a:moveTo>
                    <a:pt x="6027" y="0"/>
                  </a:moveTo>
                  <a:cubicBezTo>
                    <a:pt x="5700" y="0"/>
                    <a:pt x="5448" y="70"/>
                    <a:pt x="5430" y="76"/>
                  </a:cubicBezTo>
                  <a:cubicBezTo>
                    <a:pt x="5358" y="112"/>
                    <a:pt x="5299" y="172"/>
                    <a:pt x="5299" y="255"/>
                  </a:cubicBezTo>
                  <a:lnTo>
                    <a:pt x="5299" y="2731"/>
                  </a:lnTo>
                  <a:lnTo>
                    <a:pt x="3501" y="5017"/>
                  </a:lnTo>
                  <a:cubicBezTo>
                    <a:pt x="3441" y="4767"/>
                    <a:pt x="3215" y="4577"/>
                    <a:pt x="2929" y="4577"/>
                  </a:cubicBezTo>
                  <a:lnTo>
                    <a:pt x="584" y="4577"/>
                  </a:lnTo>
                  <a:cubicBezTo>
                    <a:pt x="274" y="4577"/>
                    <a:pt x="1" y="4827"/>
                    <a:pt x="1" y="5160"/>
                  </a:cubicBezTo>
                  <a:lnTo>
                    <a:pt x="1" y="5732"/>
                  </a:lnTo>
                  <a:cubicBezTo>
                    <a:pt x="1" y="5839"/>
                    <a:pt x="96" y="5910"/>
                    <a:pt x="179" y="5910"/>
                  </a:cubicBezTo>
                  <a:cubicBezTo>
                    <a:pt x="274" y="5910"/>
                    <a:pt x="358" y="5827"/>
                    <a:pt x="358" y="5732"/>
                  </a:cubicBezTo>
                  <a:lnTo>
                    <a:pt x="358" y="5160"/>
                  </a:lnTo>
                  <a:cubicBezTo>
                    <a:pt x="358" y="5041"/>
                    <a:pt x="453" y="4946"/>
                    <a:pt x="572" y="4946"/>
                  </a:cubicBezTo>
                  <a:lnTo>
                    <a:pt x="2918" y="4946"/>
                  </a:lnTo>
                  <a:cubicBezTo>
                    <a:pt x="3037" y="4946"/>
                    <a:pt x="3132" y="5041"/>
                    <a:pt x="3132" y="5160"/>
                  </a:cubicBezTo>
                  <a:lnTo>
                    <a:pt x="3132" y="10232"/>
                  </a:lnTo>
                  <a:cubicBezTo>
                    <a:pt x="3132" y="10351"/>
                    <a:pt x="3037" y="10435"/>
                    <a:pt x="2918" y="10435"/>
                  </a:cubicBezTo>
                  <a:lnTo>
                    <a:pt x="572" y="10435"/>
                  </a:lnTo>
                  <a:cubicBezTo>
                    <a:pt x="453" y="10435"/>
                    <a:pt x="358" y="10351"/>
                    <a:pt x="358" y="10232"/>
                  </a:cubicBezTo>
                  <a:lnTo>
                    <a:pt x="358" y="6506"/>
                  </a:lnTo>
                  <a:cubicBezTo>
                    <a:pt x="358" y="6410"/>
                    <a:pt x="274" y="6327"/>
                    <a:pt x="179" y="6327"/>
                  </a:cubicBezTo>
                  <a:cubicBezTo>
                    <a:pt x="72" y="6327"/>
                    <a:pt x="1" y="6422"/>
                    <a:pt x="1" y="6506"/>
                  </a:cubicBezTo>
                  <a:lnTo>
                    <a:pt x="1" y="10232"/>
                  </a:lnTo>
                  <a:cubicBezTo>
                    <a:pt x="1" y="10542"/>
                    <a:pt x="251" y="10816"/>
                    <a:pt x="584" y="10816"/>
                  </a:cubicBezTo>
                  <a:lnTo>
                    <a:pt x="2929" y="10816"/>
                  </a:lnTo>
                  <a:cubicBezTo>
                    <a:pt x="3251" y="10816"/>
                    <a:pt x="3513" y="10554"/>
                    <a:pt x="3513" y="10232"/>
                  </a:cubicBezTo>
                  <a:lnTo>
                    <a:pt x="3513" y="9744"/>
                  </a:lnTo>
                  <a:lnTo>
                    <a:pt x="4418" y="10185"/>
                  </a:lnTo>
                  <a:cubicBezTo>
                    <a:pt x="4453" y="10197"/>
                    <a:pt x="4477" y="10197"/>
                    <a:pt x="4513" y="10197"/>
                  </a:cubicBezTo>
                  <a:lnTo>
                    <a:pt x="8025" y="10197"/>
                  </a:lnTo>
                  <a:cubicBezTo>
                    <a:pt x="8132" y="10197"/>
                    <a:pt x="8204" y="10113"/>
                    <a:pt x="8204" y="10018"/>
                  </a:cubicBezTo>
                  <a:cubicBezTo>
                    <a:pt x="8204" y="9923"/>
                    <a:pt x="8109" y="9839"/>
                    <a:pt x="8025" y="9839"/>
                  </a:cubicBezTo>
                  <a:lnTo>
                    <a:pt x="4561" y="9839"/>
                  </a:lnTo>
                  <a:lnTo>
                    <a:pt x="3525" y="9327"/>
                  </a:lnTo>
                  <a:lnTo>
                    <a:pt x="3525" y="5589"/>
                  </a:lnTo>
                  <a:lnTo>
                    <a:pt x="5644" y="2910"/>
                  </a:lnTo>
                  <a:cubicBezTo>
                    <a:pt x="5668" y="2874"/>
                    <a:pt x="5692" y="2839"/>
                    <a:pt x="5692" y="2791"/>
                  </a:cubicBezTo>
                  <a:lnTo>
                    <a:pt x="5692" y="398"/>
                  </a:lnTo>
                  <a:cubicBezTo>
                    <a:pt x="5787" y="379"/>
                    <a:pt x="5924" y="358"/>
                    <a:pt x="6080" y="358"/>
                  </a:cubicBezTo>
                  <a:cubicBezTo>
                    <a:pt x="6313" y="358"/>
                    <a:pt x="6587" y="405"/>
                    <a:pt x="6823" y="576"/>
                  </a:cubicBezTo>
                  <a:cubicBezTo>
                    <a:pt x="7132" y="791"/>
                    <a:pt x="7275" y="1207"/>
                    <a:pt x="7275" y="1803"/>
                  </a:cubicBezTo>
                  <a:lnTo>
                    <a:pt x="7275" y="3755"/>
                  </a:lnTo>
                  <a:cubicBezTo>
                    <a:pt x="7275" y="3862"/>
                    <a:pt x="7370" y="3934"/>
                    <a:pt x="7454" y="3934"/>
                  </a:cubicBezTo>
                  <a:lnTo>
                    <a:pt x="10395" y="3934"/>
                  </a:lnTo>
                  <a:cubicBezTo>
                    <a:pt x="10716" y="3934"/>
                    <a:pt x="10990" y="4208"/>
                    <a:pt x="10990" y="4529"/>
                  </a:cubicBezTo>
                  <a:cubicBezTo>
                    <a:pt x="10990" y="4863"/>
                    <a:pt x="10716" y="5125"/>
                    <a:pt x="10395" y="5125"/>
                  </a:cubicBezTo>
                  <a:lnTo>
                    <a:pt x="8823" y="5125"/>
                  </a:lnTo>
                  <a:cubicBezTo>
                    <a:pt x="8728" y="5125"/>
                    <a:pt x="8644" y="5220"/>
                    <a:pt x="8644" y="5303"/>
                  </a:cubicBezTo>
                  <a:cubicBezTo>
                    <a:pt x="8644" y="5410"/>
                    <a:pt x="8740" y="5482"/>
                    <a:pt x="8823" y="5482"/>
                  </a:cubicBezTo>
                  <a:lnTo>
                    <a:pt x="10228" y="5482"/>
                  </a:lnTo>
                  <a:cubicBezTo>
                    <a:pt x="10538" y="5494"/>
                    <a:pt x="10788" y="5767"/>
                    <a:pt x="10788" y="6077"/>
                  </a:cubicBezTo>
                  <a:cubicBezTo>
                    <a:pt x="10788" y="6399"/>
                    <a:pt x="10526" y="6672"/>
                    <a:pt x="10192" y="6672"/>
                  </a:cubicBezTo>
                  <a:lnTo>
                    <a:pt x="8823" y="6672"/>
                  </a:lnTo>
                  <a:cubicBezTo>
                    <a:pt x="8728" y="6672"/>
                    <a:pt x="8644" y="6768"/>
                    <a:pt x="8644" y="6851"/>
                  </a:cubicBezTo>
                  <a:cubicBezTo>
                    <a:pt x="8644" y="6958"/>
                    <a:pt x="8740" y="7030"/>
                    <a:pt x="8823" y="7030"/>
                  </a:cubicBezTo>
                  <a:lnTo>
                    <a:pt x="10073" y="7030"/>
                  </a:lnTo>
                  <a:cubicBezTo>
                    <a:pt x="10371" y="7053"/>
                    <a:pt x="10597" y="7327"/>
                    <a:pt x="10597" y="7625"/>
                  </a:cubicBezTo>
                  <a:cubicBezTo>
                    <a:pt x="10597" y="7946"/>
                    <a:pt x="10335" y="8220"/>
                    <a:pt x="10002" y="8220"/>
                  </a:cubicBezTo>
                  <a:lnTo>
                    <a:pt x="8823" y="8220"/>
                  </a:lnTo>
                  <a:cubicBezTo>
                    <a:pt x="8728" y="8220"/>
                    <a:pt x="8644" y="8315"/>
                    <a:pt x="8644" y="8399"/>
                  </a:cubicBezTo>
                  <a:cubicBezTo>
                    <a:pt x="8644" y="8506"/>
                    <a:pt x="8740" y="8577"/>
                    <a:pt x="8823" y="8577"/>
                  </a:cubicBezTo>
                  <a:lnTo>
                    <a:pt x="9883" y="8577"/>
                  </a:lnTo>
                  <a:cubicBezTo>
                    <a:pt x="9895" y="8577"/>
                    <a:pt x="9918" y="8589"/>
                    <a:pt x="9918" y="8589"/>
                  </a:cubicBezTo>
                  <a:cubicBezTo>
                    <a:pt x="10192" y="8649"/>
                    <a:pt x="10407" y="8887"/>
                    <a:pt x="10407" y="9185"/>
                  </a:cubicBezTo>
                  <a:cubicBezTo>
                    <a:pt x="10407" y="9518"/>
                    <a:pt x="10133" y="9780"/>
                    <a:pt x="9811" y="9780"/>
                  </a:cubicBezTo>
                  <a:lnTo>
                    <a:pt x="8823" y="9780"/>
                  </a:lnTo>
                  <a:cubicBezTo>
                    <a:pt x="8728" y="9780"/>
                    <a:pt x="8644" y="9875"/>
                    <a:pt x="8644" y="9958"/>
                  </a:cubicBezTo>
                  <a:cubicBezTo>
                    <a:pt x="8644" y="10066"/>
                    <a:pt x="8740" y="10137"/>
                    <a:pt x="8823" y="10137"/>
                  </a:cubicBezTo>
                  <a:lnTo>
                    <a:pt x="9811" y="10137"/>
                  </a:lnTo>
                  <a:cubicBezTo>
                    <a:pt x="10347" y="10137"/>
                    <a:pt x="10776" y="9708"/>
                    <a:pt x="10776" y="9173"/>
                  </a:cubicBezTo>
                  <a:cubicBezTo>
                    <a:pt x="10776" y="8887"/>
                    <a:pt x="10657" y="8637"/>
                    <a:pt x="10466" y="8458"/>
                  </a:cubicBezTo>
                  <a:cubicBezTo>
                    <a:pt x="10764" y="8292"/>
                    <a:pt x="10966" y="7982"/>
                    <a:pt x="10966" y="7613"/>
                  </a:cubicBezTo>
                  <a:cubicBezTo>
                    <a:pt x="10966" y="7327"/>
                    <a:pt x="10847" y="7077"/>
                    <a:pt x="10657" y="6899"/>
                  </a:cubicBezTo>
                  <a:cubicBezTo>
                    <a:pt x="10954" y="6803"/>
                    <a:pt x="11145" y="6482"/>
                    <a:pt x="11145" y="6113"/>
                  </a:cubicBezTo>
                  <a:cubicBezTo>
                    <a:pt x="11145" y="5827"/>
                    <a:pt x="11026" y="5577"/>
                    <a:pt x="10835" y="5398"/>
                  </a:cubicBezTo>
                  <a:cubicBezTo>
                    <a:pt x="11133" y="5232"/>
                    <a:pt x="11347" y="4922"/>
                    <a:pt x="11347" y="4541"/>
                  </a:cubicBezTo>
                  <a:cubicBezTo>
                    <a:pt x="11347" y="4005"/>
                    <a:pt x="10907" y="3577"/>
                    <a:pt x="10371" y="3577"/>
                  </a:cubicBezTo>
                  <a:lnTo>
                    <a:pt x="7621" y="3577"/>
                  </a:lnTo>
                  <a:lnTo>
                    <a:pt x="7621" y="1827"/>
                  </a:lnTo>
                  <a:cubicBezTo>
                    <a:pt x="7621" y="1112"/>
                    <a:pt x="7418" y="588"/>
                    <a:pt x="7013" y="291"/>
                  </a:cubicBezTo>
                  <a:cubicBezTo>
                    <a:pt x="6703" y="61"/>
                    <a:pt x="6332" y="0"/>
                    <a:pt x="60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0" name="Google Shape;1380;p45"/>
            <p:cNvSpPr/>
            <p:nvPr/>
          </p:nvSpPr>
          <p:spPr>
            <a:xfrm>
              <a:off x="6920842" y="2577064"/>
              <a:ext cx="36709" cy="36677"/>
            </a:xfrm>
            <a:custGeom>
              <a:avLst/>
              <a:gdLst/>
              <a:ahLst/>
              <a:cxnLst/>
              <a:rect l="l" t="t" r="r" b="b"/>
              <a:pathLst>
                <a:path w="1156" h="1155" extrusionOk="0">
                  <a:moveTo>
                    <a:pt x="584" y="369"/>
                  </a:moveTo>
                  <a:cubicBezTo>
                    <a:pt x="703" y="369"/>
                    <a:pt x="787" y="464"/>
                    <a:pt x="787" y="584"/>
                  </a:cubicBezTo>
                  <a:cubicBezTo>
                    <a:pt x="787" y="703"/>
                    <a:pt x="703" y="786"/>
                    <a:pt x="584" y="786"/>
                  </a:cubicBezTo>
                  <a:cubicBezTo>
                    <a:pt x="465" y="786"/>
                    <a:pt x="370" y="703"/>
                    <a:pt x="370" y="584"/>
                  </a:cubicBezTo>
                  <a:cubicBezTo>
                    <a:pt x="370" y="464"/>
                    <a:pt x="453" y="369"/>
                    <a:pt x="584" y="369"/>
                  </a:cubicBezTo>
                  <a:close/>
                  <a:moveTo>
                    <a:pt x="584" y="0"/>
                  </a:moveTo>
                  <a:cubicBezTo>
                    <a:pt x="263" y="0"/>
                    <a:pt x="1" y="250"/>
                    <a:pt x="1" y="584"/>
                  </a:cubicBezTo>
                  <a:cubicBezTo>
                    <a:pt x="1" y="905"/>
                    <a:pt x="251" y="1155"/>
                    <a:pt x="584" y="1155"/>
                  </a:cubicBezTo>
                  <a:cubicBezTo>
                    <a:pt x="906" y="1155"/>
                    <a:pt x="1156" y="905"/>
                    <a:pt x="1156" y="584"/>
                  </a:cubicBezTo>
                  <a:cubicBezTo>
                    <a:pt x="1156" y="250"/>
                    <a:pt x="894" y="0"/>
                    <a:pt x="5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1" name="Google Shape;1381;p45"/>
          <p:cNvGrpSpPr/>
          <p:nvPr/>
        </p:nvGrpSpPr>
        <p:grpSpPr>
          <a:xfrm>
            <a:off x="6192324" y="395608"/>
            <a:ext cx="414221" cy="412926"/>
            <a:chOff x="4129482" y="3681059"/>
            <a:chExt cx="355402" cy="354291"/>
          </a:xfrm>
          <a:solidFill>
            <a:schemeClr val="bg1"/>
          </a:solidFill>
        </p:grpSpPr>
        <p:sp>
          <p:nvSpPr>
            <p:cNvPr id="1382" name="Google Shape;1382;p45"/>
            <p:cNvSpPr/>
            <p:nvPr/>
          </p:nvSpPr>
          <p:spPr>
            <a:xfrm>
              <a:off x="4313979" y="3719578"/>
              <a:ext cx="133117" cy="225016"/>
            </a:xfrm>
            <a:custGeom>
              <a:avLst/>
              <a:gdLst/>
              <a:ahLst/>
              <a:cxnLst/>
              <a:rect l="l" t="t" r="r" b="b"/>
              <a:pathLst>
                <a:path w="4192" h="7086" extrusionOk="0">
                  <a:moveTo>
                    <a:pt x="173" y="0"/>
                  </a:moveTo>
                  <a:cubicBezTo>
                    <a:pt x="96" y="0"/>
                    <a:pt x="23" y="68"/>
                    <a:pt x="12" y="156"/>
                  </a:cubicBezTo>
                  <a:cubicBezTo>
                    <a:pt x="0" y="240"/>
                    <a:pt x="72" y="323"/>
                    <a:pt x="167" y="335"/>
                  </a:cubicBezTo>
                  <a:cubicBezTo>
                    <a:pt x="1167" y="418"/>
                    <a:pt x="2108" y="883"/>
                    <a:pt x="2798" y="1633"/>
                  </a:cubicBezTo>
                  <a:cubicBezTo>
                    <a:pt x="3501" y="2383"/>
                    <a:pt x="3870" y="3359"/>
                    <a:pt x="3870" y="4383"/>
                  </a:cubicBezTo>
                  <a:cubicBezTo>
                    <a:pt x="3870" y="5217"/>
                    <a:pt x="3620" y="6002"/>
                    <a:pt x="3156" y="6693"/>
                  </a:cubicBezTo>
                  <a:lnTo>
                    <a:pt x="893" y="4407"/>
                  </a:lnTo>
                  <a:cubicBezTo>
                    <a:pt x="864" y="4377"/>
                    <a:pt x="822" y="4362"/>
                    <a:pt x="779" y="4362"/>
                  </a:cubicBezTo>
                  <a:cubicBezTo>
                    <a:pt x="736" y="4362"/>
                    <a:pt x="691" y="4377"/>
                    <a:pt x="655" y="4407"/>
                  </a:cubicBezTo>
                  <a:cubicBezTo>
                    <a:pt x="596" y="4467"/>
                    <a:pt x="596" y="4574"/>
                    <a:pt x="655" y="4645"/>
                  </a:cubicBezTo>
                  <a:lnTo>
                    <a:pt x="3048" y="7050"/>
                  </a:lnTo>
                  <a:cubicBezTo>
                    <a:pt x="3084" y="7074"/>
                    <a:pt x="3120" y="7086"/>
                    <a:pt x="3167" y="7086"/>
                  </a:cubicBezTo>
                  <a:lnTo>
                    <a:pt x="3179" y="7086"/>
                  </a:lnTo>
                  <a:cubicBezTo>
                    <a:pt x="3227" y="7086"/>
                    <a:pt x="3275" y="7062"/>
                    <a:pt x="3298" y="7026"/>
                  </a:cubicBezTo>
                  <a:cubicBezTo>
                    <a:pt x="3882" y="6252"/>
                    <a:pt x="4191" y="5348"/>
                    <a:pt x="4191" y="4383"/>
                  </a:cubicBezTo>
                  <a:cubicBezTo>
                    <a:pt x="4191" y="3276"/>
                    <a:pt x="3775" y="2228"/>
                    <a:pt x="3036" y="1407"/>
                  </a:cubicBezTo>
                  <a:cubicBezTo>
                    <a:pt x="2286" y="597"/>
                    <a:pt x="1274" y="97"/>
                    <a:pt x="191" y="2"/>
                  </a:cubicBezTo>
                  <a:cubicBezTo>
                    <a:pt x="185" y="1"/>
                    <a:pt x="179" y="0"/>
                    <a:pt x="1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45"/>
            <p:cNvSpPr/>
            <p:nvPr/>
          </p:nvSpPr>
          <p:spPr>
            <a:xfrm>
              <a:off x="4220968" y="3719197"/>
              <a:ext cx="106284" cy="132387"/>
            </a:xfrm>
            <a:custGeom>
              <a:avLst/>
              <a:gdLst/>
              <a:ahLst/>
              <a:cxnLst/>
              <a:rect l="l" t="t" r="r" b="b"/>
              <a:pathLst>
                <a:path w="3347" h="4169" extrusionOk="0">
                  <a:moveTo>
                    <a:pt x="2340" y="1"/>
                  </a:moveTo>
                  <a:cubicBezTo>
                    <a:pt x="2334" y="1"/>
                    <a:pt x="2328" y="1"/>
                    <a:pt x="2322" y="2"/>
                  </a:cubicBezTo>
                  <a:cubicBezTo>
                    <a:pt x="1501" y="73"/>
                    <a:pt x="715" y="371"/>
                    <a:pt x="60" y="883"/>
                  </a:cubicBezTo>
                  <a:cubicBezTo>
                    <a:pt x="12" y="907"/>
                    <a:pt x="0" y="954"/>
                    <a:pt x="0" y="1002"/>
                  </a:cubicBezTo>
                  <a:cubicBezTo>
                    <a:pt x="0" y="1038"/>
                    <a:pt x="12" y="1085"/>
                    <a:pt x="36" y="1133"/>
                  </a:cubicBezTo>
                  <a:lnTo>
                    <a:pt x="3048" y="4121"/>
                  </a:lnTo>
                  <a:cubicBezTo>
                    <a:pt x="3072" y="4157"/>
                    <a:pt x="3120" y="4169"/>
                    <a:pt x="3167" y="4169"/>
                  </a:cubicBezTo>
                  <a:cubicBezTo>
                    <a:pt x="3203" y="4169"/>
                    <a:pt x="3251" y="4157"/>
                    <a:pt x="3287" y="4121"/>
                  </a:cubicBezTo>
                  <a:cubicBezTo>
                    <a:pt x="3346" y="4062"/>
                    <a:pt x="3346" y="3955"/>
                    <a:pt x="3287" y="3883"/>
                  </a:cubicBezTo>
                  <a:lnTo>
                    <a:pt x="429" y="1026"/>
                  </a:lnTo>
                  <a:cubicBezTo>
                    <a:pt x="1001" y="645"/>
                    <a:pt x="1655" y="383"/>
                    <a:pt x="2358" y="323"/>
                  </a:cubicBezTo>
                  <a:cubicBezTo>
                    <a:pt x="2363" y="324"/>
                    <a:pt x="2367" y="324"/>
                    <a:pt x="2372" y="324"/>
                  </a:cubicBezTo>
                  <a:cubicBezTo>
                    <a:pt x="2449" y="324"/>
                    <a:pt x="2512" y="235"/>
                    <a:pt x="2501" y="157"/>
                  </a:cubicBezTo>
                  <a:cubicBezTo>
                    <a:pt x="2479" y="68"/>
                    <a:pt x="2416" y="1"/>
                    <a:pt x="234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45"/>
            <p:cNvSpPr/>
            <p:nvPr/>
          </p:nvSpPr>
          <p:spPr>
            <a:xfrm>
              <a:off x="4167270" y="3772545"/>
              <a:ext cx="226127" cy="225746"/>
            </a:xfrm>
            <a:custGeom>
              <a:avLst/>
              <a:gdLst/>
              <a:ahLst/>
              <a:cxnLst/>
              <a:rect l="l" t="t" r="r" b="b"/>
              <a:pathLst>
                <a:path w="7121" h="7109" extrusionOk="0">
                  <a:moveTo>
                    <a:pt x="1037" y="405"/>
                  </a:moveTo>
                  <a:lnTo>
                    <a:pt x="6704" y="6061"/>
                  </a:lnTo>
                  <a:cubicBezTo>
                    <a:pt x="6013" y="6537"/>
                    <a:pt x="5228" y="6775"/>
                    <a:pt x="4406" y="6775"/>
                  </a:cubicBezTo>
                  <a:cubicBezTo>
                    <a:pt x="2168" y="6775"/>
                    <a:pt x="334" y="4942"/>
                    <a:pt x="334" y="2703"/>
                  </a:cubicBezTo>
                  <a:cubicBezTo>
                    <a:pt x="334" y="1882"/>
                    <a:pt x="572" y="1096"/>
                    <a:pt x="1037" y="405"/>
                  </a:cubicBezTo>
                  <a:close/>
                  <a:moveTo>
                    <a:pt x="1001" y="1"/>
                  </a:moveTo>
                  <a:cubicBezTo>
                    <a:pt x="953" y="1"/>
                    <a:pt x="918" y="36"/>
                    <a:pt x="882" y="60"/>
                  </a:cubicBezTo>
                  <a:cubicBezTo>
                    <a:pt x="298" y="822"/>
                    <a:pt x="1" y="1739"/>
                    <a:pt x="1" y="2703"/>
                  </a:cubicBezTo>
                  <a:cubicBezTo>
                    <a:pt x="1" y="5120"/>
                    <a:pt x="1989" y="7109"/>
                    <a:pt x="4406" y="7109"/>
                  </a:cubicBezTo>
                  <a:cubicBezTo>
                    <a:pt x="5382" y="7109"/>
                    <a:pt x="6287" y="6811"/>
                    <a:pt x="7061" y="6228"/>
                  </a:cubicBezTo>
                  <a:cubicBezTo>
                    <a:pt x="7109" y="6192"/>
                    <a:pt x="7121" y="6156"/>
                    <a:pt x="7121" y="6108"/>
                  </a:cubicBezTo>
                  <a:cubicBezTo>
                    <a:pt x="7121" y="6061"/>
                    <a:pt x="7109" y="6013"/>
                    <a:pt x="7073" y="5978"/>
                  </a:cubicBezTo>
                  <a:lnTo>
                    <a:pt x="1132" y="36"/>
                  </a:lnTo>
                  <a:cubicBezTo>
                    <a:pt x="1096" y="24"/>
                    <a:pt x="1048" y="1"/>
                    <a:pt x="100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45"/>
            <p:cNvSpPr/>
            <p:nvPr/>
          </p:nvSpPr>
          <p:spPr>
            <a:xfrm>
              <a:off x="4129482" y="3681059"/>
              <a:ext cx="355402" cy="354291"/>
            </a:xfrm>
            <a:custGeom>
              <a:avLst/>
              <a:gdLst/>
              <a:ahLst/>
              <a:cxnLst/>
              <a:rect l="l" t="t" r="r" b="b"/>
              <a:pathLst>
                <a:path w="11192" h="11157" extrusionOk="0">
                  <a:moveTo>
                    <a:pt x="5596" y="0"/>
                  </a:moveTo>
                  <a:cubicBezTo>
                    <a:pt x="4096" y="0"/>
                    <a:pt x="2703" y="572"/>
                    <a:pt x="1643" y="1631"/>
                  </a:cubicBezTo>
                  <a:cubicBezTo>
                    <a:pt x="584" y="2691"/>
                    <a:pt x="0" y="4096"/>
                    <a:pt x="0" y="5584"/>
                  </a:cubicBezTo>
                  <a:cubicBezTo>
                    <a:pt x="0" y="7013"/>
                    <a:pt x="536" y="8358"/>
                    <a:pt x="1512" y="9406"/>
                  </a:cubicBezTo>
                  <a:cubicBezTo>
                    <a:pt x="2477" y="10430"/>
                    <a:pt x="3786" y="11061"/>
                    <a:pt x="5191" y="11156"/>
                  </a:cubicBezTo>
                  <a:cubicBezTo>
                    <a:pt x="5286" y="11156"/>
                    <a:pt x="5358" y="11097"/>
                    <a:pt x="5382" y="11014"/>
                  </a:cubicBezTo>
                  <a:cubicBezTo>
                    <a:pt x="5382" y="10918"/>
                    <a:pt x="5322" y="10847"/>
                    <a:pt x="5227" y="10835"/>
                  </a:cubicBezTo>
                  <a:cubicBezTo>
                    <a:pt x="3905" y="10740"/>
                    <a:pt x="2667" y="10144"/>
                    <a:pt x="1762" y="9180"/>
                  </a:cubicBezTo>
                  <a:cubicBezTo>
                    <a:pt x="834" y="8192"/>
                    <a:pt x="333" y="6930"/>
                    <a:pt x="333" y="5572"/>
                  </a:cubicBezTo>
                  <a:cubicBezTo>
                    <a:pt x="333" y="4179"/>
                    <a:pt x="881" y="2858"/>
                    <a:pt x="1881" y="1858"/>
                  </a:cubicBezTo>
                  <a:cubicBezTo>
                    <a:pt x="2881" y="858"/>
                    <a:pt x="4203" y="310"/>
                    <a:pt x="5596" y="310"/>
                  </a:cubicBezTo>
                  <a:cubicBezTo>
                    <a:pt x="7001" y="310"/>
                    <a:pt x="8323" y="858"/>
                    <a:pt x="9323" y="1858"/>
                  </a:cubicBezTo>
                  <a:cubicBezTo>
                    <a:pt x="10323" y="2858"/>
                    <a:pt x="10871" y="4179"/>
                    <a:pt x="10871" y="5572"/>
                  </a:cubicBezTo>
                  <a:cubicBezTo>
                    <a:pt x="10871" y="6918"/>
                    <a:pt x="10359" y="8192"/>
                    <a:pt x="9442" y="9180"/>
                  </a:cubicBezTo>
                  <a:cubicBezTo>
                    <a:pt x="8525" y="10144"/>
                    <a:pt x="7299" y="10740"/>
                    <a:pt x="5977" y="10835"/>
                  </a:cubicBezTo>
                  <a:cubicBezTo>
                    <a:pt x="5882" y="10835"/>
                    <a:pt x="5810" y="10918"/>
                    <a:pt x="5822" y="11014"/>
                  </a:cubicBezTo>
                  <a:cubicBezTo>
                    <a:pt x="5822" y="11097"/>
                    <a:pt x="5894" y="11156"/>
                    <a:pt x="5989" y="11156"/>
                  </a:cubicBezTo>
                  <a:lnTo>
                    <a:pt x="6001" y="11156"/>
                  </a:lnTo>
                  <a:cubicBezTo>
                    <a:pt x="7418" y="11061"/>
                    <a:pt x="8727" y="10442"/>
                    <a:pt x="9692" y="9406"/>
                  </a:cubicBezTo>
                  <a:cubicBezTo>
                    <a:pt x="10656" y="8358"/>
                    <a:pt x="11192" y="7013"/>
                    <a:pt x="11192" y="5584"/>
                  </a:cubicBezTo>
                  <a:cubicBezTo>
                    <a:pt x="11192" y="4096"/>
                    <a:pt x="10597" y="2691"/>
                    <a:pt x="9561" y="1631"/>
                  </a:cubicBezTo>
                  <a:cubicBezTo>
                    <a:pt x="8501" y="572"/>
                    <a:pt x="7108" y="0"/>
                    <a:pt x="559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86" name="Google Shape;1386;p45"/>
          <p:cNvSpPr/>
          <p:nvPr/>
        </p:nvSpPr>
        <p:spPr>
          <a:xfrm>
            <a:off x="8174144" y="39222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7" name="Google Shape;1387;p45"/>
          <p:cNvSpPr/>
          <p:nvPr/>
        </p:nvSpPr>
        <p:spPr>
          <a:xfrm rot="2036805">
            <a:off x="749793" y="331071"/>
            <a:ext cx="474663" cy="663137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8" name="Google Shape;1388;p45"/>
          <p:cNvSpPr/>
          <p:nvPr/>
        </p:nvSpPr>
        <p:spPr>
          <a:xfrm>
            <a:off x="940290" y="894928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9" name="Google Shape;1389;p45"/>
          <p:cNvSpPr/>
          <p:nvPr/>
        </p:nvSpPr>
        <p:spPr>
          <a:xfrm>
            <a:off x="8070177" y="32124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0" name="Google Shape;1390;p45"/>
          <p:cNvSpPr/>
          <p:nvPr/>
        </p:nvSpPr>
        <p:spPr>
          <a:xfrm>
            <a:off x="4945644" y="602071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1" name="Google Shape;1391;p45"/>
          <p:cNvSpPr/>
          <p:nvPr/>
        </p:nvSpPr>
        <p:spPr>
          <a:xfrm>
            <a:off x="4396756" y="4387446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22498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8350" y="92493"/>
            <a:ext cx="7047300" cy="482400"/>
          </a:xfrm>
        </p:spPr>
        <p:txBody>
          <a:bodyPr/>
          <a:lstStyle/>
          <a:p>
            <a:r>
              <a:rPr lang="en" sz="3200" dirty="0"/>
              <a:t>Topologi </a:t>
            </a:r>
            <a:r>
              <a:rPr lang="en" sz="3200" dirty="0" smtClean="0"/>
              <a:t>Jaringan </a:t>
            </a:r>
            <a:r>
              <a:rPr lang="en" sz="3200" b="1" dirty="0" smtClean="0"/>
              <a:t>MESH</a:t>
            </a:r>
            <a:endParaRPr lang="en-US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67299" y="3949978"/>
            <a:ext cx="8209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chemeClr val="bg1"/>
                </a:solidFill>
              </a:rPr>
              <a:t>Topologi</a:t>
            </a:r>
            <a:r>
              <a:rPr lang="en-US" sz="1600" b="1" dirty="0">
                <a:solidFill>
                  <a:schemeClr val="bg1"/>
                </a:solidFill>
              </a:rPr>
              <a:t> mesh </a:t>
            </a:r>
            <a:r>
              <a:rPr lang="en-US" sz="1600" dirty="0" err="1">
                <a:solidFill>
                  <a:schemeClr val="bg1"/>
                </a:solidFill>
              </a:rPr>
              <a:t>adalah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gabungan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dari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ring </a:t>
            </a:r>
            <a:r>
              <a:rPr lang="en-US" sz="1600" dirty="0" err="1">
                <a:solidFill>
                  <a:schemeClr val="bg1"/>
                </a:solidFill>
              </a:rPr>
              <a:t>dan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star. </a:t>
            </a:r>
            <a:r>
              <a:rPr lang="en-US" sz="1600" dirty="0" err="1">
                <a:solidFill>
                  <a:schemeClr val="bg1"/>
                </a:solidFill>
              </a:rPr>
              <a:t>Secara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pengertian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mesh </a:t>
            </a:r>
            <a:r>
              <a:rPr lang="en-US" sz="1600" dirty="0" err="1">
                <a:solidFill>
                  <a:schemeClr val="bg1"/>
                </a:solidFill>
              </a:rPr>
              <a:t>adalah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suatu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bentuk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hubungan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antar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perangkat</a:t>
            </a:r>
            <a:r>
              <a:rPr lang="en-US" sz="1600" dirty="0">
                <a:solidFill>
                  <a:schemeClr val="bg1"/>
                </a:solidFill>
              </a:rPr>
              <a:t>/pc </a:t>
            </a:r>
            <a:r>
              <a:rPr lang="en-US" sz="1600" dirty="0" err="1">
                <a:solidFill>
                  <a:schemeClr val="bg1"/>
                </a:solidFill>
              </a:rPr>
              <a:t>dimana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masing-masing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perangkat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terhubung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secara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langsung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ke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perangkat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lainya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dalam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jaringan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3074" name="Picture 2" descr="Menjadi Network Engineer #2 : Memahami Topologi Jaringan Komputer! |  Enterque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043" y="874014"/>
            <a:ext cx="4735914" cy="288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40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048350" y="92493"/>
            <a:ext cx="7047300" cy="482400"/>
          </a:xfrm>
        </p:spPr>
        <p:txBody>
          <a:bodyPr/>
          <a:lstStyle/>
          <a:p>
            <a:r>
              <a:rPr lang="en" sz="3200" dirty="0" smtClean="0"/>
              <a:t>Karakteristik Topologi Jaringan </a:t>
            </a:r>
            <a:r>
              <a:rPr lang="en" sz="3200" b="1" dirty="0" smtClean="0"/>
              <a:t>MESH</a:t>
            </a:r>
            <a:endParaRPr 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79233" y="991519"/>
            <a:ext cx="81855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/>
            <a:r>
              <a:rPr lang="en-US" sz="2400" dirty="0">
                <a:solidFill>
                  <a:schemeClr val="bg1"/>
                </a:solidFill>
              </a:rPr>
              <a:t>1. </a:t>
            </a:r>
            <a:r>
              <a:rPr lang="en-US" sz="2400" dirty="0" err="1">
                <a:solidFill>
                  <a:schemeClr val="bg1"/>
                </a:solidFill>
              </a:rPr>
              <a:t>Susunan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pada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setiap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peralatan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ada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didalam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topologi</a:t>
            </a:r>
            <a:r>
              <a:rPr lang="en-US" sz="2400" dirty="0">
                <a:solidFill>
                  <a:schemeClr val="bg1"/>
                </a:solidFill>
              </a:rPr>
              <a:t> mesh </a:t>
            </a:r>
            <a:r>
              <a:rPr lang="en-US" sz="2400" dirty="0" err="1">
                <a:solidFill>
                  <a:schemeClr val="bg1"/>
                </a:solidFill>
              </a:rPr>
              <a:t>saling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terhubung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satu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sama</a:t>
            </a:r>
            <a:r>
              <a:rPr lang="en-US" sz="2400" dirty="0">
                <a:solidFill>
                  <a:schemeClr val="bg1"/>
                </a:solidFill>
              </a:rPr>
              <a:t> lain</a:t>
            </a:r>
          </a:p>
          <a:p>
            <a:pPr marL="363538" indent="-363538"/>
            <a:endParaRPr lang="en-US" sz="2400" dirty="0">
              <a:solidFill>
                <a:schemeClr val="bg1"/>
              </a:solidFill>
            </a:endParaRPr>
          </a:p>
          <a:p>
            <a:pPr marL="363538" indent="-363538"/>
            <a:r>
              <a:rPr lang="en-US" sz="2400" dirty="0">
                <a:solidFill>
                  <a:schemeClr val="bg1"/>
                </a:solidFill>
              </a:rPr>
              <a:t>2. </a:t>
            </a:r>
            <a:r>
              <a:rPr lang="en-US" sz="2400" dirty="0" err="1">
                <a:solidFill>
                  <a:schemeClr val="bg1"/>
                </a:solidFill>
              </a:rPr>
              <a:t>Jika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peralatan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banyak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sangat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sulit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untuk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melakukan</a:t>
            </a:r>
            <a:r>
              <a:rPr lang="en-US" sz="2400" dirty="0">
                <a:solidFill>
                  <a:schemeClr val="bg1"/>
                </a:solidFill>
              </a:rPr>
              <a:t> maintenance </a:t>
            </a:r>
            <a:r>
              <a:rPr lang="en-US" sz="2400" dirty="0" err="1">
                <a:solidFill>
                  <a:schemeClr val="bg1"/>
                </a:solidFill>
              </a:rPr>
              <a:t>pada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topologi</a:t>
            </a:r>
            <a:r>
              <a:rPr lang="en-US" sz="2400" dirty="0">
                <a:solidFill>
                  <a:schemeClr val="bg1"/>
                </a:solidFill>
              </a:rPr>
              <a:t> mesh</a:t>
            </a:r>
          </a:p>
        </p:txBody>
      </p:sp>
    </p:spTree>
    <p:extLst>
      <p:ext uri="{BB962C8B-B14F-4D97-AF65-F5344CB8AC3E}">
        <p14:creationId xmlns:p14="http://schemas.microsoft.com/office/powerpoint/2010/main" val="2903876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p45"/>
          <p:cNvSpPr txBox="1">
            <a:spLocks noGrp="1"/>
          </p:cNvSpPr>
          <p:nvPr>
            <p:ph type="subTitle" idx="1"/>
          </p:nvPr>
        </p:nvSpPr>
        <p:spPr>
          <a:xfrm>
            <a:off x="1290763" y="1029651"/>
            <a:ext cx="2907600" cy="54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KELEBIHAN</a:t>
            </a:r>
            <a:endParaRPr dirty="0"/>
          </a:p>
        </p:txBody>
      </p:sp>
      <p:sp>
        <p:nvSpPr>
          <p:cNvPr id="1375" name="Google Shape;1375;p45"/>
          <p:cNvSpPr txBox="1">
            <a:spLocks noGrp="1"/>
          </p:cNvSpPr>
          <p:nvPr>
            <p:ph type="subTitle" idx="2"/>
          </p:nvPr>
        </p:nvSpPr>
        <p:spPr>
          <a:xfrm>
            <a:off x="4945638" y="1029651"/>
            <a:ext cx="2907600" cy="54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KEKURANGAN</a:t>
            </a:r>
            <a:endParaRPr dirty="0"/>
          </a:p>
        </p:txBody>
      </p:sp>
      <p:sp>
        <p:nvSpPr>
          <p:cNvPr id="1376" name="Google Shape;1376;p45"/>
          <p:cNvSpPr txBox="1">
            <a:spLocks noGrp="1"/>
          </p:cNvSpPr>
          <p:nvPr>
            <p:ph type="subTitle" idx="3"/>
          </p:nvPr>
        </p:nvSpPr>
        <p:spPr>
          <a:xfrm>
            <a:off x="1290757" y="1793410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800" dirty="0" err="1" smtClean="0">
                <a:solidFill>
                  <a:schemeClr val="bg1"/>
                </a:solidFill>
              </a:rPr>
              <a:t>Keuntungan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utama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topologi</a:t>
            </a:r>
            <a:r>
              <a:rPr lang="en-US" sz="1800" dirty="0">
                <a:solidFill>
                  <a:schemeClr val="bg1"/>
                </a:solidFill>
              </a:rPr>
              <a:t> mesh </a:t>
            </a:r>
            <a:r>
              <a:rPr lang="en-US" sz="1800" dirty="0" err="1">
                <a:solidFill>
                  <a:schemeClr val="bg1"/>
                </a:solidFill>
              </a:rPr>
              <a:t>memiliki</a:t>
            </a:r>
            <a:r>
              <a:rPr lang="en-US" sz="1800" dirty="0">
                <a:solidFill>
                  <a:schemeClr val="bg1"/>
                </a:solidFill>
              </a:rPr>
              <a:t> backup </a:t>
            </a:r>
            <a:r>
              <a:rPr lang="en-US" sz="1800" dirty="0" err="1">
                <a:solidFill>
                  <a:schemeClr val="bg1"/>
                </a:solidFill>
              </a:rPr>
              <a:t>jalur</a:t>
            </a:r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800" dirty="0" smtClean="0">
                <a:solidFill>
                  <a:schemeClr val="bg1"/>
                </a:solidFill>
              </a:rPr>
              <a:t>Troubleshoot </a:t>
            </a:r>
            <a:r>
              <a:rPr lang="en-US" sz="1800" dirty="0">
                <a:solidFill>
                  <a:schemeClr val="bg1"/>
                </a:solidFill>
              </a:rPr>
              <a:t>yang </a:t>
            </a:r>
            <a:r>
              <a:rPr lang="en-US" sz="1800" dirty="0" err="1">
                <a:solidFill>
                  <a:schemeClr val="bg1"/>
                </a:solidFill>
              </a:rPr>
              <a:t>mudah</a:t>
            </a:r>
            <a:endParaRPr lang="en-US" sz="1800" dirty="0" smtClean="0">
              <a:solidFill>
                <a:schemeClr val="bg1"/>
              </a:solidFill>
            </a:endParaRPr>
          </a:p>
        </p:txBody>
      </p:sp>
      <p:sp>
        <p:nvSpPr>
          <p:cNvPr id="1377" name="Google Shape;1377;p45"/>
          <p:cNvSpPr txBox="1">
            <a:spLocks noGrp="1"/>
          </p:cNvSpPr>
          <p:nvPr>
            <p:ph type="subTitle" idx="4"/>
          </p:nvPr>
        </p:nvSpPr>
        <p:spPr>
          <a:xfrm>
            <a:off x="4945638" y="1791668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800" dirty="0" err="1">
                <a:solidFill>
                  <a:schemeClr val="bg1"/>
                </a:solidFill>
              </a:rPr>
              <a:t>T</a:t>
            </a:r>
            <a:r>
              <a:rPr lang="en-US" sz="1800" dirty="0" err="1" smtClean="0">
                <a:solidFill>
                  <a:schemeClr val="bg1"/>
                </a:solidFill>
              </a:rPr>
              <a:t>opologi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>
                <a:solidFill>
                  <a:schemeClr val="bg1"/>
                </a:solidFill>
              </a:rPr>
              <a:t>mesh </a:t>
            </a:r>
            <a:r>
              <a:rPr lang="en-US" sz="1800" dirty="0" err="1">
                <a:solidFill>
                  <a:schemeClr val="bg1"/>
                </a:solidFill>
              </a:rPr>
              <a:t>memerlukan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biaya</a:t>
            </a:r>
            <a:r>
              <a:rPr lang="en-US" sz="1800" dirty="0">
                <a:solidFill>
                  <a:schemeClr val="bg1"/>
                </a:solidFill>
              </a:rPr>
              <a:t> yang </a:t>
            </a:r>
            <a:r>
              <a:rPr lang="en-US" sz="1800" dirty="0" err="1">
                <a:solidFill>
                  <a:schemeClr val="bg1"/>
                </a:solidFill>
              </a:rPr>
              <a:t>mahal</a:t>
            </a:r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800" dirty="0" err="1" smtClean="0">
                <a:solidFill>
                  <a:schemeClr val="bg1"/>
                </a:solidFill>
              </a:rPr>
              <a:t>Instalasi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dan</a:t>
            </a:r>
            <a:r>
              <a:rPr lang="en-US" sz="1800" dirty="0">
                <a:solidFill>
                  <a:schemeClr val="bg1"/>
                </a:solidFill>
              </a:rPr>
              <a:t> maintenance </a:t>
            </a:r>
            <a:r>
              <a:rPr lang="en-US" sz="1800" dirty="0" err="1">
                <a:solidFill>
                  <a:schemeClr val="bg1"/>
                </a:solidFill>
              </a:rPr>
              <a:t>topologi</a:t>
            </a:r>
            <a:r>
              <a:rPr lang="en-US" sz="1800" dirty="0">
                <a:solidFill>
                  <a:schemeClr val="bg1"/>
                </a:solidFill>
              </a:rPr>
              <a:t> mesh yang </a:t>
            </a:r>
            <a:r>
              <a:rPr lang="en-US" sz="1800" dirty="0" err="1">
                <a:solidFill>
                  <a:schemeClr val="bg1"/>
                </a:solidFill>
              </a:rPr>
              <a:t>sulit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apabila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terjadi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kerusakan</a:t>
            </a:r>
            <a:endParaRPr lang="en-US" sz="1800" dirty="0" smtClean="0">
              <a:solidFill>
                <a:schemeClr val="bg1"/>
              </a:solidFill>
            </a:endParaRPr>
          </a:p>
        </p:txBody>
      </p:sp>
      <p:grpSp>
        <p:nvGrpSpPr>
          <p:cNvPr id="1378" name="Google Shape;1378;p45"/>
          <p:cNvGrpSpPr/>
          <p:nvPr/>
        </p:nvGrpSpPr>
        <p:grpSpPr>
          <a:xfrm>
            <a:off x="2534560" y="401917"/>
            <a:ext cx="419995" cy="400305"/>
            <a:chOff x="6870193" y="2295620"/>
            <a:chExt cx="360356" cy="343462"/>
          </a:xfrm>
          <a:solidFill>
            <a:schemeClr val="bg1"/>
          </a:solidFill>
        </p:grpSpPr>
        <p:sp>
          <p:nvSpPr>
            <p:cNvPr id="1379" name="Google Shape;1379;p45"/>
            <p:cNvSpPr/>
            <p:nvPr/>
          </p:nvSpPr>
          <p:spPr>
            <a:xfrm>
              <a:off x="6870193" y="2295620"/>
              <a:ext cx="360356" cy="343462"/>
            </a:xfrm>
            <a:custGeom>
              <a:avLst/>
              <a:gdLst/>
              <a:ahLst/>
              <a:cxnLst/>
              <a:rect l="l" t="t" r="r" b="b"/>
              <a:pathLst>
                <a:path w="11348" h="10816" extrusionOk="0">
                  <a:moveTo>
                    <a:pt x="6027" y="0"/>
                  </a:moveTo>
                  <a:cubicBezTo>
                    <a:pt x="5700" y="0"/>
                    <a:pt x="5448" y="70"/>
                    <a:pt x="5430" y="76"/>
                  </a:cubicBezTo>
                  <a:cubicBezTo>
                    <a:pt x="5358" y="112"/>
                    <a:pt x="5299" y="172"/>
                    <a:pt x="5299" y="255"/>
                  </a:cubicBezTo>
                  <a:lnTo>
                    <a:pt x="5299" y="2731"/>
                  </a:lnTo>
                  <a:lnTo>
                    <a:pt x="3501" y="5017"/>
                  </a:lnTo>
                  <a:cubicBezTo>
                    <a:pt x="3441" y="4767"/>
                    <a:pt x="3215" y="4577"/>
                    <a:pt x="2929" y="4577"/>
                  </a:cubicBezTo>
                  <a:lnTo>
                    <a:pt x="584" y="4577"/>
                  </a:lnTo>
                  <a:cubicBezTo>
                    <a:pt x="274" y="4577"/>
                    <a:pt x="1" y="4827"/>
                    <a:pt x="1" y="5160"/>
                  </a:cubicBezTo>
                  <a:lnTo>
                    <a:pt x="1" y="5732"/>
                  </a:lnTo>
                  <a:cubicBezTo>
                    <a:pt x="1" y="5839"/>
                    <a:pt x="96" y="5910"/>
                    <a:pt x="179" y="5910"/>
                  </a:cubicBezTo>
                  <a:cubicBezTo>
                    <a:pt x="274" y="5910"/>
                    <a:pt x="358" y="5827"/>
                    <a:pt x="358" y="5732"/>
                  </a:cubicBezTo>
                  <a:lnTo>
                    <a:pt x="358" y="5160"/>
                  </a:lnTo>
                  <a:cubicBezTo>
                    <a:pt x="358" y="5041"/>
                    <a:pt x="453" y="4946"/>
                    <a:pt x="572" y="4946"/>
                  </a:cubicBezTo>
                  <a:lnTo>
                    <a:pt x="2918" y="4946"/>
                  </a:lnTo>
                  <a:cubicBezTo>
                    <a:pt x="3037" y="4946"/>
                    <a:pt x="3132" y="5041"/>
                    <a:pt x="3132" y="5160"/>
                  </a:cubicBezTo>
                  <a:lnTo>
                    <a:pt x="3132" y="10232"/>
                  </a:lnTo>
                  <a:cubicBezTo>
                    <a:pt x="3132" y="10351"/>
                    <a:pt x="3037" y="10435"/>
                    <a:pt x="2918" y="10435"/>
                  </a:cubicBezTo>
                  <a:lnTo>
                    <a:pt x="572" y="10435"/>
                  </a:lnTo>
                  <a:cubicBezTo>
                    <a:pt x="453" y="10435"/>
                    <a:pt x="358" y="10351"/>
                    <a:pt x="358" y="10232"/>
                  </a:cubicBezTo>
                  <a:lnTo>
                    <a:pt x="358" y="6506"/>
                  </a:lnTo>
                  <a:cubicBezTo>
                    <a:pt x="358" y="6410"/>
                    <a:pt x="274" y="6327"/>
                    <a:pt x="179" y="6327"/>
                  </a:cubicBezTo>
                  <a:cubicBezTo>
                    <a:pt x="72" y="6327"/>
                    <a:pt x="1" y="6422"/>
                    <a:pt x="1" y="6506"/>
                  </a:cubicBezTo>
                  <a:lnTo>
                    <a:pt x="1" y="10232"/>
                  </a:lnTo>
                  <a:cubicBezTo>
                    <a:pt x="1" y="10542"/>
                    <a:pt x="251" y="10816"/>
                    <a:pt x="584" y="10816"/>
                  </a:cubicBezTo>
                  <a:lnTo>
                    <a:pt x="2929" y="10816"/>
                  </a:lnTo>
                  <a:cubicBezTo>
                    <a:pt x="3251" y="10816"/>
                    <a:pt x="3513" y="10554"/>
                    <a:pt x="3513" y="10232"/>
                  </a:cubicBezTo>
                  <a:lnTo>
                    <a:pt x="3513" y="9744"/>
                  </a:lnTo>
                  <a:lnTo>
                    <a:pt x="4418" y="10185"/>
                  </a:lnTo>
                  <a:cubicBezTo>
                    <a:pt x="4453" y="10197"/>
                    <a:pt x="4477" y="10197"/>
                    <a:pt x="4513" y="10197"/>
                  </a:cubicBezTo>
                  <a:lnTo>
                    <a:pt x="8025" y="10197"/>
                  </a:lnTo>
                  <a:cubicBezTo>
                    <a:pt x="8132" y="10197"/>
                    <a:pt x="8204" y="10113"/>
                    <a:pt x="8204" y="10018"/>
                  </a:cubicBezTo>
                  <a:cubicBezTo>
                    <a:pt x="8204" y="9923"/>
                    <a:pt x="8109" y="9839"/>
                    <a:pt x="8025" y="9839"/>
                  </a:cubicBezTo>
                  <a:lnTo>
                    <a:pt x="4561" y="9839"/>
                  </a:lnTo>
                  <a:lnTo>
                    <a:pt x="3525" y="9327"/>
                  </a:lnTo>
                  <a:lnTo>
                    <a:pt x="3525" y="5589"/>
                  </a:lnTo>
                  <a:lnTo>
                    <a:pt x="5644" y="2910"/>
                  </a:lnTo>
                  <a:cubicBezTo>
                    <a:pt x="5668" y="2874"/>
                    <a:pt x="5692" y="2839"/>
                    <a:pt x="5692" y="2791"/>
                  </a:cubicBezTo>
                  <a:lnTo>
                    <a:pt x="5692" y="398"/>
                  </a:lnTo>
                  <a:cubicBezTo>
                    <a:pt x="5787" y="379"/>
                    <a:pt x="5924" y="358"/>
                    <a:pt x="6080" y="358"/>
                  </a:cubicBezTo>
                  <a:cubicBezTo>
                    <a:pt x="6313" y="358"/>
                    <a:pt x="6587" y="405"/>
                    <a:pt x="6823" y="576"/>
                  </a:cubicBezTo>
                  <a:cubicBezTo>
                    <a:pt x="7132" y="791"/>
                    <a:pt x="7275" y="1207"/>
                    <a:pt x="7275" y="1803"/>
                  </a:cubicBezTo>
                  <a:lnTo>
                    <a:pt x="7275" y="3755"/>
                  </a:lnTo>
                  <a:cubicBezTo>
                    <a:pt x="7275" y="3862"/>
                    <a:pt x="7370" y="3934"/>
                    <a:pt x="7454" y="3934"/>
                  </a:cubicBezTo>
                  <a:lnTo>
                    <a:pt x="10395" y="3934"/>
                  </a:lnTo>
                  <a:cubicBezTo>
                    <a:pt x="10716" y="3934"/>
                    <a:pt x="10990" y="4208"/>
                    <a:pt x="10990" y="4529"/>
                  </a:cubicBezTo>
                  <a:cubicBezTo>
                    <a:pt x="10990" y="4863"/>
                    <a:pt x="10716" y="5125"/>
                    <a:pt x="10395" y="5125"/>
                  </a:cubicBezTo>
                  <a:lnTo>
                    <a:pt x="8823" y="5125"/>
                  </a:lnTo>
                  <a:cubicBezTo>
                    <a:pt x="8728" y="5125"/>
                    <a:pt x="8644" y="5220"/>
                    <a:pt x="8644" y="5303"/>
                  </a:cubicBezTo>
                  <a:cubicBezTo>
                    <a:pt x="8644" y="5410"/>
                    <a:pt x="8740" y="5482"/>
                    <a:pt x="8823" y="5482"/>
                  </a:cubicBezTo>
                  <a:lnTo>
                    <a:pt x="10228" y="5482"/>
                  </a:lnTo>
                  <a:cubicBezTo>
                    <a:pt x="10538" y="5494"/>
                    <a:pt x="10788" y="5767"/>
                    <a:pt x="10788" y="6077"/>
                  </a:cubicBezTo>
                  <a:cubicBezTo>
                    <a:pt x="10788" y="6399"/>
                    <a:pt x="10526" y="6672"/>
                    <a:pt x="10192" y="6672"/>
                  </a:cubicBezTo>
                  <a:lnTo>
                    <a:pt x="8823" y="6672"/>
                  </a:lnTo>
                  <a:cubicBezTo>
                    <a:pt x="8728" y="6672"/>
                    <a:pt x="8644" y="6768"/>
                    <a:pt x="8644" y="6851"/>
                  </a:cubicBezTo>
                  <a:cubicBezTo>
                    <a:pt x="8644" y="6958"/>
                    <a:pt x="8740" y="7030"/>
                    <a:pt x="8823" y="7030"/>
                  </a:cubicBezTo>
                  <a:lnTo>
                    <a:pt x="10073" y="7030"/>
                  </a:lnTo>
                  <a:cubicBezTo>
                    <a:pt x="10371" y="7053"/>
                    <a:pt x="10597" y="7327"/>
                    <a:pt x="10597" y="7625"/>
                  </a:cubicBezTo>
                  <a:cubicBezTo>
                    <a:pt x="10597" y="7946"/>
                    <a:pt x="10335" y="8220"/>
                    <a:pt x="10002" y="8220"/>
                  </a:cubicBezTo>
                  <a:lnTo>
                    <a:pt x="8823" y="8220"/>
                  </a:lnTo>
                  <a:cubicBezTo>
                    <a:pt x="8728" y="8220"/>
                    <a:pt x="8644" y="8315"/>
                    <a:pt x="8644" y="8399"/>
                  </a:cubicBezTo>
                  <a:cubicBezTo>
                    <a:pt x="8644" y="8506"/>
                    <a:pt x="8740" y="8577"/>
                    <a:pt x="8823" y="8577"/>
                  </a:cubicBezTo>
                  <a:lnTo>
                    <a:pt x="9883" y="8577"/>
                  </a:lnTo>
                  <a:cubicBezTo>
                    <a:pt x="9895" y="8577"/>
                    <a:pt x="9918" y="8589"/>
                    <a:pt x="9918" y="8589"/>
                  </a:cubicBezTo>
                  <a:cubicBezTo>
                    <a:pt x="10192" y="8649"/>
                    <a:pt x="10407" y="8887"/>
                    <a:pt x="10407" y="9185"/>
                  </a:cubicBezTo>
                  <a:cubicBezTo>
                    <a:pt x="10407" y="9518"/>
                    <a:pt x="10133" y="9780"/>
                    <a:pt x="9811" y="9780"/>
                  </a:cubicBezTo>
                  <a:lnTo>
                    <a:pt x="8823" y="9780"/>
                  </a:lnTo>
                  <a:cubicBezTo>
                    <a:pt x="8728" y="9780"/>
                    <a:pt x="8644" y="9875"/>
                    <a:pt x="8644" y="9958"/>
                  </a:cubicBezTo>
                  <a:cubicBezTo>
                    <a:pt x="8644" y="10066"/>
                    <a:pt x="8740" y="10137"/>
                    <a:pt x="8823" y="10137"/>
                  </a:cubicBezTo>
                  <a:lnTo>
                    <a:pt x="9811" y="10137"/>
                  </a:lnTo>
                  <a:cubicBezTo>
                    <a:pt x="10347" y="10137"/>
                    <a:pt x="10776" y="9708"/>
                    <a:pt x="10776" y="9173"/>
                  </a:cubicBezTo>
                  <a:cubicBezTo>
                    <a:pt x="10776" y="8887"/>
                    <a:pt x="10657" y="8637"/>
                    <a:pt x="10466" y="8458"/>
                  </a:cubicBezTo>
                  <a:cubicBezTo>
                    <a:pt x="10764" y="8292"/>
                    <a:pt x="10966" y="7982"/>
                    <a:pt x="10966" y="7613"/>
                  </a:cubicBezTo>
                  <a:cubicBezTo>
                    <a:pt x="10966" y="7327"/>
                    <a:pt x="10847" y="7077"/>
                    <a:pt x="10657" y="6899"/>
                  </a:cubicBezTo>
                  <a:cubicBezTo>
                    <a:pt x="10954" y="6803"/>
                    <a:pt x="11145" y="6482"/>
                    <a:pt x="11145" y="6113"/>
                  </a:cubicBezTo>
                  <a:cubicBezTo>
                    <a:pt x="11145" y="5827"/>
                    <a:pt x="11026" y="5577"/>
                    <a:pt x="10835" y="5398"/>
                  </a:cubicBezTo>
                  <a:cubicBezTo>
                    <a:pt x="11133" y="5232"/>
                    <a:pt x="11347" y="4922"/>
                    <a:pt x="11347" y="4541"/>
                  </a:cubicBezTo>
                  <a:cubicBezTo>
                    <a:pt x="11347" y="4005"/>
                    <a:pt x="10907" y="3577"/>
                    <a:pt x="10371" y="3577"/>
                  </a:cubicBezTo>
                  <a:lnTo>
                    <a:pt x="7621" y="3577"/>
                  </a:lnTo>
                  <a:lnTo>
                    <a:pt x="7621" y="1827"/>
                  </a:lnTo>
                  <a:cubicBezTo>
                    <a:pt x="7621" y="1112"/>
                    <a:pt x="7418" y="588"/>
                    <a:pt x="7013" y="291"/>
                  </a:cubicBezTo>
                  <a:cubicBezTo>
                    <a:pt x="6703" y="61"/>
                    <a:pt x="6332" y="0"/>
                    <a:pt x="60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0" name="Google Shape;1380;p45"/>
            <p:cNvSpPr/>
            <p:nvPr/>
          </p:nvSpPr>
          <p:spPr>
            <a:xfrm>
              <a:off x="6920842" y="2577064"/>
              <a:ext cx="36709" cy="36677"/>
            </a:xfrm>
            <a:custGeom>
              <a:avLst/>
              <a:gdLst/>
              <a:ahLst/>
              <a:cxnLst/>
              <a:rect l="l" t="t" r="r" b="b"/>
              <a:pathLst>
                <a:path w="1156" h="1155" extrusionOk="0">
                  <a:moveTo>
                    <a:pt x="584" y="369"/>
                  </a:moveTo>
                  <a:cubicBezTo>
                    <a:pt x="703" y="369"/>
                    <a:pt x="787" y="464"/>
                    <a:pt x="787" y="584"/>
                  </a:cubicBezTo>
                  <a:cubicBezTo>
                    <a:pt x="787" y="703"/>
                    <a:pt x="703" y="786"/>
                    <a:pt x="584" y="786"/>
                  </a:cubicBezTo>
                  <a:cubicBezTo>
                    <a:pt x="465" y="786"/>
                    <a:pt x="370" y="703"/>
                    <a:pt x="370" y="584"/>
                  </a:cubicBezTo>
                  <a:cubicBezTo>
                    <a:pt x="370" y="464"/>
                    <a:pt x="453" y="369"/>
                    <a:pt x="584" y="369"/>
                  </a:cubicBezTo>
                  <a:close/>
                  <a:moveTo>
                    <a:pt x="584" y="0"/>
                  </a:moveTo>
                  <a:cubicBezTo>
                    <a:pt x="263" y="0"/>
                    <a:pt x="1" y="250"/>
                    <a:pt x="1" y="584"/>
                  </a:cubicBezTo>
                  <a:cubicBezTo>
                    <a:pt x="1" y="905"/>
                    <a:pt x="251" y="1155"/>
                    <a:pt x="584" y="1155"/>
                  </a:cubicBezTo>
                  <a:cubicBezTo>
                    <a:pt x="906" y="1155"/>
                    <a:pt x="1156" y="905"/>
                    <a:pt x="1156" y="584"/>
                  </a:cubicBezTo>
                  <a:cubicBezTo>
                    <a:pt x="1156" y="250"/>
                    <a:pt x="894" y="0"/>
                    <a:pt x="5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1" name="Google Shape;1381;p45"/>
          <p:cNvGrpSpPr/>
          <p:nvPr/>
        </p:nvGrpSpPr>
        <p:grpSpPr>
          <a:xfrm>
            <a:off x="6192324" y="395608"/>
            <a:ext cx="414221" cy="412926"/>
            <a:chOff x="4129482" y="3681059"/>
            <a:chExt cx="355402" cy="354291"/>
          </a:xfrm>
          <a:solidFill>
            <a:schemeClr val="bg1"/>
          </a:solidFill>
        </p:grpSpPr>
        <p:sp>
          <p:nvSpPr>
            <p:cNvPr id="1382" name="Google Shape;1382;p45"/>
            <p:cNvSpPr/>
            <p:nvPr/>
          </p:nvSpPr>
          <p:spPr>
            <a:xfrm>
              <a:off x="4313979" y="3719578"/>
              <a:ext cx="133117" cy="225016"/>
            </a:xfrm>
            <a:custGeom>
              <a:avLst/>
              <a:gdLst/>
              <a:ahLst/>
              <a:cxnLst/>
              <a:rect l="l" t="t" r="r" b="b"/>
              <a:pathLst>
                <a:path w="4192" h="7086" extrusionOk="0">
                  <a:moveTo>
                    <a:pt x="173" y="0"/>
                  </a:moveTo>
                  <a:cubicBezTo>
                    <a:pt x="96" y="0"/>
                    <a:pt x="23" y="68"/>
                    <a:pt x="12" y="156"/>
                  </a:cubicBezTo>
                  <a:cubicBezTo>
                    <a:pt x="0" y="240"/>
                    <a:pt x="72" y="323"/>
                    <a:pt x="167" y="335"/>
                  </a:cubicBezTo>
                  <a:cubicBezTo>
                    <a:pt x="1167" y="418"/>
                    <a:pt x="2108" y="883"/>
                    <a:pt x="2798" y="1633"/>
                  </a:cubicBezTo>
                  <a:cubicBezTo>
                    <a:pt x="3501" y="2383"/>
                    <a:pt x="3870" y="3359"/>
                    <a:pt x="3870" y="4383"/>
                  </a:cubicBezTo>
                  <a:cubicBezTo>
                    <a:pt x="3870" y="5217"/>
                    <a:pt x="3620" y="6002"/>
                    <a:pt x="3156" y="6693"/>
                  </a:cubicBezTo>
                  <a:lnTo>
                    <a:pt x="893" y="4407"/>
                  </a:lnTo>
                  <a:cubicBezTo>
                    <a:pt x="864" y="4377"/>
                    <a:pt x="822" y="4362"/>
                    <a:pt x="779" y="4362"/>
                  </a:cubicBezTo>
                  <a:cubicBezTo>
                    <a:pt x="736" y="4362"/>
                    <a:pt x="691" y="4377"/>
                    <a:pt x="655" y="4407"/>
                  </a:cubicBezTo>
                  <a:cubicBezTo>
                    <a:pt x="596" y="4467"/>
                    <a:pt x="596" y="4574"/>
                    <a:pt x="655" y="4645"/>
                  </a:cubicBezTo>
                  <a:lnTo>
                    <a:pt x="3048" y="7050"/>
                  </a:lnTo>
                  <a:cubicBezTo>
                    <a:pt x="3084" y="7074"/>
                    <a:pt x="3120" y="7086"/>
                    <a:pt x="3167" y="7086"/>
                  </a:cubicBezTo>
                  <a:lnTo>
                    <a:pt x="3179" y="7086"/>
                  </a:lnTo>
                  <a:cubicBezTo>
                    <a:pt x="3227" y="7086"/>
                    <a:pt x="3275" y="7062"/>
                    <a:pt x="3298" y="7026"/>
                  </a:cubicBezTo>
                  <a:cubicBezTo>
                    <a:pt x="3882" y="6252"/>
                    <a:pt x="4191" y="5348"/>
                    <a:pt x="4191" y="4383"/>
                  </a:cubicBezTo>
                  <a:cubicBezTo>
                    <a:pt x="4191" y="3276"/>
                    <a:pt x="3775" y="2228"/>
                    <a:pt x="3036" y="1407"/>
                  </a:cubicBezTo>
                  <a:cubicBezTo>
                    <a:pt x="2286" y="597"/>
                    <a:pt x="1274" y="97"/>
                    <a:pt x="191" y="2"/>
                  </a:cubicBezTo>
                  <a:cubicBezTo>
                    <a:pt x="185" y="1"/>
                    <a:pt x="179" y="0"/>
                    <a:pt x="1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45"/>
            <p:cNvSpPr/>
            <p:nvPr/>
          </p:nvSpPr>
          <p:spPr>
            <a:xfrm>
              <a:off x="4220968" y="3719197"/>
              <a:ext cx="106284" cy="132387"/>
            </a:xfrm>
            <a:custGeom>
              <a:avLst/>
              <a:gdLst/>
              <a:ahLst/>
              <a:cxnLst/>
              <a:rect l="l" t="t" r="r" b="b"/>
              <a:pathLst>
                <a:path w="3347" h="4169" extrusionOk="0">
                  <a:moveTo>
                    <a:pt x="2340" y="1"/>
                  </a:moveTo>
                  <a:cubicBezTo>
                    <a:pt x="2334" y="1"/>
                    <a:pt x="2328" y="1"/>
                    <a:pt x="2322" y="2"/>
                  </a:cubicBezTo>
                  <a:cubicBezTo>
                    <a:pt x="1501" y="73"/>
                    <a:pt x="715" y="371"/>
                    <a:pt x="60" y="883"/>
                  </a:cubicBezTo>
                  <a:cubicBezTo>
                    <a:pt x="12" y="907"/>
                    <a:pt x="0" y="954"/>
                    <a:pt x="0" y="1002"/>
                  </a:cubicBezTo>
                  <a:cubicBezTo>
                    <a:pt x="0" y="1038"/>
                    <a:pt x="12" y="1085"/>
                    <a:pt x="36" y="1133"/>
                  </a:cubicBezTo>
                  <a:lnTo>
                    <a:pt x="3048" y="4121"/>
                  </a:lnTo>
                  <a:cubicBezTo>
                    <a:pt x="3072" y="4157"/>
                    <a:pt x="3120" y="4169"/>
                    <a:pt x="3167" y="4169"/>
                  </a:cubicBezTo>
                  <a:cubicBezTo>
                    <a:pt x="3203" y="4169"/>
                    <a:pt x="3251" y="4157"/>
                    <a:pt x="3287" y="4121"/>
                  </a:cubicBezTo>
                  <a:cubicBezTo>
                    <a:pt x="3346" y="4062"/>
                    <a:pt x="3346" y="3955"/>
                    <a:pt x="3287" y="3883"/>
                  </a:cubicBezTo>
                  <a:lnTo>
                    <a:pt x="429" y="1026"/>
                  </a:lnTo>
                  <a:cubicBezTo>
                    <a:pt x="1001" y="645"/>
                    <a:pt x="1655" y="383"/>
                    <a:pt x="2358" y="323"/>
                  </a:cubicBezTo>
                  <a:cubicBezTo>
                    <a:pt x="2363" y="324"/>
                    <a:pt x="2367" y="324"/>
                    <a:pt x="2372" y="324"/>
                  </a:cubicBezTo>
                  <a:cubicBezTo>
                    <a:pt x="2449" y="324"/>
                    <a:pt x="2512" y="235"/>
                    <a:pt x="2501" y="157"/>
                  </a:cubicBezTo>
                  <a:cubicBezTo>
                    <a:pt x="2479" y="68"/>
                    <a:pt x="2416" y="1"/>
                    <a:pt x="234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45"/>
            <p:cNvSpPr/>
            <p:nvPr/>
          </p:nvSpPr>
          <p:spPr>
            <a:xfrm>
              <a:off x="4167270" y="3772545"/>
              <a:ext cx="226127" cy="225746"/>
            </a:xfrm>
            <a:custGeom>
              <a:avLst/>
              <a:gdLst/>
              <a:ahLst/>
              <a:cxnLst/>
              <a:rect l="l" t="t" r="r" b="b"/>
              <a:pathLst>
                <a:path w="7121" h="7109" extrusionOk="0">
                  <a:moveTo>
                    <a:pt x="1037" y="405"/>
                  </a:moveTo>
                  <a:lnTo>
                    <a:pt x="6704" y="6061"/>
                  </a:lnTo>
                  <a:cubicBezTo>
                    <a:pt x="6013" y="6537"/>
                    <a:pt x="5228" y="6775"/>
                    <a:pt x="4406" y="6775"/>
                  </a:cubicBezTo>
                  <a:cubicBezTo>
                    <a:pt x="2168" y="6775"/>
                    <a:pt x="334" y="4942"/>
                    <a:pt x="334" y="2703"/>
                  </a:cubicBezTo>
                  <a:cubicBezTo>
                    <a:pt x="334" y="1882"/>
                    <a:pt x="572" y="1096"/>
                    <a:pt x="1037" y="405"/>
                  </a:cubicBezTo>
                  <a:close/>
                  <a:moveTo>
                    <a:pt x="1001" y="1"/>
                  </a:moveTo>
                  <a:cubicBezTo>
                    <a:pt x="953" y="1"/>
                    <a:pt x="918" y="36"/>
                    <a:pt x="882" y="60"/>
                  </a:cubicBezTo>
                  <a:cubicBezTo>
                    <a:pt x="298" y="822"/>
                    <a:pt x="1" y="1739"/>
                    <a:pt x="1" y="2703"/>
                  </a:cubicBezTo>
                  <a:cubicBezTo>
                    <a:pt x="1" y="5120"/>
                    <a:pt x="1989" y="7109"/>
                    <a:pt x="4406" y="7109"/>
                  </a:cubicBezTo>
                  <a:cubicBezTo>
                    <a:pt x="5382" y="7109"/>
                    <a:pt x="6287" y="6811"/>
                    <a:pt x="7061" y="6228"/>
                  </a:cubicBezTo>
                  <a:cubicBezTo>
                    <a:pt x="7109" y="6192"/>
                    <a:pt x="7121" y="6156"/>
                    <a:pt x="7121" y="6108"/>
                  </a:cubicBezTo>
                  <a:cubicBezTo>
                    <a:pt x="7121" y="6061"/>
                    <a:pt x="7109" y="6013"/>
                    <a:pt x="7073" y="5978"/>
                  </a:cubicBezTo>
                  <a:lnTo>
                    <a:pt x="1132" y="36"/>
                  </a:lnTo>
                  <a:cubicBezTo>
                    <a:pt x="1096" y="24"/>
                    <a:pt x="1048" y="1"/>
                    <a:pt x="100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45"/>
            <p:cNvSpPr/>
            <p:nvPr/>
          </p:nvSpPr>
          <p:spPr>
            <a:xfrm>
              <a:off x="4129482" y="3681059"/>
              <a:ext cx="355402" cy="354291"/>
            </a:xfrm>
            <a:custGeom>
              <a:avLst/>
              <a:gdLst/>
              <a:ahLst/>
              <a:cxnLst/>
              <a:rect l="l" t="t" r="r" b="b"/>
              <a:pathLst>
                <a:path w="11192" h="11157" extrusionOk="0">
                  <a:moveTo>
                    <a:pt x="5596" y="0"/>
                  </a:moveTo>
                  <a:cubicBezTo>
                    <a:pt x="4096" y="0"/>
                    <a:pt x="2703" y="572"/>
                    <a:pt x="1643" y="1631"/>
                  </a:cubicBezTo>
                  <a:cubicBezTo>
                    <a:pt x="584" y="2691"/>
                    <a:pt x="0" y="4096"/>
                    <a:pt x="0" y="5584"/>
                  </a:cubicBezTo>
                  <a:cubicBezTo>
                    <a:pt x="0" y="7013"/>
                    <a:pt x="536" y="8358"/>
                    <a:pt x="1512" y="9406"/>
                  </a:cubicBezTo>
                  <a:cubicBezTo>
                    <a:pt x="2477" y="10430"/>
                    <a:pt x="3786" y="11061"/>
                    <a:pt x="5191" y="11156"/>
                  </a:cubicBezTo>
                  <a:cubicBezTo>
                    <a:pt x="5286" y="11156"/>
                    <a:pt x="5358" y="11097"/>
                    <a:pt x="5382" y="11014"/>
                  </a:cubicBezTo>
                  <a:cubicBezTo>
                    <a:pt x="5382" y="10918"/>
                    <a:pt x="5322" y="10847"/>
                    <a:pt x="5227" y="10835"/>
                  </a:cubicBezTo>
                  <a:cubicBezTo>
                    <a:pt x="3905" y="10740"/>
                    <a:pt x="2667" y="10144"/>
                    <a:pt x="1762" y="9180"/>
                  </a:cubicBezTo>
                  <a:cubicBezTo>
                    <a:pt x="834" y="8192"/>
                    <a:pt x="333" y="6930"/>
                    <a:pt x="333" y="5572"/>
                  </a:cubicBezTo>
                  <a:cubicBezTo>
                    <a:pt x="333" y="4179"/>
                    <a:pt x="881" y="2858"/>
                    <a:pt x="1881" y="1858"/>
                  </a:cubicBezTo>
                  <a:cubicBezTo>
                    <a:pt x="2881" y="858"/>
                    <a:pt x="4203" y="310"/>
                    <a:pt x="5596" y="310"/>
                  </a:cubicBezTo>
                  <a:cubicBezTo>
                    <a:pt x="7001" y="310"/>
                    <a:pt x="8323" y="858"/>
                    <a:pt x="9323" y="1858"/>
                  </a:cubicBezTo>
                  <a:cubicBezTo>
                    <a:pt x="10323" y="2858"/>
                    <a:pt x="10871" y="4179"/>
                    <a:pt x="10871" y="5572"/>
                  </a:cubicBezTo>
                  <a:cubicBezTo>
                    <a:pt x="10871" y="6918"/>
                    <a:pt x="10359" y="8192"/>
                    <a:pt x="9442" y="9180"/>
                  </a:cubicBezTo>
                  <a:cubicBezTo>
                    <a:pt x="8525" y="10144"/>
                    <a:pt x="7299" y="10740"/>
                    <a:pt x="5977" y="10835"/>
                  </a:cubicBezTo>
                  <a:cubicBezTo>
                    <a:pt x="5882" y="10835"/>
                    <a:pt x="5810" y="10918"/>
                    <a:pt x="5822" y="11014"/>
                  </a:cubicBezTo>
                  <a:cubicBezTo>
                    <a:pt x="5822" y="11097"/>
                    <a:pt x="5894" y="11156"/>
                    <a:pt x="5989" y="11156"/>
                  </a:cubicBezTo>
                  <a:lnTo>
                    <a:pt x="6001" y="11156"/>
                  </a:lnTo>
                  <a:cubicBezTo>
                    <a:pt x="7418" y="11061"/>
                    <a:pt x="8727" y="10442"/>
                    <a:pt x="9692" y="9406"/>
                  </a:cubicBezTo>
                  <a:cubicBezTo>
                    <a:pt x="10656" y="8358"/>
                    <a:pt x="11192" y="7013"/>
                    <a:pt x="11192" y="5584"/>
                  </a:cubicBezTo>
                  <a:cubicBezTo>
                    <a:pt x="11192" y="4096"/>
                    <a:pt x="10597" y="2691"/>
                    <a:pt x="9561" y="1631"/>
                  </a:cubicBezTo>
                  <a:cubicBezTo>
                    <a:pt x="8501" y="572"/>
                    <a:pt x="7108" y="0"/>
                    <a:pt x="559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86" name="Google Shape;1386;p45"/>
          <p:cNvSpPr/>
          <p:nvPr/>
        </p:nvSpPr>
        <p:spPr>
          <a:xfrm>
            <a:off x="8174144" y="39222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7" name="Google Shape;1387;p45"/>
          <p:cNvSpPr/>
          <p:nvPr/>
        </p:nvSpPr>
        <p:spPr>
          <a:xfrm rot="2036805">
            <a:off x="749793" y="331071"/>
            <a:ext cx="474663" cy="663137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8" name="Google Shape;1388;p45"/>
          <p:cNvSpPr/>
          <p:nvPr/>
        </p:nvSpPr>
        <p:spPr>
          <a:xfrm>
            <a:off x="940290" y="894928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9" name="Google Shape;1389;p45"/>
          <p:cNvSpPr/>
          <p:nvPr/>
        </p:nvSpPr>
        <p:spPr>
          <a:xfrm>
            <a:off x="8070177" y="32124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0" name="Google Shape;1390;p45"/>
          <p:cNvSpPr/>
          <p:nvPr/>
        </p:nvSpPr>
        <p:spPr>
          <a:xfrm>
            <a:off x="4945644" y="602071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1" name="Google Shape;1391;p45"/>
          <p:cNvSpPr/>
          <p:nvPr/>
        </p:nvSpPr>
        <p:spPr>
          <a:xfrm>
            <a:off x="4396756" y="4387446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24048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8350" y="92493"/>
            <a:ext cx="7047300" cy="482400"/>
          </a:xfrm>
        </p:spPr>
        <p:txBody>
          <a:bodyPr/>
          <a:lstStyle/>
          <a:p>
            <a:r>
              <a:rPr lang="en" sz="3200" dirty="0"/>
              <a:t>Topologi </a:t>
            </a:r>
            <a:r>
              <a:rPr lang="en" sz="3200" dirty="0" smtClean="0"/>
              <a:t>Jaringan </a:t>
            </a:r>
            <a:r>
              <a:rPr lang="en" sz="3200" b="1" dirty="0" smtClean="0"/>
              <a:t>TREE</a:t>
            </a:r>
            <a:endParaRPr lang="en-US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67299" y="3723569"/>
            <a:ext cx="82094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chemeClr val="bg1"/>
                </a:solidFill>
              </a:rPr>
              <a:t>Topologi</a:t>
            </a:r>
            <a:r>
              <a:rPr lang="en-US" sz="1600" b="1" dirty="0">
                <a:solidFill>
                  <a:schemeClr val="bg1"/>
                </a:solidFill>
              </a:rPr>
              <a:t> tree </a:t>
            </a:r>
            <a:r>
              <a:rPr lang="en-US" sz="1600" dirty="0" err="1">
                <a:solidFill>
                  <a:schemeClr val="bg1"/>
                </a:solidFill>
              </a:rPr>
              <a:t>merupakan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gabungan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dari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beberapa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star yang </a:t>
            </a:r>
            <a:r>
              <a:rPr lang="en-US" sz="1600" dirty="0" err="1">
                <a:solidFill>
                  <a:schemeClr val="bg1"/>
                </a:solidFill>
              </a:rPr>
              <a:t>dihubungkan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dengan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bus.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tree </a:t>
            </a:r>
            <a:r>
              <a:rPr lang="en-US" sz="1600" dirty="0" err="1">
                <a:solidFill>
                  <a:schemeClr val="bg1"/>
                </a:solidFill>
              </a:rPr>
              <a:t>merupakan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jaringan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banyak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digunakan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saat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ini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karena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tree </a:t>
            </a:r>
            <a:r>
              <a:rPr lang="en-US" sz="1600" dirty="0" err="1">
                <a:solidFill>
                  <a:schemeClr val="bg1"/>
                </a:solidFill>
              </a:rPr>
              <a:t>memiliki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sistem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mudah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untuk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manajemen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jaringan</a:t>
            </a:r>
            <a:r>
              <a:rPr lang="en-US" sz="1600" dirty="0">
                <a:solidFill>
                  <a:schemeClr val="bg1"/>
                </a:solidFill>
              </a:rPr>
              <a:t>.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tree </a:t>
            </a:r>
            <a:r>
              <a:rPr lang="en-US" sz="1600" dirty="0" err="1">
                <a:solidFill>
                  <a:schemeClr val="bg1"/>
                </a:solidFill>
              </a:rPr>
              <a:t>merupakan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jaringan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kompleks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karena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topologi</a:t>
            </a:r>
            <a:r>
              <a:rPr lang="en-US" sz="1600" dirty="0">
                <a:solidFill>
                  <a:schemeClr val="bg1"/>
                </a:solidFill>
              </a:rPr>
              <a:t> tree </a:t>
            </a:r>
            <a:r>
              <a:rPr lang="en-US" sz="1600" dirty="0" err="1">
                <a:solidFill>
                  <a:schemeClr val="bg1"/>
                </a:solidFill>
              </a:rPr>
              <a:t>biasanya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digunakan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untuk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sistem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jaringan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utama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4098" name="Picture 2" descr="TOPOLOGI TREE: Pengertian, Ciri, Kelebihan dan Kekurangann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884" y="779268"/>
            <a:ext cx="5192232" cy="290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731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p45"/>
          <p:cNvSpPr txBox="1">
            <a:spLocks noGrp="1"/>
          </p:cNvSpPr>
          <p:nvPr>
            <p:ph type="subTitle" idx="1"/>
          </p:nvPr>
        </p:nvSpPr>
        <p:spPr>
          <a:xfrm>
            <a:off x="1290763" y="1029651"/>
            <a:ext cx="2907600" cy="54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KELEBIHAN</a:t>
            </a:r>
            <a:endParaRPr dirty="0"/>
          </a:p>
        </p:txBody>
      </p:sp>
      <p:sp>
        <p:nvSpPr>
          <p:cNvPr id="1375" name="Google Shape;1375;p45"/>
          <p:cNvSpPr txBox="1">
            <a:spLocks noGrp="1"/>
          </p:cNvSpPr>
          <p:nvPr>
            <p:ph type="subTitle" idx="2"/>
          </p:nvPr>
        </p:nvSpPr>
        <p:spPr>
          <a:xfrm>
            <a:off x="4945638" y="1029651"/>
            <a:ext cx="2907600" cy="54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KEKURANGAN</a:t>
            </a:r>
            <a:endParaRPr dirty="0"/>
          </a:p>
        </p:txBody>
      </p:sp>
      <p:sp>
        <p:nvSpPr>
          <p:cNvPr id="1376" name="Google Shape;1376;p45"/>
          <p:cNvSpPr txBox="1">
            <a:spLocks noGrp="1"/>
          </p:cNvSpPr>
          <p:nvPr>
            <p:ph type="subTitle" idx="3"/>
          </p:nvPr>
        </p:nvSpPr>
        <p:spPr>
          <a:xfrm>
            <a:off x="1290757" y="1793410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800" dirty="0" err="1" smtClean="0">
                <a:solidFill>
                  <a:schemeClr val="bg1"/>
                </a:solidFill>
              </a:rPr>
              <a:t>Mudah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untuk</a:t>
            </a:r>
            <a:r>
              <a:rPr lang="en-US" sz="1800" dirty="0">
                <a:solidFill>
                  <a:schemeClr val="bg1"/>
                </a:solidFill>
              </a:rPr>
              <a:t> troubleshooting </a:t>
            </a:r>
            <a:r>
              <a:rPr lang="en-US" sz="1800" dirty="0" err="1">
                <a:solidFill>
                  <a:schemeClr val="bg1"/>
                </a:solidFill>
              </a:rPr>
              <a:t>pada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topologi</a:t>
            </a:r>
            <a:r>
              <a:rPr lang="en-US" sz="1800" dirty="0">
                <a:solidFill>
                  <a:schemeClr val="bg1"/>
                </a:solidFill>
              </a:rPr>
              <a:t> tree</a:t>
            </a:r>
          </a:p>
          <a:p>
            <a:pPr marL="0" lvl="0" indent="0"/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r>
              <a:rPr lang="en-US" sz="1800" dirty="0" err="1" smtClean="0">
                <a:solidFill>
                  <a:schemeClr val="bg1"/>
                </a:solidFill>
              </a:rPr>
              <a:t>Mudah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melakukan</a:t>
            </a:r>
            <a:r>
              <a:rPr lang="en-US" sz="1800" dirty="0">
                <a:solidFill>
                  <a:schemeClr val="bg1"/>
                </a:solidFill>
              </a:rPr>
              <a:t> re-</a:t>
            </a:r>
            <a:r>
              <a:rPr lang="en-US" sz="1800" dirty="0" err="1">
                <a:solidFill>
                  <a:schemeClr val="bg1"/>
                </a:solidFill>
              </a:rPr>
              <a:t>topologi</a:t>
            </a:r>
            <a:endParaRPr lang="en-US" sz="1800" dirty="0" smtClean="0">
              <a:solidFill>
                <a:schemeClr val="bg1"/>
              </a:solidFill>
            </a:endParaRPr>
          </a:p>
        </p:txBody>
      </p:sp>
      <p:sp>
        <p:nvSpPr>
          <p:cNvPr id="1377" name="Google Shape;1377;p45"/>
          <p:cNvSpPr txBox="1">
            <a:spLocks noGrp="1"/>
          </p:cNvSpPr>
          <p:nvPr>
            <p:ph type="subTitle" idx="4"/>
          </p:nvPr>
        </p:nvSpPr>
        <p:spPr>
          <a:xfrm>
            <a:off x="4945638" y="1791668"/>
            <a:ext cx="29076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800" dirty="0" err="1" smtClean="0">
                <a:solidFill>
                  <a:schemeClr val="bg1"/>
                </a:solidFill>
              </a:rPr>
              <a:t>Memerlukan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banyak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kabel</a:t>
            </a:r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endParaRPr lang="en-US" sz="1800" dirty="0" smtClean="0">
              <a:solidFill>
                <a:schemeClr val="bg1"/>
              </a:solidFill>
            </a:endParaRPr>
          </a:p>
          <a:p>
            <a:pPr marL="0" lvl="0" indent="0"/>
            <a:r>
              <a:rPr lang="en-US" sz="1800" dirty="0" err="1" smtClean="0">
                <a:solidFill>
                  <a:schemeClr val="bg1"/>
                </a:solidFill>
              </a:rPr>
              <a:t>Sering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terjadi</a:t>
            </a:r>
            <a:r>
              <a:rPr lang="en-US" sz="1800" dirty="0">
                <a:solidFill>
                  <a:schemeClr val="bg1"/>
                </a:solidFill>
              </a:rPr>
              <a:t> collision &amp; </a:t>
            </a:r>
            <a:r>
              <a:rPr lang="en-US" sz="1800" dirty="0" err="1">
                <a:solidFill>
                  <a:schemeClr val="bg1"/>
                </a:solidFill>
              </a:rPr>
              <a:t>lambat</a:t>
            </a:r>
            <a:endParaRPr lang="en-US" sz="1800" dirty="0">
              <a:solidFill>
                <a:schemeClr val="bg1"/>
              </a:solidFill>
            </a:endParaRPr>
          </a:p>
          <a:p>
            <a:pPr marL="0" lvl="0" indent="0"/>
            <a:endParaRPr lang="en-US" sz="1800" dirty="0" smtClean="0">
              <a:solidFill>
                <a:schemeClr val="bg1"/>
              </a:solidFill>
            </a:endParaRPr>
          </a:p>
          <a:p>
            <a:pPr marL="0" lvl="0" indent="0"/>
            <a:r>
              <a:rPr lang="en-US" sz="1800" dirty="0" err="1" smtClean="0">
                <a:solidFill>
                  <a:schemeClr val="bg1"/>
                </a:solidFill>
              </a:rPr>
              <a:t>Jika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terjadi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gangguan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pada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jaringan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pusat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maka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jaringan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dibawahnya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akan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ikut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terganggu</a:t>
            </a:r>
            <a:endParaRPr lang="en-US" sz="1800" dirty="0">
              <a:solidFill>
                <a:schemeClr val="bg1"/>
              </a:solidFill>
            </a:endParaRPr>
          </a:p>
        </p:txBody>
      </p:sp>
      <p:grpSp>
        <p:nvGrpSpPr>
          <p:cNvPr id="1378" name="Google Shape;1378;p45"/>
          <p:cNvGrpSpPr/>
          <p:nvPr/>
        </p:nvGrpSpPr>
        <p:grpSpPr>
          <a:xfrm>
            <a:off x="2534560" y="401917"/>
            <a:ext cx="419995" cy="400305"/>
            <a:chOff x="6870193" y="2295620"/>
            <a:chExt cx="360356" cy="343462"/>
          </a:xfrm>
          <a:solidFill>
            <a:schemeClr val="bg1"/>
          </a:solidFill>
        </p:grpSpPr>
        <p:sp>
          <p:nvSpPr>
            <p:cNvPr id="1379" name="Google Shape;1379;p45"/>
            <p:cNvSpPr/>
            <p:nvPr/>
          </p:nvSpPr>
          <p:spPr>
            <a:xfrm>
              <a:off x="6870193" y="2295620"/>
              <a:ext cx="360356" cy="343462"/>
            </a:xfrm>
            <a:custGeom>
              <a:avLst/>
              <a:gdLst/>
              <a:ahLst/>
              <a:cxnLst/>
              <a:rect l="l" t="t" r="r" b="b"/>
              <a:pathLst>
                <a:path w="11348" h="10816" extrusionOk="0">
                  <a:moveTo>
                    <a:pt x="6027" y="0"/>
                  </a:moveTo>
                  <a:cubicBezTo>
                    <a:pt x="5700" y="0"/>
                    <a:pt x="5448" y="70"/>
                    <a:pt x="5430" y="76"/>
                  </a:cubicBezTo>
                  <a:cubicBezTo>
                    <a:pt x="5358" y="112"/>
                    <a:pt x="5299" y="172"/>
                    <a:pt x="5299" y="255"/>
                  </a:cubicBezTo>
                  <a:lnTo>
                    <a:pt x="5299" y="2731"/>
                  </a:lnTo>
                  <a:lnTo>
                    <a:pt x="3501" y="5017"/>
                  </a:lnTo>
                  <a:cubicBezTo>
                    <a:pt x="3441" y="4767"/>
                    <a:pt x="3215" y="4577"/>
                    <a:pt x="2929" y="4577"/>
                  </a:cubicBezTo>
                  <a:lnTo>
                    <a:pt x="584" y="4577"/>
                  </a:lnTo>
                  <a:cubicBezTo>
                    <a:pt x="274" y="4577"/>
                    <a:pt x="1" y="4827"/>
                    <a:pt x="1" y="5160"/>
                  </a:cubicBezTo>
                  <a:lnTo>
                    <a:pt x="1" y="5732"/>
                  </a:lnTo>
                  <a:cubicBezTo>
                    <a:pt x="1" y="5839"/>
                    <a:pt x="96" y="5910"/>
                    <a:pt x="179" y="5910"/>
                  </a:cubicBezTo>
                  <a:cubicBezTo>
                    <a:pt x="274" y="5910"/>
                    <a:pt x="358" y="5827"/>
                    <a:pt x="358" y="5732"/>
                  </a:cubicBezTo>
                  <a:lnTo>
                    <a:pt x="358" y="5160"/>
                  </a:lnTo>
                  <a:cubicBezTo>
                    <a:pt x="358" y="5041"/>
                    <a:pt x="453" y="4946"/>
                    <a:pt x="572" y="4946"/>
                  </a:cubicBezTo>
                  <a:lnTo>
                    <a:pt x="2918" y="4946"/>
                  </a:lnTo>
                  <a:cubicBezTo>
                    <a:pt x="3037" y="4946"/>
                    <a:pt x="3132" y="5041"/>
                    <a:pt x="3132" y="5160"/>
                  </a:cubicBezTo>
                  <a:lnTo>
                    <a:pt x="3132" y="10232"/>
                  </a:lnTo>
                  <a:cubicBezTo>
                    <a:pt x="3132" y="10351"/>
                    <a:pt x="3037" y="10435"/>
                    <a:pt x="2918" y="10435"/>
                  </a:cubicBezTo>
                  <a:lnTo>
                    <a:pt x="572" y="10435"/>
                  </a:lnTo>
                  <a:cubicBezTo>
                    <a:pt x="453" y="10435"/>
                    <a:pt x="358" y="10351"/>
                    <a:pt x="358" y="10232"/>
                  </a:cubicBezTo>
                  <a:lnTo>
                    <a:pt x="358" y="6506"/>
                  </a:lnTo>
                  <a:cubicBezTo>
                    <a:pt x="358" y="6410"/>
                    <a:pt x="274" y="6327"/>
                    <a:pt x="179" y="6327"/>
                  </a:cubicBezTo>
                  <a:cubicBezTo>
                    <a:pt x="72" y="6327"/>
                    <a:pt x="1" y="6422"/>
                    <a:pt x="1" y="6506"/>
                  </a:cubicBezTo>
                  <a:lnTo>
                    <a:pt x="1" y="10232"/>
                  </a:lnTo>
                  <a:cubicBezTo>
                    <a:pt x="1" y="10542"/>
                    <a:pt x="251" y="10816"/>
                    <a:pt x="584" y="10816"/>
                  </a:cubicBezTo>
                  <a:lnTo>
                    <a:pt x="2929" y="10816"/>
                  </a:lnTo>
                  <a:cubicBezTo>
                    <a:pt x="3251" y="10816"/>
                    <a:pt x="3513" y="10554"/>
                    <a:pt x="3513" y="10232"/>
                  </a:cubicBezTo>
                  <a:lnTo>
                    <a:pt x="3513" y="9744"/>
                  </a:lnTo>
                  <a:lnTo>
                    <a:pt x="4418" y="10185"/>
                  </a:lnTo>
                  <a:cubicBezTo>
                    <a:pt x="4453" y="10197"/>
                    <a:pt x="4477" y="10197"/>
                    <a:pt x="4513" y="10197"/>
                  </a:cubicBezTo>
                  <a:lnTo>
                    <a:pt x="8025" y="10197"/>
                  </a:lnTo>
                  <a:cubicBezTo>
                    <a:pt x="8132" y="10197"/>
                    <a:pt x="8204" y="10113"/>
                    <a:pt x="8204" y="10018"/>
                  </a:cubicBezTo>
                  <a:cubicBezTo>
                    <a:pt x="8204" y="9923"/>
                    <a:pt x="8109" y="9839"/>
                    <a:pt x="8025" y="9839"/>
                  </a:cubicBezTo>
                  <a:lnTo>
                    <a:pt x="4561" y="9839"/>
                  </a:lnTo>
                  <a:lnTo>
                    <a:pt x="3525" y="9327"/>
                  </a:lnTo>
                  <a:lnTo>
                    <a:pt x="3525" y="5589"/>
                  </a:lnTo>
                  <a:lnTo>
                    <a:pt x="5644" y="2910"/>
                  </a:lnTo>
                  <a:cubicBezTo>
                    <a:pt x="5668" y="2874"/>
                    <a:pt x="5692" y="2839"/>
                    <a:pt x="5692" y="2791"/>
                  </a:cubicBezTo>
                  <a:lnTo>
                    <a:pt x="5692" y="398"/>
                  </a:lnTo>
                  <a:cubicBezTo>
                    <a:pt x="5787" y="379"/>
                    <a:pt x="5924" y="358"/>
                    <a:pt x="6080" y="358"/>
                  </a:cubicBezTo>
                  <a:cubicBezTo>
                    <a:pt x="6313" y="358"/>
                    <a:pt x="6587" y="405"/>
                    <a:pt x="6823" y="576"/>
                  </a:cubicBezTo>
                  <a:cubicBezTo>
                    <a:pt x="7132" y="791"/>
                    <a:pt x="7275" y="1207"/>
                    <a:pt x="7275" y="1803"/>
                  </a:cubicBezTo>
                  <a:lnTo>
                    <a:pt x="7275" y="3755"/>
                  </a:lnTo>
                  <a:cubicBezTo>
                    <a:pt x="7275" y="3862"/>
                    <a:pt x="7370" y="3934"/>
                    <a:pt x="7454" y="3934"/>
                  </a:cubicBezTo>
                  <a:lnTo>
                    <a:pt x="10395" y="3934"/>
                  </a:lnTo>
                  <a:cubicBezTo>
                    <a:pt x="10716" y="3934"/>
                    <a:pt x="10990" y="4208"/>
                    <a:pt x="10990" y="4529"/>
                  </a:cubicBezTo>
                  <a:cubicBezTo>
                    <a:pt x="10990" y="4863"/>
                    <a:pt x="10716" y="5125"/>
                    <a:pt x="10395" y="5125"/>
                  </a:cubicBezTo>
                  <a:lnTo>
                    <a:pt x="8823" y="5125"/>
                  </a:lnTo>
                  <a:cubicBezTo>
                    <a:pt x="8728" y="5125"/>
                    <a:pt x="8644" y="5220"/>
                    <a:pt x="8644" y="5303"/>
                  </a:cubicBezTo>
                  <a:cubicBezTo>
                    <a:pt x="8644" y="5410"/>
                    <a:pt x="8740" y="5482"/>
                    <a:pt x="8823" y="5482"/>
                  </a:cubicBezTo>
                  <a:lnTo>
                    <a:pt x="10228" y="5482"/>
                  </a:lnTo>
                  <a:cubicBezTo>
                    <a:pt x="10538" y="5494"/>
                    <a:pt x="10788" y="5767"/>
                    <a:pt x="10788" y="6077"/>
                  </a:cubicBezTo>
                  <a:cubicBezTo>
                    <a:pt x="10788" y="6399"/>
                    <a:pt x="10526" y="6672"/>
                    <a:pt x="10192" y="6672"/>
                  </a:cubicBezTo>
                  <a:lnTo>
                    <a:pt x="8823" y="6672"/>
                  </a:lnTo>
                  <a:cubicBezTo>
                    <a:pt x="8728" y="6672"/>
                    <a:pt x="8644" y="6768"/>
                    <a:pt x="8644" y="6851"/>
                  </a:cubicBezTo>
                  <a:cubicBezTo>
                    <a:pt x="8644" y="6958"/>
                    <a:pt x="8740" y="7030"/>
                    <a:pt x="8823" y="7030"/>
                  </a:cubicBezTo>
                  <a:lnTo>
                    <a:pt x="10073" y="7030"/>
                  </a:lnTo>
                  <a:cubicBezTo>
                    <a:pt x="10371" y="7053"/>
                    <a:pt x="10597" y="7327"/>
                    <a:pt x="10597" y="7625"/>
                  </a:cubicBezTo>
                  <a:cubicBezTo>
                    <a:pt x="10597" y="7946"/>
                    <a:pt x="10335" y="8220"/>
                    <a:pt x="10002" y="8220"/>
                  </a:cubicBezTo>
                  <a:lnTo>
                    <a:pt x="8823" y="8220"/>
                  </a:lnTo>
                  <a:cubicBezTo>
                    <a:pt x="8728" y="8220"/>
                    <a:pt x="8644" y="8315"/>
                    <a:pt x="8644" y="8399"/>
                  </a:cubicBezTo>
                  <a:cubicBezTo>
                    <a:pt x="8644" y="8506"/>
                    <a:pt x="8740" y="8577"/>
                    <a:pt x="8823" y="8577"/>
                  </a:cubicBezTo>
                  <a:lnTo>
                    <a:pt x="9883" y="8577"/>
                  </a:lnTo>
                  <a:cubicBezTo>
                    <a:pt x="9895" y="8577"/>
                    <a:pt x="9918" y="8589"/>
                    <a:pt x="9918" y="8589"/>
                  </a:cubicBezTo>
                  <a:cubicBezTo>
                    <a:pt x="10192" y="8649"/>
                    <a:pt x="10407" y="8887"/>
                    <a:pt x="10407" y="9185"/>
                  </a:cubicBezTo>
                  <a:cubicBezTo>
                    <a:pt x="10407" y="9518"/>
                    <a:pt x="10133" y="9780"/>
                    <a:pt x="9811" y="9780"/>
                  </a:cubicBezTo>
                  <a:lnTo>
                    <a:pt x="8823" y="9780"/>
                  </a:lnTo>
                  <a:cubicBezTo>
                    <a:pt x="8728" y="9780"/>
                    <a:pt x="8644" y="9875"/>
                    <a:pt x="8644" y="9958"/>
                  </a:cubicBezTo>
                  <a:cubicBezTo>
                    <a:pt x="8644" y="10066"/>
                    <a:pt x="8740" y="10137"/>
                    <a:pt x="8823" y="10137"/>
                  </a:cubicBezTo>
                  <a:lnTo>
                    <a:pt x="9811" y="10137"/>
                  </a:lnTo>
                  <a:cubicBezTo>
                    <a:pt x="10347" y="10137"/>
                    <a:pt x="10776" y="9708"/>
                    <a:pt x="10776" y="9173"/>
                  </a:cubicBezTo>
                  <a:cubicBezTo>
                    <a:pt x="10776" y="8887"/>
                    <a:pt x="10657" y="8637"/>
                    <a:pt x="10466" y="8458"/>
                  </a:cubicBezTo>
                  <a:cubicBezTo>
                    <a:pt x="10764" y="8292"/>
                    <a:pt x="10966" y="7982"/>
                    <a:pt x="10966" y="7613"/>
                  </a:cubicBezTo>
                  <a:cubicBezTo>
                    <a:pt x="10966" y="7327"/>
                    <a:pt x="10847" y="7077"/>
                    <a:pt x="10657" y="6899"/>
                  </a:cubicBezTo>
                  <a:cubicBezTo>
                    <a:pt x="10954" y="6803"/>
                    <a:pt x="11145" y="6482"/>
                    <a:pt x="11145" y="6113"/>
                  </a:cubicBezTo>
                  <a:cubicBezTo>
                    <a:pt x="11145" y="5827"/>
                    <a:pt x="11026" y="5577"/>
                    <a:pt x="10835" y="5398"/>
                  </a:cubicBezTo>
                  <a:cubicBezTo>
                    <a:pt x="11133" y="5232"/>
                    <a:pt x="11347" y="4922"/>
                    <a:pt x="11347" y="4541"/>
                  </a:cubicBezTo>
                  <a:cubicBezTo>
                    <a:pt x="11347" y="4005"/>
                    <a:pt x="10907" y="3577"/>
                    <a:pt x="10371" y="3577"/>
                  </a:cubicBezTo>
                  <a:lnTo>
                    <a:pt x="7621" y="3577"/>
                  </a:lnTo>
                  <a:lnTo>
                    <a:pt x="7621" y="1827"/>
                  </a:lnTo>
                  <a:cubicBezTo>
                    <a:pt x="7621" y="1112"/>
                    <a:pt x="7418" y="588"/>
                    <a:pt x="7013" y="291"/>
                  </a:cubicBezTo>
                  <a:cubicBezTo>
                    <a:pt x="6703" y="61"/>
                    <a:pt x="6332" y="0"/>
                    <a:pt x="60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0" name="Google Shape;1380;p45"/>
            <p:cNvSpPr/>
            <p:nvPr/>
          </p:nvSpPr>
          <p:spPr>
            <a:xfrm>
              <a:off x="6920842" y="2577064"/>
              <a:ext cx="36709" cy="36677"/>
            </a:xfrm>
            <a:custGeom>
              <a:avLst/>
              <a:gdLst/>
              <a:ahLst/>
              <a:cxnLst/>
              <a:rect l="l" t="t" r="r" b="b"/>
              <a:pathLst>
                <a:path w="1156" h="1155" extrusionOk="0">
                  <a:moveTo>
                    <a:pt x="584" y="369"/>
                  </a:moveTo>
                  <a:cubicBezTo>
                    <a:pt x="703" y="369"/>
                    <a:pt x="787" y="464"/>
                    <a:pt x="787" y="584"/>
                  </a:cubicBezTo>
                  <a:cubicBezTo>
                    <a:pt x="787" y="703"/>
                    <a:pt x="703" y="786"/>
                    <a:pt x="584" y="786"/>
                  </a:cubicBezTo>
                  <a:cubicBezTo>
                    <a:pt x="465" y="786"/>
                    <a:pt x="370" y="703"/>
                    <a:pt x="370" y="584"/>
                  </a:cubicBezTo>
                  <a:cubicBezTo>
                    <a:pt x="370" y="464"/>
                    <a:pt x="453" y="369"/>
                    <a:pt x="584" y="369"/>
                  </a:cubicBezTo>
                  <a:close/>
                  <a:moveTo>
                    <a:pt x="584" y="0"/>
                  </a:moveTo>
                  <a:cubicBezTo>
                    <a:pt x="263" y="0"/>
                    <a:pt x="1" y="250"/>
                    <a:pt x="1" y="584"/>
                  </a:cubicBezTo>
                  <a:cubicBezTo>
                    <a:pt x="1" y="905"/>
                    <a:pt x="251" y="1155"/>
                    <a:pt x="584" y="1155"/>
                  </a:cubicBezTo>
                  <a:cubicBezTo>
                    <a:pt x="906" y="1155"/>
                    <a:pt x="1156" y="905"/>
                    <a:pt x="1156" y="584"/>
                  </a:cubicBezTo>
                  <a:cubicBezTo>
                    <a:pt x="1156" y="250"/>
                    <a:pt x="894" y="0"/>
                    <a:pt x="5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1" name="Google Shape;1381;p45"/>
          <p:cNvGrpSpPr/>
          <p:nvPr/>
        </p:nvGrpSpPr>
        <p:grpSpPr>
          <a:xfrm>
            <a:off x="6192324" y="395608"/>
            <a:ext cx="414221" cy="412926"/>
            <a:chOff x="4129482" y="3681059"/>
            <a:chExt cx="355402" cy="354291"/>
          </a:xfrm>
          <a:solidFill>
            <a:schemeClr val="bg1"/>
          </a:solidFill>
        </p:grpSpPr>
        <p:sp>
          <p:nvSpPr>
            <p:cNvPr id="1382" name="Google Shape;1382;p45"/>
            <p:cNvSpPr/>
            <p:nvPr/>
          </p:nvSpPr>
          <p:spPr>
            <a:xfrm>
              <a:off x="4313979" y="3719578"/>
              <a:ext cx="133117" cy="225016"/>
            </a:xfrm>
            <a:custGeom>
              <a:avLst/>
              <a:gdLst/>
              <a:ahLst/>
              <a:cxnLst/>
              <a:rect l="l" t="t" r="r" b="b"/>
              <a:pathLst>
                <a:path w="4192" h="7086" extrusionOk="0">
                  <a:moveTo>
                    <a:pt x="173" y="0"/>
                  </a:moveTo>
                  <a:cubicBezTo>
                    <a:pt x="96" y="0"/>
                    <a:pt x="23" y="68"/>
                    <a:pt x="12" y="156"/>
                  </a:cubicBezTo>
                  <a:cubicBezTo>
                    <a:pt x="0" y="240"/>
                    <a:pt x="72" y="323"/>
                    <a:pt x="167" y="335"/>
                  </a:cubicBezTo>
                  <a:cubicBezTo>
                    <a:pt x="1167" y="418"/>
                    <a:pt x="2108" y="883"/>
                    <a:pt x="2798" y="1633"/>
                  </a:cubicBezTo>
                  <a:cubicBezTo>
                    <a:pt x="3501" y="2383"/>
                    <a:pt x="3870" y="3359"/>
                    <a:pt x="3870" y="4383"/>
                  </a:cubicBezTo>
                  <a:cubicBezTo>
                    <a:pt x="3870" y="5217"/>
                    <a:pt x="3620" y="6002"/>
                    <a:pt x="3156" y="6693"/>
                  </a:cubicBezTo>
                  <a:lnTo>
                    <a:pt x="893" y="4407"/>
                  </a:lnTo>
                  <a:cubicBezTo>
                    <a:pt x="864" y="4377"/>
                    <a:pt x="822" y="4362"/>
                    <a:pt x="779" y="4362"/>
                  </a:cubicBezTo>
                  <a:cubicBezTo>
                    <a:pt x="736" y="4362"/>
                    <a:pt x="691" y="4377"/>
                    <a:pt x="655" y="4407"/>
                  </a:cubicBezTo>
                  <a:cubicBezTo>
                    <a:pt x="596" y="4467"/>
                    <a:pt x="596" y="4574"/>
                    <a:pt x="655" y="4645"/>
                  </a:cubicBezTo>
                  <a:lnTo>
                    <a:pt x="3048" y="7050"/>
                  </a:lnTo>
                  <a:cubicBezTo>
                    <a:pt x="3084" y="7074"/>
                    <a:pt x="3120" y="7086"/>
                    <a:pt x="3167" y="7086"/>
                  </a:cubicBezTo>
                  <a:lnTo>
                    <a:pt x="3179" y="7086"/>
                  </a:lnTo>
                  <a:cubicBezTo>
                    <a:pt x="3227" y="7086"/>
                    <a:pt x="3275" y="7062"/>
                    <a:pt x="3298" y="7026"/>
                  </a:cubicBezTo>
                  <a:cubicBezTo>
                    <a:pt x="3882" y="6252"/>
                    <a:pt x="4191" y="5348"/>
                    <a:pt x="4191" y="4383"/>
                  </a:cubicBezTo>
                  <a:cubicBezTo>
                    <a:pt x="4191" y="3276"/>
                    <a:pt x="3775" y="2228"/>
                    <a:pt x="3036" y="1407"/>
                  </a:cubicBezTo>
                  <a:cubicBezTo>
                    <a:pt x="2286" y="597"/>
                    <a:pt x="1274" y="97"/>
                    <a:pt x="191" y="2"/>
                  </a:cubicBezTo>
                  <a:cubicBezTo>
                    <a:pt x="185" y="1"/>
                    <a:pt x="179" y="0"/>
                    <a:pt x="1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45"/>
            <p:cNvSpPr/>
            <p:nvPr/>
          </p:nvSpPr>
          <p:spPr>
            <a:xfrm>
              <a:off x="4220968" y="3719197"/>
              <a:ext cx="106284" cy="132387"/>
            </a:xfrm>
            <a:custGeom>
              <a:avLst/>
              <a:gdLst/>
              <a:ahLst/>
              <a:cxnLst/>
              <a:rect l="l" t="t" r="r" b="b"/>
              <a:pathLst>
                <a:path w="3347" h="4169" extrusionOk="0">
                  <a:moveTo>
                    <a:pt x="2340" y="1"/>
                  </a:moveTo>
                  <a:cubicBezTo>
                    <a:pt x="2334" y="1"/>
                    <a:pt x="2328" y="1"/>
                    <a:pt x="2322" y="2"/>
                  </a:cubicBezTo>
                  <a:cubicBezTo>
                    <a:pt x="1501" y="73"/>
                    <a:pt x="715" y="371"/>
                    <a:pt x="60" y="883"/>
                  </a:cubicBezTo>
                  <a:cubicBezTo>
                    <a:pt x="12" y="907"/>
                    <a:pt x="0" y="954"/>
                    <a:pt x="0" y="1002"/>
                  </a:cubicBezTo>
                  <a:cubicBezTo>
                    <a:pt x="0" y="1038"/>
                    <a:pt x="12" y="1085"/>
                    <a:pt x="36" y="1133"/>
                  </a:cubicBezTo>
                  <a:lnTo>
                    <a:pt x="3048" y="4121"/>
                  </a:lnTo>
                  <a:cubicBezTo>
                    <a:pt x="3072" y="4157"/>
                    <a:pt x="3120" y="4169"/>
                    <a:pt x="3167" y="4169"/>
                  </a:cubicBezTo>
                  <a:cubicBezTo>
                    <a:pt x="3203" y="4169"/>
                    <a:pt x="3251" y="4157"/>
                    <a:pt x="3287" y="4121"/>
                  </a:cubicBezTo>
                  <a:cubicBezTo>
                    <a:pt x="3346" y="4062"/>
                    <a:pt x="3346" y="3955"/>
                    <a:pt x="3287" y="3883"/>
                  </a:cubicBezTo>
                  <a:lnTo>
                    <a:pt x="429" y="1026"/>
                  </a:lnTo>
                  <a:cubicBezTo>
                    <a:pt x="1001" y="645"/>
                    <a:pt x="1655" y="383"/>
                    <a:pt x="2358" y="323"/>
                  </a:cubicBezTo>
                  <a:cubicBezTo>
                    <a:pt x="2363" y="324"/>
                    <a:pt x="2367" y="324"/>
                    <a:pt x="2372" y="324"/>
                  </a:cubicBezTo>
                  <a:cubicBezTo>
                    <a:pt x="2449" y="324"/>
                    <a:pt x="2512" y="235"/>
                    <a:pt x="2501" y="157"/>
                  </a:cubicBezTo>
                  <a:cubicBezTo>
                    <a:pt x="2479" y="68"/>
                    <a:pt x="2416" y="1"/>
                    <a:pt x="234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45"/>
            <p:cNvSpPr/>
            <p:nvPr/>
          </p:nvSpPr>
          <p:spPr>
            <a:xfrm>
              <a:off x="4167270" y="3772545"/>
              <a:ext cx="226127" cy="225746"/>
            </a:xfrm>
            <a:custGeom>
              <a:avLst/>
              <a:gdLst/>
              <a:ahLst/>
              <a:cxnLst/>
              <a:rect l="l" t="t" r="r" b="b"/>
              <a:pathLst>
                <a:path w="7121" h="7109" extrusionOk="0">
                  <a:moveTo>
                    <a:pt x="1037" y="405"/>
                  </a:moveTo>
                  <a:lnTo>
                    <a:pt x="6704" y="6061"/>
                  </a:lnTo>
                  <a:cubicBezTo>
                    <a:pt x="6013" y="6537"/>
                    <a:pt x="5228" y="6775"/>
                    <a:pt x="4406" y="6775"/>
                  </a:cubicBezTo>
                  <a:cubicBezTo>
                    <a:pt x="2168" y="6775"/>
                    <a:pt x="334" y="4942"/>
                    <a:pt x="334" y="2703"/>
                  </a:cubicBezTo>
                  <a:cubicBezTo>
                    <a:pt x="334" y="1882"/>
                    <a:pt x="572" y="1096"/>
                    <a:pt x="1037" y="405"/>
                  </a:cubicBezTo>
                  <a:close/>
                  <a:moveTo>
                    <a:pt x="1001" y="1"/>
                  </a:moveTo>
                  <a:cubicBezTo>
                    <a:pt x="953" y="1"/>
                    <a:pt x="918" y="36"/>
                    <a:pt x="882" y="60"/>
                  </a:cubicBezTo>
                  <a:cubicBezTo>
                    <a:pt x="298" y="822"/>
                    <a:pt x="1" y="1739"/>
                    <a:pt x="1" y="2703"/>
                  </a:cubicBezTo>
                  <a:cubicBezTo>
                    <a:pt x="1" y="5120"/>
                    <a:pt x="1989" y="7109"/>
                    <a:pt x="4406" y="7109"/>
                  </a:cubicBezTo>
                  <a:cubicBezTo>
                    <a:pt x="5382" y="7109"/>
                    <a:pt x="6287" y="6811"/>
                    <a:pt x="7061" y="6228"/>
                  </a:cubicBezTo>
                  <a:cubicBezTo>
                    <a:pt x="7109" y="6192"/>
                    <a:pt x="7121" y="6156"/>
                    <a:pt x="7121" y="6108"/>
                  </a:cubicBezTo>
                  <a:cubicBezTo>
                    <a:pt x="7121" y="6061"/>
                    <a:pt x="7109" y="6013"/>
                    <a:pt x="7073" y="5978"/>
                  </a:cubicBezTo>
                  <a:lnTo>
                    <a:pt x="1132" y="36"/>
                  </a:lnTo>
                  <a:cubicBezTo>
                    <a:pt x="1096" y="24"/>
                    <a:pt x="1048" y="1"/>
                    <a:pt x="100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45"/>
            <p:cNvSpPr/>
            <p:nvPr/>
          </p:nvSpPr>
          <p:spPr>
            <a:xfrm>
              <a:off x="4129482" y="3681059"/>
              <a:ext cx="355402" cy="354291"/>
            </a:xfrm>
            <a:custGeom>
              <a:avLst/>
              <a:gdLst/>
              <a:ahLst/>
              <a:cxnLst/>
              <a:rect l="l" t="t" r="r" b="b"/>
              <a:pathLst>
                <a:path w="11192" h="11157" extrusionOk="0">
                  <a:moveTo>
                    <a:pt x="5596" y="0"/>
                  </a:moveTo>
                  <a:cubicBezTo>
                    <a:pt x="4096" y="0"/>
                    <a:pt x="2703" y="572"/>
                    <a:pt x="1643" y="1631"/>
                  </a:cubicBezTo>
                  <a:cubicBezTo>
                    <a:pt x="584" y="2691"/>
                    <a:pt x="0" y="4096"/>
                    <a:pt x="0" y="5584"/>
                  </a:cubicBezTo>
                  <a:cubicBezTo>
                    <a:pt x="0" y="7013"/>
                    <a:pt x="536" y="8358"/>
                    <a:pt x="1512" y="9406"/>
                  </a:cubicBezTo>
                  <a:cubicBezTo>
                    <a:pt x="2477" y="10430"/>
                    <a:pt x="3786" y="11061"/>
                    <a:pt x="5191" y="11156"/>
                  </a:cubicBezTo>
                  <a:cubicBezTo>
                    <a:pt x="5286" y="11156"/>
                    <a:pt x="5358" y="11097"/>
                    <a:pt x="5382" y="11014"/>
                  </a:cubicBezTo>
                  <a:cubicBezTo>
                    <a:pt x="5382" y="10918"/>
                    <a:pt x="5322" y="10847"/>
                    <a:pt x="5227" y="10835"/>
                  </a:cubicBezTo>
                  <a:cubicBezTo>
                    <a:pt x="3905" y="10740"/>
                    <a:pt x="2667" y="10144"/>
                    <a:pt x="1762" y="9180"/>
                  </a:cubicBezTo>
                  <a:cubicBezTo>
                    <a:pt x="834" y="8192"/>
                    <a:pt x="333" y="6930"/>
                    <a:pt x="333" y="5572"/>
                  </a:cubicBezTo>
                  <a:cubicBezTo>
                    <a:pt x="333" y="4179"/>
                    <a:pt x="881" y="2858"/>
                    <a:pt x="1881" y="1858"/>
                  </a:cubicBezTo>
                  <a:cubicBezTo>
                    <a:pt x="2881" y="858"/>
                    <a:pt x="4203" y="310"/>
                    <a:pt x="5596" y="310"/>
                  </a:cubicBezTo>
                  <a:cubicBezTo>
                    <a:pt x="7001" y="310"/>
                    <a:pt x="8323" y="858"/>
                    <a:pt x="9323" y="1858"/>
                  </a:cubicBezTo>
                  <a:cubicBezTo>
                    <a:pt x="10323" y="2858"/>
                    <a:pt x="10871" y="4179"/>
                    <a:pt x="10871" y="5572"/>
                  </a:cubicBezTo>
                  <a:cubicBezTo>
                    <a:pt x="10871" y="6918"/>
                    <a:pt x="10359" y="8192"/>
                    <a:pt x="9442" y="9180"/>
                  </a:cubicBezTo>
                  <a:cubicBezTo>
                    <a:pt x="8525" y="10144"/>
                    <a:pt x="7299" y="10740"/>
                    <a:pt x="5977" y="10835"/>
                  </a:cubicBezTo>
                  <a:cubicBezTo>
                    <a:pt x="5882" y="10835"/>
                    <a:pt x="5810" y="10918"/>
                    <a:pt x="5822" y="11014"/>
                  </a:cubicBezTo>
                  <a:cubicBezTo>
                    <a:pt x="5822" y="11097"/>
                    <a:pt x="5894" y="11156"/>
                    <a:pt x="5989" y="11156"/>
                  </a:cubicBezTo>
                  <a:lnTo>
                    <a:pt x="6001" y="11156"/>
                  </a:lnTo>
                  <a:cubicBezTo>
                    <a:pt x="7418" y="11061"/>
                    <a:pt x="8727" y="10442"/>
                    <a:pt x="9692" y="9406"/>
                  </a:cubicBezTo>
                  <a:cubicBezTo>
                    <a:pt x="10656" y="8358"/>
                    <a:pt x="11192" y="7013"/>
                    <a:pt x="11192" y="5584"/>
                  </a:cubicBezTo>
                  <a:cubicBezTo>
                    <a:pt x="11192" y="4096"/>
                    <a:pt x="10597" y="2691"/>
                    <a:pt x="9561" y="1631"/>
                  </a:cubicBezTo>
                  <a:cubicBezTo>
                    <a:pt x="8501" y="572"/>
                    <a:pt x="7108" y="0"/>
                    <a:pt x="559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86" name="Google Shape;1386;p45"/>
          <p:cNvSpPr/>
          <p:nvPr/>
        </p:nvSpPr>
        <p:spPr>
          <a:xfrm>
            <a:off x="8174144" y="39222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7" name="Google Shape;1387;p45"/>
          <p:cNvSpPr/>
          <p:nvPr/>
        </p:nvSpPr>
        <p:spPr>
          <a:xfrm rot="2036805">
            <a:off x="749793" y="331071"/>
            <a:ext cx="474663" cy="663137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8" name="Google Shape;1388;p45"/>
          <p:cNvSpPr/>
          <p:nvPr/>
        </p:nvSpPr>
        <p:spPr>
          <a:xfrm>
            <a:off x="940290" y="894928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9" name="Google Shape;1389;p45"/>
          <p:cNvSpPr/>
          <p:nvPr/>
        </p:nvSpPr>
        <p:spPr>
          <a:xfrm>
            <a:off x="8070177" y="32124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0" name="Google Shape;1390;p45"/>
          <p:cNvSpPr/>
          <p:nvPr/>
        </p:nvSpPr>
        <p:spPr>
          <a:xfrm>
            <a:off x="4945644" y="602071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1" name="Google Shape;1391;p45"/>
          <p:cNvSpPr/>
          <p:nvPr/>
        </p:nvSpPr>
        <p:spPr>
          <a:xfrm>
            <a:off x="4396756" y="4387446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27087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p42"/>
          <p:cNvSpPr txBox="1">
            <a:spLocks noGrp="1"/>
          </p:cNvSpPr>
          <p:nvPr>
            <p:ph type="title"/>
          </p:nvPr>
        </p:nvSpPr>
        <p:spPr>
          <a:xfrm>
            <a:off x="715100" y="4034500"/>
            <a:ext cx="3683400" cy="57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lt1"/>
                </a:solidFill>
              </a:rPr>
              <a:t>— MUHAMMAD </a:t>
            </a:r>
            <a:r>
              <a:rPr lang="en" b="0" dirty="0" smtClean="0">
                <a:solidFill>
                  <a:schemeClr val="lt1"/>
                </a:solidFill>
              </a:rPr>
              <a:t>FARID</a:t>
            </a:r>
            <a:r>
              <a:rPr lang="en" dirty="0" smtClean="0">
                <a:solidFill>
                  <a:schemeClr val="lt1"/>
                </a:solidFill>
              </a:rPr>
              <a:t> </a:t>
            </a:r>
            <a:r>
              <a:rPr lang="en" b="0" dirty="0" smtClean="0">
                <a:solidFill>
                  <a:schemeClr val="lt1"/>
                </a:solidFill>
              </a:rPr>
              <a:t>AKMAL</a:t>
            </a:r>
            <a:endParaRPr b="0" dirty="0">
              <a:solidFill>
                <a:schemeClr val="lt1"/>
              </a:solidFill>
            </a:endParaRPr>
          </a:p>
        </p:txBody>
      </p:sp>
      <p:sp>
        <p:nvSpPr>
          <p:cNvPr id="791" name="Google Shape;791;p42"/>
          <p:cNvSpPr txBox="1">
            <a:spLocks noGrp="1"/>
          </p:cNvSpPr>
          <p:nvPr>
            <p:ph type="subTitle" idx="1"/>
          </p:nvPr>
        </p:nvSpPr>
        <p:spPr>
          <a:xfrm>
            <a:off x="715100" y="1099450"/>
            <a:ext cx="3683400" cy="293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“Jika hanya ada 1 Orang Baik di Dunia ini, Maka Jadilah Kamu sebagai Orang Baik tersebut”</a:t>
            </a:r>
            <a:endParaRPr dirty="0"/>
          </a:p>
        </p:txBody>
      </p:sp>
      <p:grpSp>
        <p:nvGrpSpPr>
          <p:cNvPr id="792" name="Google Shape;792;p42"/>
          <p:cNvGrpSpPr/>
          <p:nvPr/>
        </p:nvGrpSpPr>
        <p:grpSpPr>
          <a:xfrm>
            <a:off x="5114725" y="1634822"/>
            <a:ext cx="3313995" cy="2973576"/>
            <a:chOff x="4624291" y="1260468"/>
            <a:chExt cx="3683445" cy="3305075"/>
          </a:xfrm>
        </p:grpSpPr>
        <p:sp>
          <p:nvSpPr>
            <p:cNvPr id="793" name="Google Shape;793;p42"/>
            <p:cNvSpPr/>
            <p:nvPr/>
          </p:nvSpPr>
          <p:spPr>
            <a:xfrm>
              <a:off x="4624291" y="2759319"/>
              <a:ext cx="3683445" cy="1806224"/>
            </a:xfrm>
            <a:custGeom>
              <a:avLst/>
              <a:gdLst/>
              <a:ahLst/>
              <a:cxnLst/>
              <a:rect l="l" t="t" r="r" b="b"/>
              <a:pathLst>
                <a:path w="200678" h="98405" extrusionOk="0">
                  <a:moveTo>
                    <a:pt x="100339" y="0"/>
                  </a:moveTo>
                  <a:cubicBezTo>
                    <a:pt x="44933" y="0"/>
                    <a:pt x="1" y="22016"/>
                    <a:pt x="1" y="49202"/>
                  </a:cubicBezTo>
                  <a:cubicBezTo>
                    <a:pt x="1" y="76355"/>
                    <a:pt x="44933" y="98404"/>
                    <a:pt x="100339" y="98404"/>
                  </a:cubicBezTo>
                  <a:cubicBezTo>
                    <a:pt x="155745" y="98404"/>
                    <a:pt x="200677" y="76355"/>
                    <a:pt x="200677" y="49202"/>
                  </a:cubicBezTo>
                  <a:cubicBezTo>
                    <a:pt x="200677" y="22016"/>
                    <a:pt x="155745" y="0"/>
                    <a:pt x="10033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42"/>
            <p:cNvSpPr/>
            <p:nvPr/>
          </p:nvSpPr>
          <p:spPr>
            <a:xfrm>
              <a:off x="7486661" y="1333136"/>
              <a:ext cx="335548" cy="254125"/>
            </a:xfrm>
            <a:custGeom>
              <a:avLst/>
              <a:gdLst/>
              <a:ahLst/>
              <a:cxnLst/>
              <a:rect l="l" t="t" r="r" b="b"/>
              <a:pathLst>
                <a:path w="18281" h="13845" extrusionOk="0">
                  <a:moveTo>
                    <a:pt x="9810" y="1"/>
                  </a:moveTo>
                  <a:cubicBezTo>
                    <a:pt x="8779" y="1"/>
                    <a:pt x="8044" y="740"/>
                    <a:pt x="7906" y="2046"/>
                  </a:cubicBezTo>
                  <a:cubicBezTo>
                    <a:pt x="7539" y="1479"/>
                    <a:pt x="7072" y="1046"/>
                    <a:pt x="6505" y="679"/>
                  </a:cubicBezTo>
                  <a:cubicBezTo>
                    <a:pt x="6132" y="477"/>
                    <a:pt x="5780" y="381"/>
                    <a:pt x="5469" y="381"/>
                  </a:cubicBezTo>
                  <a:cubicBezTo>
                    <a:pt x="4696" y="381"/>
                    <a:pt x="4170" y="976"/>
                    <a:pt x="4170" y="2046"/>
                  </a:cubicBezTo>
                  <a:lnTo>
                    <a:pt x="4170" y="2880"/>
                  </a:lnTo>
                  <a:cubicBezTo>
                    <a:pt x="4170" y="3014"/>
                    <a:pt x="4170" y="3147"/>
                    <a:pt x="4170" y="3280"/>
                  </a:cubicBezTo>
                  <a:lnTo>
                    <a:pt x="1301" y="1613"/>
                  </a:lnTo>
                  <a:cubicBezTo>
                    <a:pt x="1083" y="1483"/>
                    <a:pt x="879" y="1422"/>
                    <a:pt x="700" y="1422"/>
                  </a:cubicBezTo>
                  <a:cubicBezTo>
                    <a:pt x="280" y="1422"/>
                    <a:pt x="0" y="1761"/>
                    <a:pt x="0" y="2346"/>
                  </a:cubicBezTo>
                  <a:cubicBezTo>
                    <a:pt x="34" y="3247"/>
                    <a:pt x="501" y="4114"/>
                    <a:pt x="1301" y="4615"/>
                  </a:cubicBezTo>
                  <a:lnTo>
                    <a:pt x="16979" y="13655"/>
                  </a:lnTo>
                  <a:cubicBezTo>
                    <a:pt x="17198" y="13784"/>
                    <a:pt x="17402" y="13845"/>
                    <a:pt x="17580" y="13845"/>
                  </a:cubicBezTo>
                  <a:cubicBezTo>
                    <a:pt x="18001" y="13845"/>
                    <a:pt x="18280" y="13506"/>
                    <a:pt x="18280" y="12921"/>
                  </a:cubicBezTo>
                  <a:cubicBezTo>
                    <a:pt x="18247" y="11987"/>
                    <a:pt x="17746" y="11153"/>
                    <a:pt x="16979" y="10652"/>
                  </a:cubicBezTo>
                  <a:lnTo>
                    <a:pt x="14578" y="9285"/>
                  </a:lnTo>
                  <a:cubicBezTo>
                    <a:pt x="14778" y="8818"/>
                    <a:pt x="14878" y="8317"/>
                    <a:pt x="14878" y="7817"/>
                  </a:cubicBezTo>
                  <a:lnTo>
                    <a:pt x="14878" y="6549"/>
                  </a:lnTo>
                  <a:cubicBezTo>
                    <a:pt x="14878" y="4315"/>
                    <a:pt x="13310" y="1613"/>
                    <a:pt x="11375" y="478"/>
                  </a:cubicBezTo>
                  <a:cubicBezTo>
                    <a:pt x="10811" y="155"/>
                    <a:pt x="10280" y="1"/>
                    <a:pt x="9810" y="1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42"/>
            <p:cNvSpPr/>
            <p:nvPr/>
          </p:nvSpPr>
          <p:spPr>
            <a:xfrm>
              <a:off x="5053504" y="3700380"/>
              <a:ext cx="805142" cy="457388"/>
            </a:xfrm>
            <a:custGeom>
              <a:avLst/>
              <a:gdLst/>
              <a:ahLst/>
              <a:cxnLst/>
              <a:rect l="l" t="t" r="r" b="b"/>
              <a:pathLst>
                <a:path w="43865" h="24919" extrusionOk="0">
                  <a:moveTo>
                    <a:pt x="21949" y="0"/>
                  </a:moveTo>
                  <a:cubicBezTo>
                    <a:pt x="9841" y="0"/>
                    <a:pt x="0" y="5604"/>
                    <a:pt x="0" y="12476"/>
                  </a:cubicBezTo>
                  <a:cubicBezTo>
                    <a:pt x="0" y="19348"/>
                    <a:pt x="9841" y="24918"/>
                    <a:pt x="21949" y="24918"/>
                  </a:cubicBezTo>
                  <a:cubicBezTo>
                    <a:pt x="34058" y="24918"/>
                    <a:pt x="43865" y="19348"/>
                    <a:pt x="43865" y="12476"/>
                  </a:cubicBezTo>
                  <a:cubicBezTo>
                    <a:pt x="43865" y="5604"/>
                    <a:pt x="34058" y="0"/>
                    <a:pt x="21949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42"/>
            <p:cNvSpPr/>
            <p:nvPr/>
          </p:nvSpPr>
          <p:spPr>
            <a:xfrm>
              <a:off x="4996402" y="3394347"/>
              <a:ext cx="267120" cy="350140"/>
            </a:xfrm>
            <a:custGeom>
              <a:avLst/>
              <a:gdLst/>
              <a:ahLst/>
              <a:cxnLst/>
              <a:rect l="l" t="t" r="r" b="b"/>
              <a:pathLst>
                <a:path w="14553" h="19076" extrusionOk="0">
                  <a:moveTo>
                    <a:pt x="3567" y="0"/>
                  </a:moveTo>
                  <a:cubicBezTo>
                    <a:pt x="1020" y="0"/>
                    <a:pt x="0" y="2012"/>
                    <a:pt x="643" y="3998"/>
                  </a:cubicBezTo>
                  <a:cubicBezTo>
                    <a:pt x="1277" y="5932"/>
                    <a:pt x="3845" y="7534"/>
                    <a:pt x="5780" y="9201"/>
                  </a:cubicBezTo>
                  <a:cubicBezTo>
                    <a:pt x="7714" y="10869"/>
                    <a:pt x="11350" y="14939"/>
                    <a:pt x="12384" y="18908"/>
                  </a:cubicBezTo>
                  <a:lnTo>
                    <a:pt x="14319" y="19075"/>
                  </a:lnTo>
                  <a:lnTo>
                    <a:pt x="14553" y="15773"/>
                  </a:lnTo>
                  <a:cubicBezTo>
                    <a:pt x="14319" y="13238"/>
                    <a:pt x="13719" y="10769"/>
                    <a:pt x="12751" y="8434"/>
                  </a:cubicBezTo>
                  <a:cubicBezTo>
                    <a:pt x="11184" y="4632"/>
                    <a:pt x="8148" y="829"/>
                    <a:pt x="4746" y="128"/>
                  </a:cubicBezTo>
                  <a:cubicBezTo>
                    <a:pt x="4322" y="41"/>
                    <a:pt x="3929" y="0"/>
                    <a:pt x="3567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42"/>
            <p:cNvSpPr/>
            <p:nvPr/>
          </p:nvSpPr>
          <p:spPr>
            <a:xfrm>
              <a:off x="4996402" y="3394347"/>
              <a:ext cx="267120" cy="350140"/>
            </a:xfrm>
            <a:custGeom>
              <a:avLst/>
              <a:gdLst/>
              <a:ahLst/>
              <a:cxnLst/>
              <a:rect l="l" t="t" r="r" b="b"/>
              <a:pathLst>
                <a:path w="14553" h="19076" extrusionOk="0">
                  <a:moveTo>
                    <a:pt x="3567" y="0"/>
                  </a:moveTo>
                  <a:cubicBezTo>
                    <a:pt x="1020" y="0"/>
                    <a:pt x="0" y="2012"/>
                    <a:pt x="643" y="3998"/>
                  </a:cubicBezTo>
                  <a:cubicBezTo>
                    <a:pt x="1277" y="5932"/>
                    <a:pt x="3845" y="7534"/>
                    <a:pt x="5780" y="9201"/>
                  </a:cubicBezTo>
                  <a:cubicBezTo>
                    <a:pt x="7714" y="10869"/>
                    <a:pt x="11350" y="14939"/>
                    <a:pt x="12384" y="18908"/>
                  </a:cubicBezTo>
                  <a:lnTo>
                    <a:pt x="14319" y="19075"/>
                  </a:lnTo>
                  <a:lnTo>
                    <a:pt x="14553" y="15773"/>
                  </a:lnTo>
                  <a:cubicBezTo>
                    <a:pt x="14319" y="13238"/>
                    <a:pt x="13719" y="10769"/>
                    <a:pt x="12751" y="8434"/>
                  </a:cubicBezTo>
                  <a:cubicBezTo>
                    <a:pt x="11184" y="4632"/>
                    <a:pt x="8148" y="829"/>
                    <a:pt x="4746" y="128"/>
                  </a:cubicBezTo>
                  <a:cubicBezTo>
                    <a:pt x="4322" y="41"/>
                    <a:pt x="3929" y="0"/>
                    <a:pt x="356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42"/>
            <p:cNvSpPr/>
            <p:nvPr/>
          </p:nvSpPr>
          <p:spPr>
            <a:xfrm>
              <a:off x="5043703" y="3421769"/>
              <a:ext cx="199611" cy="295772"/>
            </a:xfrm>
            <a:custGeom>
              <a:avLst/>
              <a:gdLst/>
              <a:ahLst/>
              <a:cxnLst/>
              <a:rect l="l" t="t" r="r" b="b"/>
              <a:pathLst>
                <a:path w="10875" h="16114" extrusionOk="0">
                  <a:moveTo>
                    <a:pt x="220" y="1"/>
                  </a:moveTo>
                  <a:cubicBezTo>
                    <a:pt x="148" y="1"/>
                    <a:pt x="77" y="37"/>
                    <a:pt x="34" y="102"/>
                  </a:cubicBezTo>
                  <a:cubicBezTo>
                    <a:pt x="0" y="202"/>
                    <a:pt x="34" y="336"/>
                    <a:pt x="134" y="402"/>
                  </a:cubicBezTo>
                  <a:cubicBezTo>
                    <a:pt x="234" y="469"/>
                    <a:pt x="10008" y="5940"/>
                    <a:pt x="10475" y="15880"/>
                  </a:cubicBezTo>
                  <a:cubicBezTo>
                    <a:pt x="10475" y="16013"/>
                    <a:pt x="10575" y="16080"/>
                    <a:pt x="10675" y="16080"/>
                  </a:cubicBezTo>
                  <a:lnTo>
                    <a:pt x="10675" y="16113"/>
                  </a:lnTo>
                  <a:cubicBezTo>
                    <a:pt x="10808" y="16080"/>
                    <a:pt x="10875" y="15980"/>
                    <a:pt x="10875" y="15880"/>
                  </a:cubicBezTo>
                  <a:cubicBezTo>
                    <a:pt x="10441" y="5673"/>
                    <a:pt x="434" y="69"/>
                    <a:pt x="334" y="35"/>
                  </a:cubicBezTo>
                  <a:cubicBezTo>
                    <a:pt x="299" y="12"/>
                    <a:pt x="259" y="1"/>
                    <a:pt x="2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42"/>
            <p:cNvSpPr/>
            <p:nvPr/>
          </p:nvSpPr>
          <p:spPr>
            <a:xfrm>
              <a:off x="4973899" y="3629383"/>
              <a:ext cx="317798" cy="301022"/>
            </a:xfrm>
            <a:custGeom>
              <a:avLst/>
              <a:gdLst/>
              <a:ahLst/>
              <a:cxnLst/>
              <a:rect l="l" t="t" r="r" b="b"/>
              <a:pathLst>
                <a:path w="17314" h="16400" extrusionOk="0">
                  <a:moveTo>
                    <a:pt x="9696" y="1"/>
                  </a:moveTo>
                  <a:cubicBezTo>
                    <a:pt x="8838" y="1"/>
                    <a:pt x="7961" y="264"/>
                    <a:pt x="7273" y="733"/>
                  </a:cubicBezTo>
                  <a:cubicBezTo>
                    <a:pt x="7072" y="900"/>
                    <a:pt x="6772" y="1033"/>
                    <a:pt x="6505" y="1100"/>
                  </a:cubicBezTo>
                  <a:cubicBezTo>
                    <a:pt x="6272" y="1100"/>
                    <a:pt x="6038" y="1033"/>
                    <a:pt x="5838" y="966"/>
                  </a:cubicBezTo>
                  <a:cubicBezTo>
                    <a:pt x="5104" y="700"/>
                    <a:pt x="4337" y="499"/>
                    <a:pt x="3537" y="433"/>
                  </a:cubicBezTo>
                  <a:cubicBezTo>
                    <a:pt x="3313" y="394"/>
                    <a:pt x="3086" y="375"/>
                    <a:pt x="2859" y="375"/>
                  </a:cubicBezTo>
                  <a:cubicBezTo>
                    <a:pt x="2308" y="375"/>
                    <a:pt x="1755" y="487"/>
                    <a:pt x="1235" y="700"/>
                  </a:cubicBezTo>
                  <a:cubicBezTo>
                    <a:pt x="501" y="1000"/>
                    <a:pt x="34" y="1700"/>
                    <a:pt x="1" y="2501"/>
                  </a:cubicBezTo>
                  <a:cubicBezTo>
                    <a:pt x="34" y="3035"/>
                    <a:pt x="268" y="3535"/>
                    <a:pt x="635" y="3935"/>
                  </a:cubicBezTo>
                  <a:cubicBezTo>
                    <a:pt x="1001" y="4302"/>
                    <a:pt x="1435" y="4602"/>
                    <a:pt x="1902" y="4869"/>
                  </a:cubicBezTo>
                  <a:lnTo>
                    <a:pt x="2869" y="5503"/>
                  </a:lnTo>
                  <a:cubicBezTo>
                    <a:pt x="1735" y="6304"/>
                    <a:pt x="1602" y="7805"/>
                    <a:pt x="1969" y="9072"/>
                  </a:cubicBezTo>
                  <a:cubicBezTo>
                    <a:pt x="2402" y="10306"/>
                    <a:pt x="3503" y="11240"/>
                    <a:pt x="4804" y="11474"/>
                  </a:cubicBezTo>
                  <a:cubicBezTo>
                    <a:pt x="5772" y="11674"/>
                    <a:pt x="7006" y="11641"/>
                    <a:pt x="7773" y="12375"/>
                  </a:cubicBezTo>
                  <a:cubicBezTo>
                    <a:pt x="8107" y="12741"/>
                    <a:pt x="8407" y="13142"/>
                    <a:pt x="8674" y="13575"/>
                  </a:cubicBezTo>
                  <a:cubicBezTo>
                    <a:pt x="9074" y="14243"/>
                    <a:pt x="9541" y="14810"/>
                    <a:pt x="10141" y="15310"/>
                  </a:cubicBezTo>
                  <a:cubicBezTo>
                    <a:pt x="10742" y="15777"/>
                    <a:pt x="11442" y="16111"/>
                    <a:pt x="12176" y="16277"/>
                  </a:cubicBezTo>
                  <a:cubicBezTo>
                    <a:pt x="12503" y="16359"/>
                    <a:pt x="12834" y="16400"/>
                    <a:pt x="13165" y="16400"/>
                  </a:cubicBezTo>
                  <a:cubicBezTo>
                    <a:pt x="13779" y="16400"/>
                    <a:pt x="14393" y="16259"/>
                    <a:pt x="14978" y="15977"/>
                  </a:cubicBezTo>
                  <a:cubicBezTo>
                    <a:pt x="15045" y="15910"/>
                    <a:pt x="15145" y="15877"/>
                    <a:pt x="15245" y="15810"/>
                  </a:cubicBezTo>
                  <a:cubicBezTo>
                    <a:pt x="16212" y="15177"/>
                    <a:pt x="16312" y="13809"/>
                    <a:pt x="16312" y="12741"/>
                  </a:cubicBezTo>
                  <a:cubicBezTo>
                    <a:pt x="16279" y="12074"/>
                    <a:pt x="16279" y="11407"/>
                    <a:pt x="16312" y="10773"/>
                  </a:cubicBezTo>
                  <a:cubicBezTo>
                    <a:pt x="16446" y="10306"/>
                    <a:pt x="16646" y="9906"/>
                    <a:pt x="16746" y="9472"/>
                  </a:cubicBezTo>
                  <a:cubicBezTo>
                    <a:pt x="16980" y="8238"/>
                    <a:pt x="17313" y="6937"/>
                    <a:pt x="17080" y="5703"/>
                  </a:cubicBezTo>
                  <a:cubicBezTo>
                    <a:pt x="16980" y="5003"/>
                    <a:pt x="16579" y="4369"/>
                    <a:pt x="15945" y="4002"/>
                  </a:cubicBezTo>
                  <a:cubicBezTo>
                    <a:pt x="15011" y="3468"/>
                    <a:pt x="13544" y="3802"/>
                    <a:pt x="13010" y="2701"/>
                  </a:cubicBezTo>
                  <a:cubicBezTo>
                    <a:pt x="12843" y="2401"/>
                    <a:pt x="12777" y="2067"/>
                    <a:pt x="12643" y="1767"/>
                  </a:cubicBezTo>
                  <a:cubicBezTo>
                    <a:pt x="12095" y="533"/>
                    <a:pt x="10914" y="1"/>
                    <a:pt x="969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42"/>
            <p:cNvSpPr/>
            <p:nvPr/>
          </p:nvSpPr>
          <p:spPr>
            <a:xfrm>
              <a:off x="5006974" y="3653611"/>
              <a:ext cx="259613" cy="226794"/>
            </a:xfrm>
            <a:custGeom>
              <a:avLst/>
              <a:gdLst/>
              <a:ahLst/>
              <a:cxnLst/>
              <a:rect l="l" t="t" r="r" b="b"/>
              <a:pathLst>
                <a:path w="14144" h="12356" extrusionOk="0">
                  <a:moveTo>
                    <a:pt x="8632" y="1"/>
                  </a:moveTo>
                  <a:cubicBezTo>
                    <a:pt x="8560" y="1"/>
                    <a:pt x="8498" y="38"/>
                    <a:pt x="8473" y="113"/>
                  </a:cubicBezTo>
                  <a:cubicBezTo>
                    <a:pt x="7906" y="1448"/>
                    <a:pt x="7706" y="2915"/>
                    <a:pt x="7872" y="4350"/>
                  </a:cubicBezTo>
                  <a:cubicBezTo>
                    <a:pt x="5537" y="2715"/>
                    <a:pt x="2969" y="1448"/>
                    <a:pt x="234" y="614"/>
                  </a:cubicBezTo>
                  <a:cubicBezTo>
                    <a:pt x="221" y="608"/>
                    <a:pt x="208" y="605"/>
                    <a:pt x="194" y="605"/>
                  </a:cubicBezTo>
                  <a:cubicBezTo>
                    <a:pt x="132" y="605"/>
                    <a:pt x="61" y="659"/>
                    <a:pt x="33" y="714"/>
                  </a:cubicBezTo>
                  <a:cubicBezTo>
                    <a:pt x="0" y="814"/>
                    <a:pt x="67" y="914"/>
                    <a:pt x="167" y="947"/>
                  </a:cubicBezTo>
                  <a:cubicBezTo>
                    <a:pt x="3469" y="1948"/>
                    <a:pt x="6538" y="3616"/>
                    <a:pt x="9207" y="5817"/>
                  </a:cubicBezTo>
                  <a:cubicBezTo>
                    <a:pt x="8858" y="5762"/>
                    <a:pt x="8502" y="5738"/>
                    <a:pt x="8146" y="5738"/>
                  </a:cubicBezTo>
                  <a:cubicBezTo>
                    <a:pt x="5949" y="5738"/>
                    <a:pt x="3779" y="6656"/>
                    <a:pt x="3636" y="6685"/>
                  </a:cubicBezTo>
                  <a:cubicBezTo>
                    <a:pt x="3536" y="6751"/>
                    <a:pt x="3503" y="6852"/>
                    <a:pt x="3536" y="6918"/>
                  </a:cubicBezTo>
                  <a:cubicBezTo>
                    <a:pt x="3569" y="6985"/>
                    <a:pt x="3636" y="7018"/>
                    <a:pt x="3703" y="7018"/>
                  </a:cubicBezTo>
                  <a:lnTo>
                    <a:pt x="3769" y="7018"/>
                  </a:lnTo>
                  <a:cubicBezTo>
                    <a:pt x="3796" y="7018"/>
                    <a:pt x="6001" y="6109"/>
                    <a:pt x="8145" y="6109"/>
                  </a:cubicBezTo>
                  <a:cubicBezTo>
                    <a:pt x="8693" y="6109"/>
                    <a:pt x="9237" y="6168"/>
                    <a:pt x="9740" y="6318"/>
                  </a:cubicBezTo>
                  <a:cubicBezTo>
                    <a:pt x="11542" y="7952"/>
                    <a:pt x="12909" y="9987"/>
                    <a:pt x="13777" y="12255"/>
                  </a:cubicBezTo>
                  <a:cubicBezTo>
                    <a:pt x="13777" y="12322"/>
                    <a:pt x="13843" y="12355"/>
                    <a:pt x="13943" y="12355"/>
                  </a:cubicBezTo>
                  <a:lnTo>
                    <a:pt x="13977" y="12355"/>
                  </a:lnTo>
                  <a:cubicBezTo>
                    <a:pt x="14077" y="12322"/>
                    <a:pt x="14143" y="12222"/>
                    <a:pt x="14110" y="12122"/>
                  </a:cubicBezTo>
                  <a:cubicBezTo>
                    <a:pt x="13243" y="9820"/>
                    <a:pt x="11842" y="7752"/>
                    <a:pt x="10007" y="6118"/>
                  </a:cubicBezTo>
                  <a:cubicBezTo>
                    <a:pt x="10007" y="6051"/>
                    <a:pt x="9974" y="6018"/>
                    <a:pt x="9940" y="6018"/>
                  </a:cubicBezTo>
                  <a:cubicBezTo>
                    <a:pt x="9407" y="5517"/>
                    <a:pt x="8840" y="5050"/>
                    <a:pt x="8273" y="4650"/>
                  </a:cubicBezTo>
                  <a:cubicBezTo>
                    <a:pt x="8039" y="3149"/>
                    <a:pt x="8206" y="1648"/>
                    <a:pt x="8773" y="247"/>
                  </a:cubicBezTo>
                  <a:cubicBezTo>
                    <a:pt x="8806" y="147"/>
                    <a:pt x="8773" y="47"/>
                    <a:pt x="8706" y="13"/>
                  </a:cubicBezTo>
                  <a:cubicBezTo>
                    <a:pt x="8681" y="5"/>
                    <a:pt x="8656" y="1"/>
                    <a:pt x="86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42"/>
            <p:cNvSpPr/>
            <p:nvPr/>
          </p:nvSpPr>
          <p:spPr>
            <a:xfrm>
              <a:off x="7149921" y="3251582"/>
              <a:ext cx="15308" cy="13344"/>
            </a:xfrm>
            <a:custGeom>
              <a:avLst/>
              <a:gdLst/>
              <a:ahLst/>
              <a:cxnLst/>
              <a:rect l="l" t="t" r="r" b="b"/>
              <a:pathLst>
                <a:path w="834" h="727" extrusionOk="0">
                  <a:moveTo>
                    <a:pt x="0" y="1"/>
                  </a:moveTo>
                  <a:cubicBezTo>
                    <a:pt x="67" y="101"/>
                    <a:pt x="234" y="334"/>
                    <a:pt x="200" y="501"/>
                  </a:cubicBezTo>
                  <a:cubicBezTo>
                    <a:pt x="150" y="651"/>
                    <a:pt x="250" y="726"/>
                    <a:pt x="402" y="726"/>
                  </a:cubicBezTo>
                  <a:cubicBezTo>
                    <a:pt x="452" y="726"/>
                    <a:pt x="509" y="718"/>
                    <a:pt x="567" y="701"/>
                  </a:cubicBezTo>
                  <a:cubicBezTo>
                    <a:pt x="834" y="668"/>
                    <a:pt x="701" y="167"/>
                    <a:pt x="0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42"/>
            <p:cNvSpPr/>
            <p:nvPr/>
          </p:nvSpPr>
          <p:spPr>
            <a:xfrm>
              <a:off x="7146855" y="3258924"/>
              <a:ext cx="62462" cy="23678"/>
            </a:xfrm>
            <a:custGeom>
              <a:avLst/>
              <a:gdLst/>
              <a:ahLst/>
              <a:cxnLst/>
              <a:rect l="l" t="t" r="r" b="b"/>
              <a:pathLst>
                <a:path w="3403" h="1290" extrusionOk="0">
                  <a:moveTo>
                    <a:pt x="1234" y="1"/>
                  </a:moveTo>
                  <a:cubicBezTo>
                    <a:pt x="934" y="1"/>
                    <a:pt x="634" y="34"/>
                    <a:pt x="367" y="101"/>
                  </a:cubicBezTo>
                  <a:cubicBezTo>
                    <a:pt x="167" y="101"/>
                    <a:pt x="0" y="368"/>
                    <a:pt x="0" y="501"/>
                  </a:cubicBezTo>
                  <a:cubicBezTo>
                    <a:pt x="0" y="668"/>
                    <a:pt x="167" y="1168"/>
                    <a:pt x="1501" y="1268"/>
                  </a:cubicBezTo>
                  <a:cubicBezTo>
                    <a:pt x="1599" y="1282"/>
                    <a:pt x="1697" y="1289"/>
                    <a:pt x="1795" y="1289"/>
                  </a:cubicBezTo>
                  <a:cubicBezTo>
                    <a:pt x="2401" y="1289"/>
                    <a:pt x="3001" y="1028"/>
                    <a:pt x="3403" y="568"/>
                  </a:cubicBezTo>
                  <a:lnTo>
                    <a:pt x="1234" y="1"/>
                  </a:ln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42"/>
            <p:cNvSpPr/>
            <p:nvPr/>
          </p:nvSpPr>
          <p:spPr>
            <a:xfrm>
              <a:off x="7071545" y="3385427"/>
              <a:ext cx="251463" cy="177493"/>
            </a:xfrm>
            <a:custGeom>
              <a:avLst/>
              <a:gdLst/>
              <a:ahLst/>
              <a:cxnLst/>
              <a:rect l="l" t="t" r="r" b="b"/>
              <a:pathLst>
                <a:path w="13700" h="9670" extrusionOk="0">
                  <a:moveTo>
                    <a:pt x="9999" y="0"/>
                  </a:moveTo>
                  <a:cubicBezTo>
                    <a:pt x="9745" y="0"/>
                    <a:pt x="9562" y="155"/>
                    <a:pt x="9507" y="514"/>
                  </a:cubicBezTo>
                  <a:cubicBezTo>
                    <a:pt x="9240" y="1748"/>
                    <a:pt x="8673" y="3083"/>
                    <a:pt x="6939" y="3683"/>
                  </a:cubicBezTo>
                  <a:cubicBezTo>
                    <a:pt x="5237" y="4250"/>
                    <a:pt x="2836" y="4684"/>
                    <a:pt x="1668" y="5418"/>
                  </a:cubicBezTo>
                  <a:cubicBezTo>
                    <a:pt x="534" y="6152"/>
                    <a:pt x="0" y="7819"/>
                    <a:pt x="301" y="8653"/>
                  </a:cubicBezTo>
                  <a:cubicBezTo>
                    <a:pt x="440" y="9266"/>
                    <a:pt x="998" y="9670"/>
                    <a:pt x="1605" y="9670"/>
                  </a:cubicBezTo>
                  <a:cubicBezTo>
                    <a:pt x="1725" y="9670"/>
                    <a:pt x="1847" y="9654"/>
                    <a:pt x="1968" y="9621"/>
                  </a:cubicBezTo>
                  <a:cubicBezTo>
                    <a:pt x="2736" y="9421"/>
                    <a:pt x="2902" y="7953"/>
                    <a:pt x="3803" y="7586"/>
                  </a:cubicBezTo>
                  <a:cubicBezTo>
                    <a:pt x="4378" y="7352"/>
                    <a:pt x="5469" y="7321"/>
                    <a:pt x="6695" y="7321"/>
                  </a:cubicBezTo>
                  <a:cubicBezTo>
                    <a:pt x="7124" y="7321"/>
                    <a:pt x="7570" y="7325"/>
                    <a:pt x="8016" y="7325"/>
                  </a:cubicBezTo>
                  <a:cubicBezTo>
                    <a:pt x="8292" y="7325"/>
                    <a:pt x="8568" y="7324"/>
                    <a:pt x="8840" y="7319"/>
                  </a:cubicBezTo>
                  <a:cubicBezTo>
                    <a:pt x="10808" y="7252"/>
                    <a:pt x="12609" y="4817"/>
                    <a:pt x="12609" y="4817"/>
                  </a:cubicBezTo>
                  <a:cubicBezTo>
                    <a:pt x="13700" y="3100"/>
                    <a:pt x="11136" y="0"/>
                    <a:pt x="9999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42"/>
            <p:cNvSpPr/>
            <p:nvPr/>
          </p:nvSpPr>
          <p:spPr>
            <a:xfrm>
              <a:off x="7464011" y="3701298"/>
              <a:ext cx="22063" cy="26486"/>
            </a:xfrm>
            <a:custGeom>
              <a:avLst/>
              <a:gdLst/>
              <a:ahLst/>
              <a:cxnLst/>
              <a:rect l="l" t="t" r="r" b="b"/>
              <a:pathLst>
                <a:path w="1202" h="1443" extrusionOk="0">
                  <a:moveTo>
                    <a:pt x="488" y="0"/>
                  </a:moveTo>
                  <a:cubicBezTo>
                    <a:pt x="351" y="0"/>
                    <a:pt x="217" y="51"/>
                    <a:pt x="134" y="151"/>
                  </a:cubicBezTo>
                  <a:cubicBezTo>
                    <a:pt x="67" y="217"/>
                    <a:pt x="34" y="284"/>
                    <a:pt x="34" y="351"/>
                  </a:cubicBezTo>
                  <a:cubicBezTo>
                    <a:pt x="0" y="551"/>
                    <a:pt x="100" y="751"/>
                    <a:pt x="267" y="884"/>
                  </a:cubicBezTo>
                  <a:cubicBezTo>
                    <a:pt x="405" y="1050"/>
                    <a:pt x="634" y="1443"/>
                    <a:pt x="878" y="1443"/>
                  </a:cubicBezTo>
                  <a:cubicBezTo>
                    <a:pt x="930" y="1443"/>
                    <a:pt x="982" y="1425"/>
                    <a:pt x="1034" y="1385"/>
                  </a:cubicBezTo>
                  <a:cubicBezTo>
                    <a:pt x="1068" y="1351"/>
                    <a:pt x="1101" y="1318"/>
                    <a:pt x="1134" y="1285"/>
                  </a:cubicBezTo>
                  <a:cubicBezTo>
                    <a:pt x="1168" y="1185"/>
                    <a:pt x="1201" y="1085"/>
                    <a:pt x="1201" y="985"/>
                  </a:cubicBezTo>
                  <a:cubicBezTo>
                    <a:pt x="1201" y="651"/>
                    <a:pt x="1068" y="351"/>
                    <a:pt x="868" y="151"/>
                  </a:cubicBezTo>
                  <a:cubicBezTo>
                    <a:pt x="767" y="51"/>
                    <a:pt x="626" y="0"/>
                    <a:pt x="4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42"/>
            <p:cNvSpPr/>
            <p:nvPr/>
          </p:nvSpPr>
          <p:spPr>
            <a:xfrm>
              <a:off x="7208693" y="3175243"/>
              <a:ext cx="24687" cy="19787"/>
            </a:xfrm>
            <a:custGeom>
              <a:avLst/>
              <a:gdLst/>
              <a:ahLst/>
              <a:cxnLst/>
              <a:rect l="l" t="t" r="r" b="b"/>
              <a:pathLst>
                <a:path w="1345" h="1078" extrusionOk="0">
                  <a:moveTo>
                    <a:pt x="663" y="0"/>
                  </a:moveTo>
                  <a:cubicBezTo>
                    <a:pt x="610" y="0"/>
                    <a:pt x="556" y="8"/>
                    <a:pt x="501" y="23"/>
                  </a:cubicBezTo>
                  <a:cubicBezTo>
                    <a:pt x="67" y="190"/>
                    <a:pt x="0" y="791"/>
                    <a:pt x="434" y="1024"/>
                  </a:cubicBezTo>
                  <a:cubicBezTo>
                    <a:pt x="507" y="1061"/>
                    <a:pt x="585" y="1077"/>
                    <a:pt x="662" y="1077"/>
                  </a:cubicBezTo>
                  <a:cubicBezTo>
                    <a:pt x="868" y="1077"/>
                    <a:pt x="1071" y="960"/>
                    <a:pt x="1168" y="791"/>
                  </a:cubicBezTo>
                  <a:cubicBezTo>
                    <a:pt x="1344" y="408"/>
                    <a:pt x="1054" y="0"/>
                    <a:pt x="66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42"/>
            <p:cNvSpPr/>
            <p:nvPr/>
          </p:nvSpPr>
          <p:spPr>
            <a:xfrm>
              <a:off x="7268072" y="3199582"/>
              <a:ext cx="27110" cy="22136"/>
            </a:xfrm>
            <a:custGeom>
              <a:avLst/>
              <a:gdLst/>
              <a:ahLst/>
              <a:cxnLst/>
              <a:rect l="l" t="t" r="r" b="b"/>
              <a:pathLst>
                <a:path w="1477" h="1206" extrusionOk="0">
                  <a:moveTo>
                    <a:pt x="756" y="0"/>
                  </a:moveTo>
                  <a:cubicBezTo>
                    <a:pt x="695" y="0"/>
                    <a:pt x="632" y="10"/>
                    <a:pt x="568" y="32"/>
                  </a:cubicBezTo>
                  <a:cubicBezTo>
                    <a:pt x="34" y="198"/>
                    <a:pt x="1" y="899"/>
                    <a:pt x="468" y="1132"/>
                  </a:cubicBezTo>
                  <a:cubicBezTo>
                    <a:pt x="557" y="1182"/>
                    <a:pt x="652" y="1205"/>
                    <a:pt x="747" y="1205"/>
                  </a:cubicBezTo>
                  <a:cubicBezTo>
                    <a:pt x="969" y="1205"/>
                    <a:pt x="1185" y="1076"/>
                    <a:pt x="1302" y="866"/>
                  </a:cubicBezTo>
                  <a:cubicBezTo>
                    <a:pt x="1476" y="458"/>
                    <a:pt x="1169" y="0"/>
                    <a:pt x="75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42"/>
            <p:cNvSpPr/>
            <p:nvPr/>
          </p:nvSpPr>
          <p:spPr>
            <a:xfrm>
              <a:off x="7140119" y="3232603"/>
              <a:ext cx="7966" cy="14959"/>
            </a:xfrm>
            <a:custGeom>
              <a:avLst/>
              <a:gdLst/>
              <a:ahLst/>
              <a:cxnLst/>
              <a:rect l="l" t="t" r="r" b="b"/>
              <a:pathLst>
                <a:path w="434" h="815" extrusionOk="0">
                  <a:moveTo>
                    <a:pt x="434" y="1"/>
                  </a:moveTo>
                  <a:lnTo>
                    <a:pt x="434" y="1"/>
                  </a:lnTo>
                  <a:cubicBezTo>
                    <a:pt x="334" y="201"/>
                    <a:pt x="301" y="434"/>
                    <a:pt x="334" y="668"/>
                  </a:cubicBezTo>
                  <a:cubicBezTo>
                    <a:pt x="334" y="704"/>
                    <a:pt x="294" y="731"/>
                    <a:pt x="224" y="731"/>
                  </a:cubicBezTo>
                  <a:cubicBezTo>
                    <a:pt x="167" y="731"/>
                    <a:pt x="91" y="713"/>
                    <a:pt x="0" y="668"/>
                  </a:cubicBezTo>
                  <a:lnTo>
                    <a:pt x="0" y="668"/>
                  </a:lnTo>
                  <a:cubicBezTo>
                    <a:pt x="34" y="701"/>
                    <a:pt x="67" y="701"/>
                    <a:pt x="67" y="734"/>
                  </a:cubicBezTo>
                  <a:cubicBezTo>
                    <a:pt x="140" y="783"/>
                    <a:pt x="231" y="814"/>
                    <a:pt x="327" y="814"/>
                  </a:cubicBezTo>
                  <a:cubicBezTo>
                    <a:pt x="362" y="814"/>
                    <a:pt x="398" y="810"/>
                    <a:pt x="434" y="801"/>
                  </a:cubicBezTo>
                  <a:cubicBezTo>
                    <a:pt x="367" y="534"/>
                    <a:pt x="367" y="267"/>
                    <a:pt x="434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42"/>
            <p:cNvSpPr/>
            <p:nvPr/>
          </p:nvSpPr>
          <p:spPr>
            <a:xfrm>
              <a:off x="7336040" y="3201363"/>
              <a:ext cx="45943" cy="25128"/>
            </a:xfrm>
            <a:custGeom>
              <a:avLst/>
              <a:gdLst/>
              <a:ahLst/>
              <a:cxnLst/>
              <a:rect l="l" t="t" r="r" b="b"/>
              <a:pathLst>
                <a:path w="2503" h="1369" extrusionOk="0">
                  <a:moveTo>
                    <a:pt x="1237" y="1"/>
                  </a:moveTo>
                  <a:cubicBezTo>
                    <a:pt x="1225" y="1"/>
                    <a:pt x="1213" y="1"/>
                    <a:pt x="1201" y="1"/>
                  </a:cubicBezTo>
                  <a:cubicBezTo>
                    <a:pt x="468" y="35"/>
                    <a:pt x="1" y="1002"/>
                    <a:pt x="301" y="1369"/>
                  </a:cubicBezTo>
                  <a:cubicBezTo>
                    <a:pt x="761" y="1093"/>
                    <a:pt x="1270" y="943"/>
                    <a:pt x="1793" y="943"/>
                  </a:cubicBezTo>
                  <a:cubicBezTo>
                    <a:pt x="2027" y="943"/>
                    <a:pt x="2265" y="973"/>
                    <a:pt x="2502" y="1035"/>
                  </a:cubicBezTo>
                  <a:cubicBezTo>
                    <a:pt x="2502" y="1035"/>
                    <a:pt x="1985" y="1"/>
                    <a:pt x="123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42"/>
            <p:cNvSpPr/>
            <p:nvPr/>
          </p:nvSpPr>
          <p:spPr>
            <a:xfrm>
              <a:off x="5502284" y="2334970"/>
              <a:ext cx="651346" cy="433013"/>
            </a:xfrm>
            <a:custGeom>
              <a:avLst/>
              <a:gdLst/>
              <a:ahLst/>
              <a:cxnLst/>
              <a:rect l="l" t="t" r="r" b="b"/>
              <a:pathLst>
                <a:path w="35486" h="23591" extrusionOk="0">
                  <a:moveTo>
                    <a:pt x="351" y="1"/>
                  </a:moveTo>
                  <a:cubicBezTo>
                    <a:pt x="302" y="1"/>
                    <a:pt x="252" y="1"/>
                    <a:pt x="201" y="3"/>
                  </a:cubicBezTo>
                  <a:lnTo>
                    <a:pt x="1" y="5740"/>
                  </a:lnTo>
                  <a:cubicBezTo>
                    <a:pt x="2102" y="9243"/>
                    <a:pt x="3670" y="13079"/>
                    <a:pt x="8407" y="18516"/>
                  </a:cubicBezTo>
                  <a:cubicBezTo>
                    <a:pt x="9174" y="19350"/>
                    <a:pt x="10108" y="19984"/>
                    <a:pt x="11142" y="20417"/>
                  </a:cubicBezTo>
                  <a:cubicBezTo>
                    <a:pt x="13978" y="21251"/>
                    <a:pt x="18581" y="22119"/>
                    <a:pt x="22717" y="22986"/>
                  </a:cubicBezTo>
                  <a:cubicBezTo>
                    <a:pt x="24218" y="23253"/>
                    <a:pt x="25753" y="23453"/>
                    <a:pt x="27287" y="23520"/>
                  </a:cubicBezTo>
                  <a:cubicBezTo>
                    <a:pt x="27806" y="23568"/>
                    <a:pt x="28293" y="23590"/>
                    <a:pt x="28750" y="23590"/>
                  </a:cubicBezTo>
                  <a:cubicBezTo>
                    <a:pt x="32082" y="23590"/>
                    <a:pt x="33789" y="22414"/>
                    <a:pt x="34259" y="21652"/>
                  </a:cubicBezTo>
                  <a:cubicBezTo>
                    <a:pt x="35485" y="19662"/>
                    <a:pt x="35019" y="18586"/>
                    <a:pt x="33589" y="18586"/>
                  </a:cubicBezTo>
                  <a:cubicBezTo>
                    <a:pt x="33269" y="18586"/>
                    <a:pt x="32900" y="18640"/>
                    <a:pt x="32491" y="18750"/>
                  </a:cubicBezTo>
                  <a:cubicBezTo>
                    <a:pt x="31980" y="18855"/>
                    <a:pt x="31456" y="18906"/>
                    <a:pt x="30931" y="18906"/>
                  </a:cubicBezTo>
                  <a:cubicBezTo>
                    <a:pt x="30289" y="18906"/>
                    <a:pt x="29645" y="18830"/>
                    <a:pt x="29022" y="18683"/>
                  </a:cubicBezTo>
                  <a:cubicBezTo>
                    <a:pt x="29489" y="18383"/>
                    <a:pt x="29922" y="18049"/>
                    <a:pt x="30323" y="17682"/>
                  </a:cubicBezTo>
                  <a:cubicBezTo>
                    <a:pt x="30723" y="17349"/>
                    <a:pt x="30756" y="16748"/>
                    <a:pt x="30423" y="16348"/>
                  </a:cubicBezTo>
                  <a:cubicBezTo>
                    <a:pt x="30400" y="16330"/>
                    <a:pt x="30374" y="16321"/>
                    <a:pt x="30344" y="16321"/>
                  </a:cubicBezTo>
                  <a:cubicBezTo>
                    <a:pt x="30155" y="16321"/>
                    <a:pt x="29808" y="16651"/>
                    <a:pt x="29088" y="16882"/>
                  </a:cubicBezTo>
                  <a:cubicBezTo>
                    <a:pt x="27988" y="17282"/>
                    <a:pt x="27220" y="17382"/>
                    <a:pt x="26220" y="18049"/>
                  </a:cubicBezTo>
                  <a:cubicBezTo>
                    <a:pt x="25869" y="18253"/>
                    <a:pt x="25468" y="18356"/>
                    <a:pt x="25083" y="18356"/>
                  </a:cubicBezTo>
                  <a:cubicBezTo>
                    <a:pt x="25028" y="18356"/>
                    <a:pt x="24973" y="18354"/>
                    <a:pt x="24919" y="18349"/>
                  </a:cubicBezTo>
                  <a:cubicBezTo>
                    <a:pt x="22350" y="18016"/>
                    <a:pt x="15746" y="16014"/>
                    <a:pt x="12977" y="14713"/>
                  </a:cubicBezTo>
                  <a:cubicBezTo>
                    <a:pt x="11476" y="13179"/>
                    <a:pt x="9374" y="9943"/>
                    <a:pt x="7206" y="6274"/>
                  </a:cubicBezTo>
                  <a:cubicBezTo>
                    <a:pt x="5432" y="3218"/>
                    <a:pt x="3625" y="1"/>
                    <a:pt x="351" y="1"/>
                  </a:cubicBez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42"/>
            <p:cNvSpPr/>
            <p:nvPr/>
          </p:nvSpPr>
          <p:spPr>
            <a:xfrm>
              <a:off x="5460049" y="2332107"/>
              <a:ext cx="247370" cy="302325"/>
            </a:xfrm>
            <a:custGeom>
              <a:avLst/>
              <a:gdLst/>
              <a:ahLst/>
              <a:cxnLst/>
              <a:rect l="l" t="t" r="r" b="b"/>
              <a:pathLst>
                <a:path w="13477" h="16471" extrusionOk="0">
                  <a:moveTo>
                    <a:pt x="2711" y="0"/>
                  </a:moveTo>
                  <a:cubicBezTo>
                    <a:pt x="2453" y="0"/>
                    <a:pt x="2194" y="19"/>
                    <a:pt x="1935" y="59"/>
                  </a:cubicBezTo>
                  <a:cubicBezTo>
                    <a:pt x="0" y="3194"/>
                    <a:pt x="2736" y="8632"/>
                    <a:pt x="2736" y="8632"/>
                  </a:cubicBezTo>
                  <a:lnTo>
                    <a:pt x="8540" y="16471"/>
                  </a:lnTo>
                  <a:cubicBezTo>
                    <a:pt x="12142" y="15870"/>
                    <a:pt x="13477" y="12301"/>
                    <a:pt x="13477" y="12301"/>
                  </a:cubicBezTo>
                  <a:cubicBezTo>
                    <a:pt x="13477" y="12301"/>
                    <a:pt x="9374" y="5196"/>
                    <a:pt x="7072" y="2260"/>
                  </a:cubicBezTo>
                  <a:cubicBezTo>
                    <a:pt x="6058" y="841"/>
                    <a:pt x="4415" y="0"/>
                    <a:pt x="271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42"/>
            <p:cNvSpPr/>
            <p:nvPr/>
          </p:nvSpPr>
          <p:spPr>
            <a:xfrm>
              <a:off x="5265339" y="3798341"/>
              <a:ext cx="69217" cy="123694"/>
            </a:xfrm>
            <a:custGeom>
              <a:avLst/>
              <a:gdLst/>
              <a:ahLst/>
              <a:cxnLst/>
              <a:rect l="l" t="t" r="r" b="b"/>
              <a:pathLst>
                <a:path w="3771" h="6739" extrusionOk="0">
                  <a:moveTo>
                    <a:pt x="1" y="1"/>
                  </a:moveTo>
                  <a:lnTo>
                    <a:pt x="1" y="6739"/>
                  </a:lnTo>
                  <a:lnTo>
                    <a:pt x="3770" y="6739"/>
                  </a:lnTo>
                  <a:lnTo>
                    <a:pt x="3770" y="1"/>
                  </a:ln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42"/>
            <p:cNvSpPr/>
            <p:nvPr/>
          </p:nvSpPr>
          <p:spPr>
            <a:xfrm>
              <a:off x="5505973" y="3661192"/>
              <a:ext cx="72869" cy="133496"/>
            </a:xfrm>
            <a:custGeom>
              <a:avLst/>
              <a:gdLst/>
              <a:ahLst/>
              <a:cxnLst/>
              <a:rect l="l" t="t" r="r" b="b"/>
              <a:pathLst>
                <a:path w="3970" h="7273" extrusionOk="0">
                  <a:moveTo>
                    <a:pt x="0" y="1"/>
                  </a:moveTo>
                  <a:lnTo>
                    <a:pt x="0" y="7106"/>
                  </a:lnTo>
                  <a:lnTo>
                    <a:pt x="3769" y="7272"/>
                  </a:lnTo>
                  <a:lnTo>
                    <a:pt x="3970" y="1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42"/>
            <p:cNvSpPr/>
            <p:nvPr/>
          </p:nvSpPr>
          <p:spPr>
            <a:xfrm>
              <a:off x="5246360" y="2726868"/>
              <a:ext cx="376571" cy="1143003"/>
            </a:xfrm>
            <a:custGeom>
              <a:avLst/>
              <a:gdLst/>
              <a:ahLst/>
              <a:cxnLst/>
              <a:rect l="l" t="t" r="r" b="b"/>
              <a:pathLst>
                <a:path w="20516" h="62272" extrusionOk="0">
                  <a:moveTo>
                    <a:pt x="19214" y="0"/>
                  </a:moveTo>
                  <a:lnTo>
                    <a:pt x="501" y="67"/>
                  </a:lnTo>
                  <a:cubicBezTo>
                    <a:pt x="501" y="3803"/>
                    <a:pt x="1068" y="34058"/>
                    <a:pt x="1068" y="34058"/>
                  </a:cubicBezTo>
                  <a:cubicBezTo>
                    <a:pt x="968" y="35126"/>
                    <a:pt x="1" y="37127"/>
                    <a:pt x="234" y="41297"/>
                  </a:cubicBezTo>
                  <a:cubicBezTo>
                    <a:pt x="501" y="46934"/>
                    <a:pt x="901" y="61745"/>
                    <a:pt x="901" y="61745"/>
                  </a:cubicBezTo>
                  <a:cubicBezTo>
                    <a:pt x="1586" y="62096"/>
                    <a:pt x="2345" y="62271"/>
                    <a:pt x="3104" y="62271"/>
                  </a:cubicBezTo>
                  <a:cubicBezTo>
                    <a:pt x="3788" y="62271"/>
                    <a:pt x="4472" y="62129"/>
                    <a:pt x="5104" y="61845"/>
                  </a:cubicBezTo>
                  <a:cubicBezTo>
                    <a:pt x="5104" y="61845"/>
                    <a:pt x="8173" y="41063"/>
                    <a:pt x="8840" y="35459"/>
                  </a:cubicBezTo>
                  <a:cubicBezTo>
                    <a:pt x="9441" y="30589"/>
                    <a:pt x="10942" y="14411"/>
                    <a:pt x="10942" y="14411"/>
                  </a:cubicBezTo>
                  <a:lnTo>
                    <a:pt x="12977" y="33491"/>
                  </a:lnTo>
                  <a:cubicBezTo>
                    <a:pt x="12543" y="35559"/>
                    <a:pt x="12376" y="37661"/>
                    <a:pt x="12510" y="39762"/>
                  </a:cubicBezTo>
                  <a:cubicBezTo>
                    <a:pt x="12676" y="42331"/>
                    <a:pt x="13911" y="55807"/>
                    <a:pt x="13911" y="55807"/>
                  </a:cubicBezTo>
                  <a:cubicBezTo>
                    <a:pt x="14695" y="56278"/>
                    <a:pt x="15572" y="56506"/>
                    <a:pt x="16452" y="56506"/>
                  </a:cubicBezTo>
                  <a:cubicBezTo>
                    <a:pt x="17070" y="56506"/>
                    <a:pt x="17689" y="56394"/>
                    <a:pt x="18280" y="56174"/>
                  </a:cubicBezTo>
                  <a:cubicBezTo>
                    <a:pt x="18280" y="56174"/>
                    <a:pt x="20415" y="35859"/>
                    <a:pt x="20449" y="33491"/>
                  </a:cubicBezTo>
                  <a:cubicBezTo>
                    <a:pt x="20515" y="30789"/>
                    <a:pt x="19214" y="0"/>
                    <a:pt x="19214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42"/>
            <p:cNvSpPr/>
            <p:nvPr/>
          </p:nvSpPr>
          <p:spPr>
            <a:xfrm>
              <a:off x="5248196" y="3875413"/>
              <a:ext cx="202456" cy="193535"/>
            </a:xfrm>
            <a:custGeom>
              <a:avLst/>
              <a:gdLst/>
              <a:ahLst/>
              <a:cxnLst/>
              <a:rect l="l" t="t" r="r" b="b"/>
              <a:pathLst>
                <a:path w="11030" h="10544" extrusionOk="0">
                  <a:moveTo>
                    <a:pt x="904" y="0"/>
                  </a:moveTo>
                  <a:cubicBezTo>
                    <a:pt x="686" y="0"/>
                    <a:pt x="526" y="672"/>
                    <a:pt x="334" y="1406"/>
                  </a:cubicBezTo>
                  <a:cubicBezTo>
                    <a:pt x="168" y="2173"/>
                    <a:pt x="1" y="3073"/>
                    <a:pt x="134" y="3474"/>
                  </a:cubicBezTo>
                  <a:cubicBezTo>
                    <a:pt x="368" y="4241"/>
                    <a:pt x="1435" y="4941"/>
                    <a:pt x="1902" y="5609"/>
                  </a:cubicBezTo>
                  <a:cubicBezTo>
                    <a:pt x="2336" y="6242"/>
                    <a:pt x="2603" y="7510"/>
                    <a:pt x="3170" y="8411"/>
                  </a:cubicBezTo>
                  <a:cubicBezTo>
                    <a:pt x="3737" y="9311"/>
                    <a:pt x="5972" y="10279"/>
                    <a:pt x="7273" y="10512"/>
                  </a:cubicBezTo>
                  <a:cubicBezTo>
                    <a:pt x="7389" y="10533"/>
                    <a:pt x="7524" y="10544"/>
                    <a:pt x="7672" y="10544"/>
                  </a:cubicBezTo>
                  <a:cubicBezTo>
                    <a:pt x="8912" y="10544"/>
                    <a:pt x="11029" y="9810"/>
                    <a:pt x="10642" y="8677"/>
                  </a:cubicBezTo>
                  <a:cubicBezTo>
                    <a:pt x="10241" y="7410"/>
                    <a:pt x="8607" y="6109"/>
                    <a:pt x="7406" y="4975"/>
                  </a:cubicBezTo>
                  <a:cubicBezTo>
                    <a:pt x="5905" y="3540"/>
                    <a:pt x="5071" y="205"/>
                    <a:pt x="4704" y="38"/>
                  </a:cubicBezTo>
                  <a:lnTo>
                    <a:pt x="4704" y="605"/>
                  </a:lnTo>
                  <a:cubicBezTo>
                    <a:pt x="4704" y="969"/>
                    <a:pt x="3787" y="1122"/>
                    <a:pt x="3157" y="1122"/>
                  </a:cubicBezTo>
                  <a:cubicBezTo>
                    <a:pt x="3037" y="1122"/>
                    <a:pt x="2927" y="1116"/>
                    <a:pt x="2836" y="1105"/>
                  </a:cubicBezTo>
                  <a:cubicBezTo>
                    <a:pt x="2136" y="1105"/>
                    <a:pt x="1468" y="872"/>
                    <a:pt x="935" y="438"/>
                  </a:cubicBezTo>
                  <a:lnTo>
                    <a:pt x="935" y="5"/>
                  </a:lnTo>
                  <a:cubicBezTo>
                    <a:pt x="924" y="2"/>
                    <a:pt x="914" y="0"/>
                    <a:pt x="904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42"/>
            <p:cNvSpPr/>
            <p:nvPr/>
          </p:nvSpPr>
          <p:spPr>
            <a:xfrm>
              <a:off x="5480258" y="3767651"/>
              <a:ext cx="264514" cy="141847"/>
            </a:xfrm>
            <a:custGeom>
              <a:avLst/>
              <a:gdLst/>
              <a:ahLst/>
              <a:cxnLst/>
              <a:rect l="l" t="t" r="r" b="b"/>
              <a:pathLst>
                <a:path w="14411" h="7728" extrusionOk="0">
                  <a:moveTo>
                    <a:pt x="1373" y="1"/>
                  </a:moveTo>
                  <a:cubicBezTo>
                    <a:pt x="1051" y="1"/>
                    <a:pt x="760" y="1671"/>
                    <a:pt x="500" y="2773"/>
                  </a:cubicBezTo>
                  <a:cubicBezTo>
                    <a:pt x="300" y="3774"/>
                    <a:pt x="0" y="4975"/>
                    <a:pt x="767" y="5509"/>
                  </a:cubicBezTo>
                  <a:cubicBezTo>
                    <a:pt x="1339" y="5931"/>
                    <a:pt x="2557" y="6039"/>
                    <a:pt x="3583" y="6039"/>
                  </a:cubicBezTo>
                  <a:cubicBezTo>
                    <a:pt x="3935" y="6039"/>
                    <a:pt x="4264" y="6026"/>
                    <a:pt x="4537" y="6009"/>
                  </a:cubicBezTo>
                  <a:cubicBezTo>
                    <a:pt x="4565" y="6007"/>
                    <a:pt x="4593" y="6006"/>
                    <a:pt x="4622" y="6006"/>
                  </a:cubicBezTo>
                  <a:cubicBezTo>
                    <a:pt x="5691" y="6006"/>
                    <a:pt x="7304" y="7184"/>
                    <a:pt x="8506" y="7477"/>
                  </a:cubicBezTo>
                  <a:cubicBezTo>
                    <a:pt x="9278" y="7653"/>
                    <a:pt x="10006" y="7728"/>
                    <a:pt x="10664" y="7728"/>
                  </a:cubicBezTo>
                  <a:cubicBezTo>
                    <a:pt x="11996" y="7728"/>
                    <a:pt x="13041" y="7423"/>
                    <a:pt x="13576" y="7043"/>
                  </a:cubicBezTo>
                  <a:cubicBezTo>
                    <a:pt x="14377" y="6509"/>
                    <a:pt x="14410" y="5509"/>
                    <a:pt x="13643" y="5142"/>
                  </a:cubicBezTo>
                  <a:cubicBezTo>
                    <a:pt x="12376" y="4575"/>
                    <a:pt x="9640" y="3441"/>
                    <a:pt x="8206" y="2707"/>
                  </a:cubicBezTo>
                  <a:cubicBezTo>
                    <a:pt x="7405" y="2273"/>
                    <a:pt x="6638" y="1706"/>
                    <a:pt x="6004" y="1039"/>
                  </a:cubicBezTo>
                  <a:cubicBezTo>
                    <a:pt x="5571" y="538"/>
                    <a:pt x="5404" y="238"/>
                    <a:pt x="5204" y="238"/>
                  </a:cubicBezTo>
                  <a:lnTo>
                    <a:pt x="5204" y="839"/>
                  </a:lnTo>
                  <a:cubicBezTo>
                    <a:pt x="4843" y="1031"/>
                    <a:pt x="4309" y="1119"/>
                    <a:pt x="3752" y="1119"/>
                  </a:cubicBezTo>
                  <a:cubicBezTo>
                    <a:pt x="2763" y="1119"/>
                    <a:pt x="1700" y="841"/>
                    <a:pt x="1401" y="372"/>
                  </a:cubicBezTo>
                  <a:lnTo>
                    <a:pt x="1401" y="5"/>
                  </a:lnTo>
                  <a:cubicBezTo>
                    <a:pt x="1392" y="2"/>
                    <a:pt x="1383" y="1"/>
                    <a:pt x="137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42"/>
            <p:cNvSpPr/>
            <p:nvPr/>
          </p:nvSpPr>
          <p:spPr>
            <a:xfrm>
              <a:off x="5447182" y="2933820"/>
              <a:ext cx="96143" cy="383289"/>
            </a:xfrm>
            <a:custGeom>
              <a:avLst/>
              <a:gdLst/>
              <a:ahLst/>
              <a:cxnLst/>
              <a:rect l="l" t="t" r="r" b="b"/>
              <a:pathLst>
                <a:path w="5238" h="20882" extrusionOk="0">
                  <a:moveTo>
                    <a:pt x="5238" y="0"/>
                  </a:moveTo>
                  <a:cubicBezTo>
                    <a:pt x="3737" y="1401"/>
                    <a:pt x="1936" y="2469"/>
                    <a:pt x="1" y="3136"/>
                  </a:cubicBezTo>
                  <a:lnTo>
                    <a:pt x="1869" y="20882"/>
                  </a:lnTo>
                  <a:lnTo>
                    <a:pt x="1202" y="3803"/>
                  </a:lnTo>
                  <a:cubicBezTo>
                    <a:pt x="4237" y="1968"/>
                    <a:pt x="5238" y="0"/>
                    <a:pt x="5238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42"/>
            <p:cNvSpPr/>
            <p:nvPr/>
          </p:nvSpPr>
          <p:spPr>
            <a:xfrm>
              <a:off x="5237183" y="2332565"/>
              <a:ext cx="370441" cy="580440"/>
            </a:xfrm>
            <a:custGeom>
              <a:avLst/>
              <a:gdLst/>
              <a:ahLst/>
              <a:cxnLst/>
              <a:rect l="l" t="t" r="r" b="b"/>
              <a:pathLst>
                <a:path w="20182" h="31623" extrusionOk="0">
                  <a:moveTo>
                    <a:pt x="13910" y="0"/>
                  </a:moveTo>
                  <a:lnTo>
                    <a:pt x="8640" y="234"/>
                  </a:lnTo>
                  <a:lnTo>
                    <a:pt x="3136" y="601"/>
                  </a:lnTo>
                  <a:cubicBezTo>
                    <a:pt x="3136" y="601"/>
                    <a:pt x="0" y="1301"/>
                    <a:pt x="200" y="6939"/>
                  </a:cubicBezTo>
                  <a:lnTo>
                    <a:pt x="868" y="15912"/>
                  </a:lnTo>
                  <a:lnTo>
                    <a:pt x="868" y="29388"/>
                  </a:lnTo>
                  <a:cubicBezTo>
                    <a:pt x="2197" y="30894"/>
                    <a:pt x="5726" y="31623"/>
                    <a:pt x="9505" y="31623"/>
                  </a:cubicBezTo>
                  <a:cubicBezTo>
                    <a:pt x="13596" y="31623"/>
                    <a:pt x="17979" y="30769"/>
                    <a:pt x="20181" y="29121"/>
                  </a:cubicBezTo>
                  <a:cubicBezTo>
                    <a:pt x="20181" y="29121"/>
                    <a:pt x="19681" y="13177"/>
                    <a:pt x="19414" y="7039"/>
                  </a:cubicBezTo>
                  <a:cubicBezTo>
                    <a:pt x="19214" y="2702"/>
                    <a:pt x="18213" y="501"/>
                    <a:pt x="13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42"/>
            <p:cNvSpPr/>
            <p:nvPr/>
          </p:nvSpPr>
          <p:spPr>
            <a:xfrm>
              <a:off x="5341274" y="2017979"/>
              <a:ext cx="213414" cy="211468"/>
            </a:xfrm>
            <a:custGeom>
              <a:avLst/>
              <a:gdLst/>
              <a:ahLst/>
              <a:cxnLst/>
              <a:rect l="l" t="t" r="r" b="b"/>
              <a:pathLst>
                <a:path w="11627" h="11521" extrusionOk="0">
                  <a:moveTo>
                    <a:pt x="7557" y="1"/>
                  </a:moveTo>
                  <a:cubicBezTo>
                    <a:pt x="6656" y="1"/>
                    <a:pt x="5708" y="161"/>
                    <a:pt x="4837" y="327"/>
                  </a:cubicBezTo>
                  <a:cubicBezTo>
                    <a:pt x="1868" y="861"/>
                    <a:pt x="0" y="3763"/>
                    <a:pt x="534" y="6832"/>
                  </a:cubicBezTo>
                  <a:cubicBezTo>
                    <a:pt x="1040" y="9602"/>
                    <a:pt x="3354" y="11520"/>
                    <a:pt x="5957" y="11520"/>
                  </a:cubicBezTo>
                  <a:cubicBezTo>
                    <a:pt x="6270" y="11520"/>
                    <a:pt x="6587" y="11493"/>
                    <a:pt x="6905" y="11435"/>
                  </a:cubicBezTo>
                  <a:cubicBezTo>
                    <a:pt x="9840" y="10902"/>
                    <a:pt x="11408" y="8100"/>
                    <a:pt x="11508" y="4964"/>
                  </a:cubicBezTo>
                  <a:cubicBezTo>
                    <a:pt x="11626" y="933"/>
                    <a:pt x="9728" y="1"/>
                    <a:pt x="7557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42"/>
            <p:cNvSpPr/>
            <p:nvPr/>
          </p:nvSpPr>
          <p:spPr>
            <a:xfrm>
              <a:off x="5308822" y="2194187"/>
              <a:ext cx="58185" cy="93702"/>
            </a:xfrm>
            <a:custGeom>
              <a:avLst/>
              <a:gdLst/>
              <a:ahLst/>
              <a:cxnLst/>
              <a:rect l="l" t="t" r="r" b="b"/>
              <a:pathLst>
                <a:path w="3170" h="5105" extrusionOk="0">
                  <a:moveTo>
                    <a:pt x="0" y="1"/>
                  </a:moveTo>
                  <a:cubicBezTo>
                    <a:pt x="0" y="1"/>
                    <a:pt x="1535" y="3870"/>
                    <a:pt x="2002" y="4437"/>
                  </a:cubicBezTo>
                  <a:cubicBezTo>
                    <a:pt x="2268" y="4804"/>
                    <a:pt x="2702" y="5038"/>
                    <a:pt x="3169" y="5104"/>
                  </a:cubicBezTo>
                  <a:lnTo>
                    <a:pt x="2602" y="230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42"/>
            <p:cNvSpPr/>
            <p:nvPr/>
          </p:nvSpPr>
          <p:spPr>
            <a:xfrm>
              <a:off x="5281877" y="2085213"/>
              <a:ext cx="55726" cy="108992"/>
            </a:xfrm>
            <a:custGeom>
              <a:avLst/>
              <a:gdLst/>
              <a:ahLst/>
              <a:cxnLst/>
              <a:rect l="l" t="t" r="r" b="b"/>
              <a:pathLst>
                <a:path w="3036" h="5938" extrusionOk="0">
                  <a:moveTo>
                    <a:pt x="1429" y="0"/>
                  </a:moveTo>
                  <a:cubicBezTo>
                    <a:pt x="1367" y="0"/>
                    <a:pt x="808" y="30"/>
                    <a:pt x="367" y="1068"/>
                  </a:cubicBezTo>
                  <a:cubicBezTo>
                    <a:pt x="0" y="2002"/>
                    <a:pt x="201" y="3903"/>
                    <a:pt x="1468" y="5938"/>
                  </a:cubicBezTo>
                  <a:lnTo>
                    <a:pt x="3036" y="5838"/>
                  </a:lnTo>
                  <a:lnTo>
                    <a:pt x="1435" y="0"/>
                  </a:lnTo>
                  <a:cubicBezTo>
                    <a:pt x="1435" y="0"/>
                    <a:pt x="1433" y="0"/>
                    <a:pt x="142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42"/>
            <p:cNvSpPr/>
            <p:nvPr/>
          </p:nvSpPr>
          <p:spPr>
            <a:xfrm>
              <a:off x="5262898" y="2087508"/>
              <a:ext cx="37371" cy="21604"/>
            </a:xfrm>
            <a:custGeom>
              <a:avLst/>
              <a:gdLst/>
              <a:ahLst/>
              <a:cxnLst/>
              <a:rect l="l" t="t" r="r" b="b"/>
              <a:pathLst>
                <a:path w="2036" h="1177" extrusionOk="0">
                  <a:moveTo>
                    <a:pt x="971" y="0"/>
                  </a:moveTo>
                  <a:cubicBezTo>
                    <a:pt x="925" y="0"/>
                    <a:pt x="880" y="3"/>
                    <a:pt x="834" y="9"/>
                  </a:cubicBezTo>
                  <a:cubicBezTo>
                    <a:pt x="301" y="142"/>
                    <a:pt x="0" y="676"/>
                    <a:pt x="167" y="1176"/>
                  </a:cubicBezTo>
                  <a:lnTo>
                    <a:pt x="2035" y="776"/>
                  </a:lnTo>
                  <a:cubicBezTo>
                    <a:pt x="1913" y="318"/>
                    <a:pt x="1456" y="0"/>
                    <a:pt x="97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42"/>
            <p:cNvSpPr/>
            <p:nvPr/>
          </p:nvSpPr>
          <p:spPr>
            <a:xfrm>
              <a:off x="5264734" y="2066344"/>
              <a:ext cx="34911" cy="28065"/>
            </a:xfrm>
            <a:custGeom>
              <a:avLst/>
              <a:gdLst/>
              <a:ahLst/>
              <a:cxnLst/>
              <a:rect l="l" t="t" r="r" b="b"/>
              <a:pathLst>
                <a:path w="1902" h="1529" extrusionOk="0">
                  <a:moveTo>
                    <a:pt x="781" y="1"/>
                  </a:moveTo>
                  <a:cubicBezTo>
                    <a:pt x="462" y="1"/>
                    <a:pt x="150" y="163"/>
                    <a:pt x="0" y="461"/>
                  </a:cubicBezTo>
                  <a:lnTo>
                    <a:pt x="1668" y="1528"/>
                  </a:lnTo>
                  <a:cubicBezTo>
                    <a:pt x="1902" y="1061"/>
                    <a:pt x="1768" y="461"/>
                    <a:pt x="1301" y="161"/>
                  </a:cubicBezTo>
                  <a:cubicBezTo>
                    <a:pt x="1145" y="52"/>
                    <a:pt x="962" y="1"/>
                    <a:pt x="78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42"/>
            <p:cNvSpPr/>
            <p:nvPr/>
          </p:nvSpPr>
          <p:spPr>
            <a:xfrm>
              <a:off x="5277582" y="2015042"/>
              <a:ext cx="277381" cy="362842"/>
            </a:xfrm>
            <a:custGeom>
              <a:avLst/>
              <a:gdLst/>
              <a:ahLst/>
              <a:cxnLst/>
              <a:rect l="l" t="t" r="r" b="b"/>
              <a:pathLst>
                <a:path w="15112" h="19768" extrusionOk="0">
                  <a:moveTo>
                    <a:pt x="9179" y="1"/>
                  </a:moveTo>
                  <a:cubicBezTo>
                    <a:pt x="7376" y="1"/>
                    <a:pt x="5462" y="828"/>
                    <a:pt x="4204" y="2022"/>
                  </a:cubicBezTo>
                  <a:cubicBezTo>
                    <a:pt x="1635" y="4490"/>
                    <a:pt x="3737" y="9561"/>
                    <a:pt x="3737" y="9561"/>
                  </a:cubicBezTo>
                  <a:cubicBezTo>
                    <a:pt x="3687" y="9611"/>
                    <a:pt x="3626" y="9633"/>
                    <a:pt x="3557" y="9633"/>
                  </a:cubicBezTo>
                  <a:cubicBezTo>
                    <a:pt x="3260" y="9633"/>
                    <a:pt x="2815" y="9225"/>
                    <a:pt x="2436" y="8927"/>
                  </a:cubicBezTo>
                  <a:cubicBezTo>
                    <a:pt x="2273" y="8801"/>
                    <a:pt x="1987" y="8699"/>
                    <a:pt x="1675" y="8699"/>
                  </a:cubicBezTo>
                  <a:cubicBezTo>
                    <a:pt x="1160" y="8699"/>
                    <a:pt x="576" y="8979"/>
                    <a:pt x="368" y="9894"/>
                  </a:cubicBezTo>
                  <a:cubicBezTo>
                    <a:pt x="1" y="11362"/>
                    <a:pt x="1302" y="12529"/>
                    <a:pt x="2269" y="12830"/>
                  </a:cubicBezTo>
                  <a:cubicBezTo>
                    <a:pt x="2555" y="12912"/>
                    <a:pt x="2802" y="12946"/>
                    <a:pt x="3015" y="12946"/>
                  </a:cubicBezTo>
                  <a:cubicBezTo>
                    <a:pt x="4095" y="12946"/>
                    <a:pt x="4304" y="12062"/>
                    <a:pt x="4304" y="12062"/>
                  </a:cubicBezTo>
                  <a:lnTo>
                    <a:pt x="4304" y="17700"/>
                  </a:lnTo>
                  <a:cubicBezTo>
                    <a:pt x="5133" y="19043"/>
                    <a:pt x="7232" y="19768"/>
                    <a:pt x="8830" y="19768"/>
                  </a:cubicBezTo>
                  <a:cubicBezTo>
                    <a:pt x="10446" y="19768"/>
                    <a:pt x="11549" y="19026"/>
                    <a:pt x="10308" y="17433"/>
                  </a:cubicBezTo>
                  <a:lnTo>
                    <a:pt x="10308" y="15298"/>
                  </a:lnTo>
                  <a:cubicBezTo>
                    <a:pt x="10308" y="15298"/>
                    <a:pt x="12243" y="15265"/>
                    <a:pt x="12977" y="14998"/>
                  </a:cubicBezTo>
                  <a:cubicBezTo>
                    <a:pt x="14178" y="14564"/>
                    <a:pt x="14778" y="13397"/>
                    <a:pt x="14912" y="11929"/>
                  </a:cubicBezTo>
                  <a:cubicBezTo>
                    <a:pt x="15112" y="9561"/>
                    <a:pt x="14978" y="7693"/>
                    <a:pt x="13644" y="3389"/>
                  </a:cubicBezTo>
                  <a:cubicBezTo>
                    <a:pt x="12903" y="944"/>
                    <a:pt x="11104" y="1"/>
                    <a:pt x="9179" y="1"/>
                  </a:cubicBez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42"/>
            <p:cNvSpPr/>
            <p:nvPr/>
          </p:nvSpPr>
          <p:spPr>
            <a:xfrm>
              <a:off x="5292890" y="1956013"/>
              <a:ext cx="254731" cy="244947"/>
            </a:xfrm>
            <a:custGeom>
              <a:avLst/>
              <a:gdLst/>
              <a:ahLst/>
              <a:cxnLst/>
              <a:rect l="l" t="t" r="r" b="b"/>
              <a:pathLst>
                <a:path w="13878" h="13345" extrusionOk="0">
                  <a:moveTo>
                    <a:pt x="10475" y="1"/>
                  </a:moveTo>
                  <a:cubicBezTo>
                    <a:pt x="10408" y="1"/>
                    <a:pt x="10308" y="1"/>
                    <a:pt x="10241" y="34"/>
                  </a:cubicBezTo>
                  <a:cubicBezTo>
                    <a:pt x="8974" y="501"/>
                    <a:pt x="7673" y="935"/>
                    <a:pt x="6339" y="1268"/>
                  </a:cubicBezTo>
                  <a:cubicBezTo>
                    <a:pt x="5038" y="1602"/>
                    <a:pt x="3770" y="2136"/>
                    <a:pt x="2603" y="2836"/>
                  </a:cubicBezTo>
                  <a:cubicBezTo>
                    <a:pt x="1769" y="3336"/>
                    <a:pt x="1102" y="4004"/>
                    <a:pt x="568" y="4804"/>
                  </a:cubicBezTo>
                  <a:cubicBezTo>
                    <a:pt x="535" y="4871"/>
                    <a:pt x="501" y="4904"/>
                    <a:pt x="468" y="4938"/>
                  </a:cubicBezTo>
                  <a:cubicBezTo>
                    <a:pt x="201" y="5338"/>
                    <a:pt x="68" y="5838"/>
                    <a:pt x="34" y="6305"/>
                  </a:cubicBezTo>
                  <a:cubicBezTo>
                    <a:pt x="1" y="6872"/>
                    <a:pt x="68" y="7439"/>
                    <a:pt x="201" y="7973"/>
                  </a:cubicBezTo>
                  <a:cubicBezTo>
                    <a:pt x="301" y="8473"/>
                    <a:pt x="434" y="8974"/>
                    <a:pt x="568" y="9441"/>
                  </a:cubicBezTo>
                  <a:cubicBezTo>
                    <a:pt x="701" y="10041"/>
                    <a:pt x="868" y="10608"/>
                    <a:pt x="1068" y="11175"/>
                  </a:cubicBezTo>
                  <a:cubicBezTo>
                    <a:pt x="1202" y="11476"/>
                    <a:pt x="1302" y="11976"/>
                    <a:pt x="1602" y="12143"/>
                  </a:cubicBezTo>
                  <a:cubicBezTo>
                    <a:pt x="2061" y="12438"/>
                    <a:pt x="2809" y="13345"/>
                    <a:pt x="2994" y="13345"/>
                  </a:cubicBezTo>
                  <a:cubicBezTo>
                    <a:pt x="2997" y="13345"/>
                    <a:pt x="3000" y="13344"/>
                    <a:pt x="3003" y="13344"/>
                  </a:cubicBezTo>
                  <a:cubicBezTo>
                    <a:pt x="3503" y="13210"/>
                    <a:pt x="3337" y="10842"/>
                    <a:pt x="3337" y="9407"/>
                  </a:cubicBezTo>
                  <a:cubicBezTo>
                    <a:pt x="3337" y="8540"/>
                    <a:pt x="3003" y="7439"/>
                    <a:pt x="3937" y="6972"/>
                  </a:cubicBezTo>
                  <a:cubicBezTo>
                    <a:pt x="4204" y="6872"/>
                    <a:pt x="4471" y="6806"/>
                    <a:pt x="4771" y="6772"/>
                  </a:cubicBezTo>
                  <a:cubicBezTo>
                    <a:pt x="6072" y="6639"/>
                    <a:pt x="7406" y="6672"/>
                    <a:pt x="8740" y="6572"/>
                  </a:cubicBezTo>
                  <a:cubicBezTo>
                    <a:pt x="9541" y="6505"/>
                    <a:pt x="10308" y="6339"/>
                    <a:pt x="11075" y="6072"/>
                  </a:cubicBezTo>
                  <a:cubicBezTo>
                    <a:pt x="12076" y="5605"/>
                    <a:pt x="12910" y="4804"/>
                    <a:pt x="13410" y="3837"/>
                  </a:cubicBezTo>
                  <a:cubicBezTo>
                    <a:pt x="13744" y="3170"/>
                    <a:pt x="13877" y="2436"/>
                    <a:pt x="13844" y="1735"/>
                  </a:cubicBezTo>
                  <a:cubicBezTo>
                    <a:pt x="13844" y="1468"/>
                    <a:pt x="13777" y="1235"/>
                    <a:pt x="13677" y="1001"/>
                  </a:cubicBezTo>
                  <a:cubicBezTo>
                    <a:pt x="13644" y="901"/>
                    <a:pt x="13544" y="835"/>
                    <a:pt x="13444" y="801"/>
                  </a:cubicBezTo>
                  <a:cubicBezTo>
                    <a:pt x="13395" y="789"/>
                    <a:pt x="13342" y="781"/>
                    <a:pt x="13287" y="781"/>
                  </a:cubicBezTo>
                  <a:cubicBezTo>
                    <a:pt x="13193" y="781"/>
                    <a:pt x="13095" y="805"/>
                    <a:pt x="13010" y="868"/>
                  </a:cubicBezTo>
                  <a:cubicBezTo>
                    <a:pt x="12210" y="1268"/>
                    <a:pt x="11242" y="1902"/>
                    <a:pt x="10342" y="2002"/>
                  </a:cubicBezTo>
                  <a:cubicBezTo>
                    <a:pt x="10809" y="1535"/>
                    <a:pt x="10942" y="868"/>
                    <a:pt x="10708" y="268"/>
                  </a:cubicBezTo>
                  <a:cubicBezTo>
                    <a:pt x="10675" y="134"/>
                    <a:pt x="10608" y="34"/>
                    <a:pt x="10475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42"/>
            <p:cNvSpPr/>
            <p:nvPr/>
          </p:nvSpPr>
          <p:spPr>
            <a:xfrm>
              <a:off x="5371872" y="2267056"/>
              <a:ext cx="94932" cy="42877"/>
            </a:xfrm>
            <a:custGeom>
              <a:avLst/>
              <a:gdLst/>
              <a:ahLst/>
              <a:cxnLst/>
              <a:rect l="l" t="t" r="r" b="b"/>
              <a:pathLst>
                <a:path w="5172" h="2336" extrusionOk="0">
                  <a:moveTo>
                    <a:pt x="1" y="0"/>
                  </a:moveTo>
                  <a:cubicBezTo>
                    <a:pt x="268" y="567"/>
                    <a:pt x="601" y="1068"/>
                    <a:pt x="1068" y="1501"/>
                  </a:cubicBezTo>
                  <a:cubicBezTo>
                    <a:pt x="1936" y="2335"/>
                    <a:pt x="5171" y="2335"/>
                    <a:pt x="5171" y="2335"/>
                  </a:cubicBezTo>
                  <a:lnTo>
                    <a:pt x="5171" y="1535"/>
                  </a:lnTo>
                  <a:cubicBezTo>
                    <a:pt x="5171" y="1535"/>
                    <a:pt x="2669" y="1468"/>
                    <a:pt x="1602" y="1134"/>
                  </a:cubicBezTo>
                  <a:cubicBezTo>
                    <a:pt x="968" y="934"/>
                    <a:pt x="401" y="534"/>
                    <a:pt x="1" y="0"/>
                  </a:cubicBez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42"/>
            <p:cNvSpPr/>
            <p:nvPr/>
          </p:nvSpPr>
          <p:spPr>
            <a:xfrm>
              <a:off x="5428827" y="2143913"/>
              <a:ext cx="24339" cy="20649"/>
            </a:xfrm>
            <a:custGeom>
              <a:avLst/>
              <a:gdLst/>
              <a:ahLst/>
              <a:cxnLst/>
              <a:rect l="l" t="t" r="r" b="b"/>
              <a:pathLst>
                <a:path w="1326" h="1125" extrusionOk="0">
                  <a:moveTo>
                    <a:pt x="699" y="1"/>
                  </a:moveTo>
                  <a:cubicBezTo>
                    <a:pt x="677" y="1"/>
                    <a:pt x="656" y="2"/>
                    <a:pt x="634" y="4"/>
                  </a:cubicBezTo>
                  <a:cubicBezTo>
                    <a:pt x="134" y="104"/>
                    <a:pt x="0" y="705"/>
                    <a:pt x="367" y="1005"/>
                  </a:cubicBezTo>
                  <a:cubicBezTo>
                    <a:pt x="477" y="1088"/>
                    <a:pt x="600" y="1125"/>
                    <a:pt x="719" y="1125"/>
                  </a:cubicBezTo>
                  <a:cubicBezTo>
                    <a:pt x="1034" y="1125"/>
                    <a:pt x="1325" y="867"/>
                    <a:pt x="1301" y="505"/>
                  </a:cubicBezTo>
                  <a:cubicBezTo>
                    <a:pt x="1239" y="195"/>
                    <a:pt x="976" y="1"/>
                    <a:pt x="69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42"/>
            <p:cNvSpPr/>
            <p:nvPr/>
          </p:nvSpPr>
          <p:spPr>
            <a:xfrm>
              <a:off x="5411684" y="2115701"/>
              <a:ext cx="24504" cy="21567"/>
            </a:xfrm>
            <a:custGeom>
              <a:avLst/>
              <a:gdLst/>
              <a:ahLst/>
              <a:cxnLst/>
              <a:rect l="l" t="t" r="r" b="b"/>
              <a:pathLst>
                <a:path w="1335" h="1175" extrusionOk="0">
                  <a:moveTo>
                    <a:pt x="778" y="0"/>
                  </a:moveTo>
                  <a:cubicBezTo>
                    <a:pt x="634" y="0"/>
                    <a:pt x="489" y="45"/>
                    <a:pt x="367" y="140"/>
                  </a:cubicBezTo>
                  <a:cubicBezTo>
                    <a:pt x="67" y="407"/>
                    <a:pt x="0" y="874"/>
                    <a:pt x="267" y="1174"/>
                  </a:cubicBezTo>
                  <a:lnTo>
                    <a:pt x="1334" y="274"/>
                  </a:lnTo>
                  <a:cubicBezTo>
                    <a:pt x="1196" y="96"/>
                    <a:pt x="987" y="0"/>
                    <a:pt x="778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42"/>
            <p:cNvSpPr/>
            <p:nvPr/>
          </p:nvSpPr>
          <p:spPr>
            <a:xfrm>
              <a:off x="5456378" y="2232769"/>
              <a:ext cx="25734" cy="15510"/>
            </a:xfrm>
            <a:custGeom>
              <a:avLst/>
              <a:gdLst/>
              <a:ahLst/>
              <a:cxnLst/>
              <a:rect l="l" t="t" r="r" b="b"/>
              <a:pathLst>
                <a:path w="1402" h="845" extrusionOk="0">
                  <a:moveTo>
                    <a:pt x="67" y="0"/>
                  </a:moveTo>
                  <a:lnTo>
                    <a:pt x="67" y="0"/>
                  </a:lnTo>
                  <a:cubicBezTo>
                    <a:pt x="0" y="367"/>
                    <a:pt x="234" y="767"/>
                    <a:pt x="634" y="834"/>
                  </a:cubicBezTo>
                  <a:cubicBezTo>
                    <a:pt x="672" y="841"/>
                    <a:pt x="710" y="844"/>
                    <a:pt x="747" y="844"/>
                  </a:cubicBezTo>
                  <a:cubicBezTo>
                    <a:pt x="1073" y="844"/>
                    <a:pt x="1371" y="593"/>
                    <a:pt x="1401" y="234"/>
                  </a:cubicBezTo>
                  <a:lnTo>
                    <a:pt x="67" y="0"/>
                  </a:ln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42"/>
            <p:cNvSpPr/>
            <p:nvPr/>
          </p:nvSpPr>
          <p:spPr>
            <a:xfrm>
              <a:off x="5506579" y="2096061"/>
              <a:ext cx="26339" cy="14886"/>
            </a:xfrm>
            <a:custGeom>
              <a:avLst/>
              <a:gdLst/>
              <a:ahLst/>
              <a:cxnLst/>
              <a:rect l="l" t="t" r="r" b="b"/>
              <a:pathLst>
                <a:path w="1435" h="811" extrusionOk="0">
                  <a:moveTo>
                    <a:pt x="631" y="0"/>
                  </a:moveTo>
                  <a:cubicBezTo>
                    <a:pt x="302" y="0"/>
                    <a:pt x="0" y="281"/>
                    <a:pt x="0" y="643"/>
                  </a:cubicBezTo>
                  <a:lnTo>
                    <a:pt x="1401" y="810"/>
                  </a:lnTo>
                  <a:cubicBezTo>
                    <a:pt x="1435" y="410"/>
                    <a:pt x="1135" y="76"/>
                    <a:pt x="734" y="10"/>
                  </a:cubicBezTo>
                  <a:cubicBezTo>
                    <a:pt x="700" y="3"/>
                    <a:pt x="665" y="0"/>
                    <a:pt x="63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42"/>
            <p:cNvSpPr/>
            <p:nvPr/>
          </p:nvSpPr>
          <p:spPr>
            <a:xfrm>
              <a:off x="5511480" y="2129082"/>
              <a:ext cx="24137" cy="22246"/>
            </a:xfrm>
            <a:custGeom>
              <a:avLst/>
              <a:gdLst/>
              <a:ahLst/>
              <a:cxnLst/>
              <a:rect l="l" t="t" r="r" b="b"/>
              <a:pathLst>
                <a:path w="1315" h="1212" extrusionOk="0">
                  <a:moveTo>
                    <a:pt x="648" y="0"/>
                  </a:moveTo>
                  <a:cubicBezTo>
                    <a:pt x="611" y="0"/>
                    <a:pt x="573" y="4"/>
                    <a:pt x="534" y="12"/>
                  </a:cubicBezTo>
                  <a:cubicBezTo>
                    <a:pt x="200" y="79"/>
                    <a:pt x="0" y="379"/>
                    <a:pt x="100" y="712"/>
                  </a:cubicBezTo>
                  <a:cubicBezTo>
                    <a:pt x="129" y="1058"/>
                    <a:pt x="376" y="1211"/>
                    <a:pt x="631" y="1211"/>
                  </a:cubicBezTo>
                  <a:cubicBezTo>
                    <a:pt x="966" y="1211"/>
                    <a:pt x="1315" y="948"/>
                    <a:pt x="1201" y="512"/>
                  </a:cubicBezTo>
                  <a:cubicBezTo>
                    <a:pt x="1172" y="217"/>
                    <a:pt x="933" y="0"/>
                    <a:pt x="648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42"/>
            <p:cNvSpPr/>
            <p:nvPr/>
          </p:nvSpPr>
          <p:spPr>
            <a:xfrm>
              <a:off x="5483929" y="2143986"/>
              <a:ext cx="48989" cy="64298"/>
            </a:xfrm>
            <a:custGeom>
              <a:avLst/>
              <a:gdLst/>
              <a:ahLst/>
              <a:cxnLst/>
              <a:rect l="l" t="t" r="r" b="b"/>
              <a:pathLst>
                <a:path w="2669" h="3503" extrusionOk="0">
                  <a:moveTo>
                    <a:pt x="0" y="0"/>
                  </a:moveTo>
                  <a:lnTo>
                    <a:pt x="767" y="3503"/>
                  </a:lnTo>
                  <a:lnTo>
                    <a:pt x="2669" y="26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42"/>
            <p:cNvSpPr/>
            <p:nvPr/>
          </p:nvSpPr>
          <p:spPr>
            <a:xfrm>
              <a:off x="5201060" y="2351544"/>
              <a:ext cx="542555" cy="514399"/>
            </a:xfrm>
            <a:custGeom>
              <a:avLst/>
              <a:gdLst/>
              <a:ahLst/>
              <a:cxnLst/>
              <a:rect l="l" t="t" r="r" b="b"/>
              <a:pathLst>
                <a:path w="29559" h="28025" extrusionOk="0">
                  <a:moveTo>
                    <a:pt x="4237" y="1"/>
                  </a:moveTo>
                  <a:cubicBezTo>
                    <a:pt x="1968" y="101"/>
                    <a:pt x="0" y="3003"/>
                    <a:pt x="1234" y="7639"/>
                  </a:cubicBezTo>
                  <a:cubicBezTo>
                    <a:pt x="2102" y="10908"/>
                    <a:pt x="3803" y="17380"/>
                    <a:pt x="5337" y="20248"/>
                  </a:cubicBezTo>
                  <a:cubicBezTo>
                    <a:pt x="6005" y="21516"/>
                    <a:pt x="8239" y="22583"/>
                    <a:pt x="11442" y="23684"/>
                  </a:cubicBezTo>
                  <a:cubicBezTo>
                    <a:pt x="13643" y="24418"/>
                    <a:pt x="14411" y="24551"/>
                    <a:pt x="17279" y="25586"/>
                  </a:cubicBezTo>
                  <a:cubicBezTo>
                    <a:pt x="18680" y="26086"/>
                    <a:pt x="20181" y="26853"/>
                    <a:pt x="21282" y="27220"/>
                  </a:cubicBezTo>
                  <a:cubicBezTo>
                    <a:pt x="22880" y="27776"/>
                    <a:pt x="24108" y="28025"/>
                    <a:pt x="25074" y="28025"/>
                  </a:cubicBezTo>
                  <a:cubicBezTo>
                    <a:pt x="26426" y="28025"/>
                    <a:pt x="27264" y="27537"/>
                    <a:pt x="27887" y="26720"/>
                  </a:cubicBezTo>
                  <a:cubicBezTo>
                    <a:pt x="29559" y="24556"/>
                    <a:pt x="28814" y="23617"/>
                    <a:pt x="26730" y="23617"/>
                  </a:cubicBezTo>
                  <a:cubicBezTo>
                    <a:pt x="26693" y="23617"/>
                    <a:pt x="26657" y="23617"/>
                    <a:pt x="26619" y="23617"/>
                  </a:cubicBezTo>
                  <a:cubicBezTo>
                    <a:pt x="26522" y="23621"/>
                    <a:pt x="26424" y="23622"/>
                    <a:pt x="26327" y="23622"/>
                  </a:cubicBezTo>
                  <a:cubicBezTo>
                    <a:pt x="25463" y="23622"/>
                    <a:pt x="24624" y="23490"/>
                    <a:pt x="23784" y="23250"/>
                  </a:cubicBezTo>
                  <a:cubicBezTo>
                    <a:pt x="24284" y="23084"/>
                    <a:pt x="24785" y="22884"/>
                    <a:pt x="25252" y="22617"/>
                  </a:cubicBezTo>
                  <a:cubicBezTo>
                    <a:pt x="25685" y="22350"/>
                    <a:pt x="25885" y="21816"/>
                    <a:pt x="25652" y="21349"/>
                  </a:cubicBezTo>
                  <a:cubicBezTo>
                    <a:pt x="25631" y="21314"/>
                    <a:pt x="25596" y="21299"/>
                    <a:pt x="25546" y="21299"/>
                  </a:cubicBezTo>
                  <a:cubicBezTo>
                    <a:pt x="25362" y="21299"/>
                    <a:pt x="24974" y="21497"/>
                    <a:pt x="24318" y="21549"/>
                  </a:cubicBezTo>
                  <a:cubicBezTo>
                    <a:pt x="23217" y="21649"/>
                    <a:pt x="22483" y="21549"/>
                    <a:pt x="21382" y="21983"/>
                  </a:cubicBezTo>
                  <a:cubicBezTo>
                    <a:pt x="21182" y="22050"/>
                    <a:pt x="20974" y="22083"/>
                    <a:pt x="20765" y="22083"/>
                  </a:cubicBezTo>
                  <a:cubicBezTo>
                    <a:pt x="20557" y="22083"/>
                    <a:pt x="20348" y="22050"/>
                    <a:pt x="20148" y="21983"/>
                  </a:cubicBezTo>
                  <a:cubicBezTo>
                    <a:pt x="17880" y="21082"/>
                    <a:pt x="10808" y="17513"/>
                    <a:pt x="10274" y="17079"/>
                  </a:cubicBezTo>
                  <a:cubicBezTo>
                    <a:pt x="10274" y="17079"/>
                    <a:pt x="5638" y="201"/>
                    <a:pt x="4237" y="1"/>
                  </a:cubicBez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42"/>
            <p:cNvSpPr/>
            <p:nvPr/>
          </p:nvSpPr>
          <p:spPr>
            <a:xfrm>
              <a:off x="5206567" y="2343578"/>
              <a:ext cx="173895" cy="313815"/>
            </a:xfrm>
            <a:custGeom>
              <a:avLst/>
              <a:gdLst/>
              <a:ahLst/>
              <a:cxnLst/>
              <a:rect l="l" t="t" r="r" b="b"/>
              <a:pathLst>
                <a:path w="9474" h="17097" extrusionOk="0">
                  <a:moveTo>
                    <a:pt x="4804" y="1"/>
                  </a:moveTo>
                  <a:cubicBezTo>
                    <a:pt x="3470" y="168"/>
                    <a:pt x="2169" y="468"/>
                    <a:pt x="1401" y="1535"/>
                  </a:cubicBezTo>
                  <a:cubicBezTo>
                    <a:pt x="634" y="2603"/>
                    <a:pt x="0" y="4137"/>
                    <a:pt x="768" y="8273"/>
                  </a:cubicBezTo>
                  <a:cubicBezTo>
                    <a:pt x="1335" y="11176"/>
                    <a:pt x="2135" y="14044"/>
                    <a:pt x="3103" y="16846"/>
                  </a:cubicBezTo>
                  <a:cubicBezTo>
                    <a:pt x="3103" y="16846"/>
                    <a:pt x="3698" y="17096"/>
                    <a:pt x="4643" y="17096"/>
                  </a:cubicBezTo>
                  <a:cubicBezTo>
                    <a:pt x="5853" y="17096"/>
                    <a:pt x="7637" y="16685"/>
                    <a:pt x="9474" y="14811"/>
                  </a:cubicBezTo>
                  <a:lnTo>
                    <a:pt x="7239" y="6072"/>
                  </a:lnTo>
                  <a:cubicBezTo>
                    <a:pt x="7239" y="6072"/>
                    <a:pt x="6839" y="435"/>
                    <a:pt x="480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42"/>
            <p:cNvSpPr/>
            <p:nvPr/>
          </p:nvSpPr>
          <p:spPr>
            <a:xfrm>
              <a:off x="6263337" y="1957848"/>
              <a:ext cx="672913" cy="388814"/>
            </a:xfrm>
            <a:custGeom>
              <a:avLst/>
              <a:gdLst/>
              <a:ahLst/>
              <a:cxnLst/>
              <a:rect l="l" t="t" r="r" b="b"/>
              <a:pathLst>
                <a:path w="36661" h="21183" extrusionOk="0">
                  <a:moveTo>
                    <a:pt x="18314" y="1"/>
                  </a:moveTo>
                  <a:lnTo>
                    <a:pt x="1" y="10575"/>
                  </a:lnTo>
                  <a:lnTo>
                    <a:pt x="18314" y="21183"/>
                  </a:lnTo>
                  <a:lnTo>
                    <a:pt x="36660" y="10575"/>
                  </a:lnTo>
                  <a:lnTo>
                    <a:pt x="1831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42"/>
            <p:cNvSpPr/>
            <p:nvPr/>
          </p:nvSpPr>
          <p:spPr>
            <a:xfrm>
              <a:off x="6394979" y="2037454"/>
              <a:ext cx="403516" cy="233292"/>
            </a:xfrm>
            <a:custGeom>
              <a:avLst/>
              <a:gdLst/>
              <a:ahLst/>
              <a:cxnLst/>
              <a:rect l="l" t="t" r="r" b="b"/>
              <a:pathLst>
                <a:path w="21984" h="12710" extrusionOk="0">
                  <a:moveTo>
                    <a:pt x="3670" y="0"/>
                  </a:moveTo>
                  <a:lnTo>
                    <a:pt x="1" y="2102"/>
                  </a:lnTo>
                  <a:lnTo>
                    <a:pt x="18314" y="12709"/>
                  </a:lnTo>
                  <a:lnTo>
                    <a:pt x="21983" y="10575"/>
                  </a:lnTo>
                  <a:lnTo>
                    <a:pt x="3670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42"/>
            <p:cNvSpPr/>
            <p:nvPr/>
          </p:nvSpPr>
          <p:spPr>
            <a:xfrm>
              <a:off x="6263337" y="2151952"/>
              <a:ext cx="336153" cy="505130"/>
            </a:xfrm>
            <a:custGeom>
              <a:avLst/>
              <a:gdLst/>
              <a:ahLst/>
              <a:cxnLst/>
              <a:rect l="l" t="t" r="r" b="b"/>
              <a:pathLst>
                <a:path w="18314" h="27520" extrusionOk="0">
                  <a:moveTo>
                    <a:pt x="1" y="0"/>
                  </a:moveTo>
                  <a:lnTo>
                    <a:pt x="1" y="16946"/>
                  </a:lnTo>
                  <a:lnTo>
                    <a:pt x="18314" y="27520"/>
                  </a:lnTo>
                  <a:lnTo>
                    <a:pt x="18314" y="1060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42"/>
            <p:cNvSpPr/>
            <p:nvPr/>
          </p:nvSpPr>
          <p:spPr>
            <a:xfrm>
              <a:off x="6599472" y="2151952"/>
              <a:ext cx="336778" cy="505130"/>
            </a:xfrm>
            <a:custGeom>
              <a:avLst/>
              <a:gdLst/>
              <a:ahLst/>
              <a:cxnLst/>
              <a:rect l="l" t="t" r="r" b="b"/>
              <a:pathLst>
                <a:path w="18348" h="27520" extrusionOk="0">
                  <a:moveTo>
                    <a:pt x="18347" y="0"/>
                  </a:moveTo>
                  <a:lnTo>
                    <a:pt x="1" y="10608"/>
                  </a:lnTo>
                  <a:lnTo>
                    <a:pt x="1" y="27520"/>
                  </a:lnTo>
                  <a:lnTo>
                    <a:pt x="18347" y="16946"/>
                  </a:lnTo>
                  <a:lnTo>
                    <a:pt x="1834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2"/>
            <p:cNvSpPr/>
            <p:nvPr/>
          </p:nvSpPr>
          <p:spPr>
            <a:xfrm>
              <a:off x="6731114" y="2231539"/>
              <a:ext cx="67381" cy="99814"/>
            </a:xfrm>
            <a:custGeom>
              <a:avLst/>
              <a:gdLst/>
              <a:ahLst/>
              <a:cxnLst/>
              <a:rect l="l" t="t" r="r" b="b"/>
              <a:pathLst>
                <a:path w="3671" h="5438" extrusionOk="0">
                  <a:moveTo>
                    <a:pt x="3670" y="1"/>
                  </a:moveTo>
                  <a:lnTo>
                    <a:pt x="1" y="2135"/>
                  </a:lnTo>
                  <a:lnTo>
                    <a:pt x="1" y="5438"/>
                  </a:lnTo>
                  <a:lnTo>
                    <a:pt x="368" y="4937"/>
                  </a:lnTo>
                  <a:lnTo>
                    <a:pt x="735" y="5004"/>
                  </a:lnTo>
                  <a:lnTo>
                    <a:pt x="1102" y="4504"/>
                  </a:lnTo>
                  <a:lnTo>
                    <a:pt x="1468" y="4570"/>
                  </a:lnTo>
                  <a:lnTo>
                    <a:pt x="1835" y="4070"/>
                  </a:lnTo>
                  <a:lnTo>
                    <a:pt x="2202" y="4170"/>
                  </a:lnTo>
                  <a:lnTo>
                    <a:pt x="2569" y="3670"/>
                  </a:lnTo>
                  <a:lnTo>
                    <a:pt x="2936" y="3737"/>
                  </a:lnTo>
                  <a:lnTo>
                    <a:pt x="3303" y="3236"/>
                  </a:lnTo>
                  <a:lnTo>
                    <a:pt x="3670" y="3303"/>
                  </a:lnTo>
                  <a:lnTo>
                    <a:pt x="3670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42"/>
            <p:cNvSpPr/>
            <p:nvPr/>
          </p:nvSpPr>
          <p:spPr>
            <a:xfrm>
              <a:off x="6599472" y="2346644"/>
              <a:ext cx="253501" cy="310438"/>
            </a:xfrm>
            <a:custGeom>
              <a:avLst/>
              <a:gdLst/>
              <a:ahLst/>
              <a:cxnLst/>
              <a:rect l="l" t="t" r="r" b="b"/>
              <a:pathLst>
                <a:path w="13811" h="16913" extrusionOk="0">
                  <a:moveTo>
                    <a:pt x="1" y="1"/>
                  </a:moveTo>
                  <a:lnTo>
                    <a:pt x="1" y="16913"/>
                  </a:lnTo>
                  <a:lnTo>
                    <a:pt x="13811" y="8974"/>
                  </a:lnTo>
                  <a:lnTo>
                    <a:pt x="368" y="1624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42"/>
            <p:cNvSpPr/>
            <p:nvPr/>
          </p:nvSpPr>
          <p:spPr>
            <a:xfrm>
              <a:off x="6688880" y="2529111"/>
              <a:ext cx="3689" cy="44089"/>
            </a:xfrm>
            <a:custGeom>
              <a:avLst/>
              <a:gdLst/>
              <a:ahLst/>
              <a:cxnLst/>
              <a:rect l="l" t="t" r="r" b="b"/>
              <a:pathLst>
                <a:path w="201" h="2402" extrusionOk="0">
                  <a:moveTo>
                    <a:pt x="100" y="0"/>
                  </a:moveTo>
                  <a:cubicBezTo>
                    <a:pt x="33" y="0"/>
                    <a:pt x="0" y="33"/>
                    <a:pt x="0" y="100"/>
                  </a:cubicBezTo>
                  <a:lnTo>
                    <a:pt x="0" y="2302"/>
                  </a:lnTo>
                  <a:cubicBezTo>
                    <a:pt x="0" y="2368"/>
                    <a:pt x="33" y="2402"/>
                    <a:pt x="100" y="2402"/>
                  </a:cubicBezTo>
                  <a:cubicBezTo>
                    <a:pt x="134" y="2402"/>
                    <a:pt x="200" y="2368"/>
                    <a:pt x="200" y="2335"/>
                  </a:cubicBezTo>
                  <a:lnTo>
                    <a:pt x="200" y="100"/>
                  </a:lnTo>
                  <a:cubicBezTo>
                    <a:pt x="200" y="33"/>
                    <a:pt x="167" y="0"/>
                    <a:pt x="10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42"/>
            <p:cNvSpPr/>
            <p:nvPr/>
          </p:nvSpPr>
          <p:spPr>
            <a:xfrm>
              <a:off x="6683355" y="2527275"/>
              <a:ext cx="14721" cy="17768"/>
            </a:xfrm>
            <a:custGeom>
              <a:avLst/>
              <a:gdLst/>
              <a:ahLst/>
              <a:cxnLst/>
              <a:rect l="l" t="t" r="r" b="b"/>
              <a:pathLst>
                <a:path w="802" h="968" extrusionOk="0">
                  <a:moveTo>
                    <a:pt x="368" y="0"/>
                  </a:moveTo>
                  <a:lnTo>
                    <a:pt x="34" y="834"/>
                  </a:lnTo>
                  <a:cubicBezTo>
                    <a:pt x="1" y="867"/>
                    <a:pt x="34" y="934"/>
                    <a:pt x="68" y="967"/>
                  </a:cubicBezTo>
                  <a:lnTo>
                    <a:pt x="101" y="967"/>
                  </a:lnTo>
                  <a:cubicBezTo>
                    <a:pt x="168" y="967"/>
                    <a:pt x="201" y="934"/>
                    <a:pt x="201" y="901"/>
                  </a:cubicBezTo>
                  <a:lnTo>
                    <a:pt x="435" y="400"/>
                  </a:lnTo>
                  <a:lnTo>
                    <a:pt x="635" y="600"/>
                  </a:lnTo>
                  <a:cubicBezTo>
                    <a:pt x="651" y="617"/>
                    <a:pt x="676" y="625"/>
                    <a:pt x="701" y="625"/>
                  </a:cubicBezTo>
                  <a:cubicBezTo>
                    <a:pt x="726" y="625"/>
                    <a:pt x="751" y="617"/>
                    <a:pt x="768" y="600"/>
                  </a:cubicBezTo>
                  <a:cubicBezTo>
                    <a:pt x="801" y="567"/>
                    <a:pt x="801" y="500"/>
                    <a:pt x="768" y="467"/>
                  </a:cubicBezTo>
                  <a:lnTo>
                    <a:pt x="368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42"/>
            <p:cNvSpPr/>
            <p:nvPr/>
          </p:nvSpPr>
          <p:spPr>
            <a:xfrm>
              <a:off x="6705399" y="2519309"/>
              <a:ext cx="3689" cy="44107"/>
            </a:xfrm>
            <a:custGeom>
              <a:avLst/>
              <a:gdLst/>
              <a:ahLst/>
              <a:cxnLst/>
              <a:rect l="l" t="t" r="r" b="b"/>
              <a:pathLst>
                <a:path w="201" h="2403" extrusionOk="0">
                  <a:moveTo>
                    <a:pt x="101" y="0"/>
                  </a:moveTo>
                  <a:cubicBezTo>
                    <a:pt x="51" y="0"/>
                    <a:pt x="1" y="34"/>
                    <a:pt x="1" y="100"/>
                  </a:cubicBezTo>
                  <a:lnTo>
                    <a:pt x="1" y="2302"/>
                  </a:lnTo>
                  <a:cubicBezTo>
                    <a:pt x="1" y="2369"/>
                    <a:pt x="67" y="2402"/>
                    <a:pt x="101" y="2402"/>
                  </a:cubicBezTo>
                  <a:cubicBezTo>
                    <a:pt x="168" y="2402"/>
                    <a:pt x="201" y="2369"/>
                    <a:pt x="201" y="2302"/>
                  </a:cubicBezTo>
                  <a:lnTo>
                    <a:pt x="201" y="100"/>
                  </a:lnTo>
                  <a:cubicBezTo>
                    <a:pt x="201" y="34"/>
                    <a:pt x="151" y="0"/>
                    <a:pt x="10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42"/>
            <p:cNvSpPr/>
            <p:nvPr/>
          </p:nvSpPr>
          <p:spPr>
            <a:xfrm>
              <a:off x="6699893" y="2518079"/>
              <a:ext cx="14721" cy="17162"/>
            </a:xfrm>
            <a:custGeom>
              <a:avLst/>
              <a:gdLst/>
              <a:ahLst/>
              <a:cxnLst/>
              <a:rect l="l" t="t" r="r" b="b"/>
              <a:pathLst>
                <a:path w="802" h="935" extrusionOk="0">
                  <a:moveTo>
                    <a:pt x="367" y="1"/>
                  </a:moveTo>
                  <a:lnTo>
                    <a:pt x="34" y="801"/>
                  </a:lnTo>
                  <a:cubicBezTo>
                    <a:pt x="1" y="868"/>
                    <a:pt x="34" y="901"/>
                    <a:pt x="101" y="935"/>
                  </a:cubicBezTo>
                  <a:lnTo>
                    <a:pt x="134" y="935"/>
                  </a:lnTo>
                  <a:cubicBezTo>
                    <a:pt x="167" y="935"/>
                    <a:pt x="201" y="935"/>
                    <a:pt x="234" y="901"/>
                  </a:cubicBezTo>
                  <a:lnTo>
                    <a:pt x="468" y="368"/>
                  </a:lnTo>
                  <a:lnTo>
                    <a:pt x="634" y="601"/>
                  </a:lnTo>
                  <a:cubicBezTo>
                    <a:pt x="651" y="618"/>
                    <a:pt x="676" y="626"/>
                    <a:pt x="701" y="626"/>
                  </a:cubicBezTo>
                  <a:cubicBezTo>
                    <a:pt x="726" y="626"/>
                    <a:pt x="751" y="618"/>
                    <a:pt x="768" y="601"/>
                  </a:cubicBezTo>
                  <a:cubicBezTo>
                    <a:pt x="801" y="534"/>
                    <a:pt x="801" y="501"/>
                    <a:pt x="768" y="434"/>
                  </a:cubicBezTo>
                  <a:lnTo>
                    <a:pt x="367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42"/>
            <p:cNvSpPr/>
            <p:nvPr/>
          </p:nvSpPr>
          <p:spPr>
            <a:xfrm>
              <a:off x="6638055" y="2566445"/>
              <a:ext cx="12261" cy="34305"/>
            </a:xfrm>
            <a:custGeom>
              <a:avLst/>
              <a:gdLst/>
              <a:ahLst/>
              <a:cxnLst/>
              <a:rect l="l" t="t" r="r" b="b"/>
              <a:pathLst>
                <a:path w="668" h="1869" extrusionOk="0">
                  <a:moveTo>
                    <a:pt x="568" y="1"/>
                  </a:moveTo>
                  <a:cubicBezTo>
                    <a:pt x="501" y="1"/>
                    <a:pt x="467" y="34"/>
                    <a:pt x="467" y="101"/>
                  </a:cubicBezTo>
                  <a:lnTo>
                    <a:pt x="467" y="1202"/>
                  </a:lnTo>
                  <a:cubicBezTo>
                    <a:pt x="467" y="1369"/>
                    <a:pt x="401" y="1535"/>
                    <a:pt x="267" y="1669"/>
                  </a:cubicBezTo>
                  <a:lnTo>
                    <a:pt x="201" y="1669"/>
                  </a:lnTo>
                  <a:cubicBezTo>
                    <a:pt x="201" y="1635"/>
                    <a:pt x="201" y="1602"/>
                    <a:pt x="201" y="1602"/>
                  </a:cubicBezTo>
                  <a:lnTo>
                    <a:pt x="201" y="1335"/>
                  </a:lnTo>
                  <a:cubicBezTo>
                    <a:pt x="201" y="1268"/>
                    <a:pt x="167" y="1235"/>
                    <a:pt x="101" y="1235"/>
                  </a:cubicBezTo>
                  <a:cubicBezTo>
                    <a:pt x="67" y="1235"/>
                    <a:pt x="0" y="1268"/>
                    <a:pt x="34" y="1335"/>
                  </a:cubicBezTo>
                  <a:lnTo>
                    <a:pt x="34" y="1602"/>
                  </a:lnTo>
                  <a:cubicBezTo>
                    <a:pt x="0" y="1702"/>
                    <a:pt x="67" y="1769"/>
                    <a:pt x="134" y="1836"/>
                  </a:cubicBezTo>
                  <a:cubicBezTo>
                    <a:pt x="167" y="1836"/>
                    <a:pt x="201" y="1869"/>
                    <a:pt x="234" y="1869"/>
                  </a:cubicBezTo>
                  <a:cubicBezTo>
                    <a:pt x="301" y="1869"/>
                    <a:pt x="334" y="1836"/>
                    <a:pt x="367" y="1836"/>
                  </a:cubicBezTo>
                  <a:cubicBezTo>
                    <a:pt x="568" y="1669"/>
                    <a:pt x="668" y="1469"/>
                    <a:pt x="668" y="1202"/>
                  </a:cubicBezTo>
                  <a:lnTo>
                    <a:pt x="668" y="101"/>
                  </a:lnTo>
                  <a:cubicBezTo>
                    <a:pt x="668" y="34"/>
                    <a:pt x="601" y="1"/>
                    <a:pt x="56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42"/>
            <p:cNvSpPr/>
            <p:nvPr/>
          </p:nvSpPr>
          <p:spPr>
            <a:xfrm>
              <a:off x="6623352" y="2537040"/>
              <a:ext cx="49999" cy="47191"/>
            </a:xfrm>
            <a:custGeom>
              <a:avLst/>
              <a:gdLst/>
              <a:ahLst/>
              <a:cxnLst/>
              <a:rect l="l" t="t" r="r" b="b"/>
              <a:pathLst>
                <a:path w="2724" h="2571" extrusionOk="0">
                  <a:moveTo>
                    <a:pt x="1869" y="235"/>
                  </a:moveTo>
                  <a:cubicBezTo>
                    <a:pt x="1936" y="235"/>
                    <a:pt x="2036" y="235"/>
                    <a:pt x="2136" y="302"/>
                  </a:cubicBezTo>
                  <a:cubicBezTo>
                    <a:pt x="2336" y="435"/>
                    <a:pt x="2436" y="669"/>
                    <a:pt x="2436" y="936"/>
                  </a:cubicBezTo>
                  <a:lnTo>
                    <a:pt x="201" y="2203"/>
                  </a:lnTo>
                  <a:cubicBezTo>
                    <a:pt x="301" y="1469"/>
                    <a:pt x="735" y="802"/>
                    <a:pt x="1369" y="369"/>
                  </a:cubicBezTo>
                  <a:cubicBezTo>
                    <a:pt x="1502" y="269"/>
                    <a:pt x="1669" y="235"/>
                    <a:pt x="1869" y="235"/>
                  </a:cubicBezTo>
                  <a:close/>
                  <a:moveTo>
                    <a:pt x="1810" y="1"/>
                  </a:moveTo>
                  <a:cubicBezTo>
                    <a:pt x="1626" y="1"/>
                    <a:pt x="1436" y="63"/>
                    <a:pt x="1268" y="202"/>
                  </a:cubicBezTo>
                  <a:cubicBezTo>
                    <a:pt x="501" y="669"/>
                    <a:pt x="34" y="1503"/>
                    <a:pt x="1" y="2370"/>
                  </a:cubicBezTo>
                  <a:lnTo>
                    <a:pt x="1" y="2570"/>
                  </a:lnTo>
                  <a:lnTo>
                    <a:pt x="2603" y="1069"/>
                  </a:lnTo>
                  <a:lnTo>
                    <a:pt x="2603" y="969"/>
                  </a:lnTo>
                  <a:cubicBezTo>
                    <a:pt x="2723" y="416"/>
                    <a:pt x="2288" y="1"/>
                    <a:pt x="18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42"/>
            <p:cNvSpPr/>
            <p:nvPr/>
          </p:nvSpPr>
          <p:spPr>
            <a:xfrm>
              <a:off x="6398045" y="2035618"/>
              <a:ext cx="403498" cy="233292"/>
            </a:xfrm>
            <a:custGeom>
              <a:avLst/>
              <a:gdLst/>
              <a:ahLst/>
              <a:cxnLst/>
              <a:rect l="l" t="t" r="r" b="b"/>
              <a:pathLst>
                <a:path w="21983" h="12710" extrusionOk="0">
                  <a:moveTo>
                    <a:pt x="3670" y="0"/>
                  </a:moveTo>
                  <a:lnTo>
                    <a:pt x="0" y="2135"/>
                  </a:lnTo>
                  <a:lnTo>
                    <a:pt x="18314" y="12709"/>
                  </a:lnTo>
                  <a:lnTo>
                    <a:pt x="21983" y="10574"/>
                  </a:lnTo>
                  <a:lnTo>
                    <a:pt x="367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42"/>
            <p:cNvSpPr/>
            <p:nvPr/>
          </p:nvSpPr>
          <p:spPr>
            <a:xfrm>
              <a:off x="6734180" y="2229704"/>
              <a:ext cx="67363" cy="97979"/>
            </a:xfrm>
            <a:custGeom>
              <a:avLst/>
              <a:gdLst/>
              <a:ahLst/>
              <a:cxnLst/>
              <a:rect l="l" t="t" r="r" b="b"/>
              <a:pathLst>
                <a:path w="3670" h="5338" extrusionOk="0">
                  <a:moveTo>
                    <a:pt x="3670" y="0"/>
                  </a:moveTo>
                  <a:lnTo>
                    <a:pt x="1" y="2135"/>
                  </a:lnTo>
                  <a:lnTo>
                    <a:pt x="1" y="5338"/>
                  </a:lnTo>
                  <a:lnTo>
                    <a:pt x="334" y="4837"/>
                  </a:lnTo>
                  <a:lnTo>
                    <a:pt x="734" y="4937"/>
                  </a:lnTo>
                  <a:lnTo>
                    <a:pt x="1068" y="4404"/>
                  </a:lnTo>
                  <a:lnTo>
                    <a:pt x="1468" y="4504"/>
                  </a:lnTo>
                  <a:lnTo>
                    <a:pt x="1802" y="4003"/>
                  </a:lnTo>
                  <a:lnTo>
                    <a:pt x="2202" y="4070"/>
                  </a:lnTo>
                  <a:lnTo>
                    <a:pt x="2536" y="3570"/>
                  </a:lnTo>
                  <a:lnTo>
                    <a:pt x="2936" y="3636"/>
                  </a:lnTo>
                  <a:lnTo>
                    <a:pt x="3270" y="3136"/>
                  </a:lnTo>
                  <a:lnTo>
                    <a:pt x="3670" y="3236"/>
                  </a:lnTo>
                  <a:lnTo>
                    <a:pt x="367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42"/>
            <p:cNvSpPr/>
            <p:nvPr/>
          </p:nvSpPr>
          <p:spPr>
            <a:xfrm>
              <a:off x="6734180" y="2229704"/>
              <a:ext cx="67363" cy="97979"/>
            </a:xfrm>
            <a:custGeom>
              <a:avLst/>
              <a:gdLst/>
              <a:ahLst/>
              <a:cxnLst/>
              <a:rect l="l" t="t" r="r" b="b"/>
              <a:pathLst>
                <a:path w="3670" h="5338" extrusionOk="0">
                  <a:moveTo>
                    <a:pt x="3670" y="0"/>
                  </a:moveTo>
                  <a:lnTo>
                    <a:pt x="1" y="2135"/>
                  </a:lnTo>
                  <a:lnTo>
                    <a:pt x="1" y="5338"/>
                  </a:lnTo>
                  <a:lnTo>
                    <a:pt x="334" y="4837"/>
                  </a:lnTo>
                  <a:lnTo>
                    <a:pt x="734" y="4937"/>
                  </a:lnTo>
                  <a:lnTo>
                    <a:pt x="1068" y="4404"/>
                  </a:lnTo>
                  <a:lnTo>
                    <a:pt x="1468" y="4504"/>
                  </a:lnTo>
                  <a:lnTo>
                    <a:pt x="1802" y="4003"/>
                  </a:lnTo>
                  <a:lnTo>
                    <a:pt x="2202" y="4070"/>
                  </a:lnTo>
                  <a:lnTo>
                    <a:pt x="2536" y="3570"/>
                  </a:lnTo>
                  <a:lnTo>
                    <a:pt x="2936" y="3636"/>
                  </a:lnTo>
                  <a:lnTo>
                    <a:pt x="3270" y="3136"/>
                  </a:lnTo>
                  <a:lnTo>
                    <a:pt x="3670" y="3236"/>
                  </a:lnTo>
                  <a:lnTo>
                    <a:pt x="3670" y="0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42"/>
            <p:cNvSpPr/>
            <p:nvPr/>
          </p:nvSpPr>
          <p:spPr>
            <a:xfrm>
              <a:off x="6398045" y="2035618"/>
              <a:ext cx="403498" cy="194104"/>
            </a:xfrm>
            <a:custGeom>
              <a:avLst/>
              <a:gdLst/>
              <a:ahLst/>
              <a:cxnLst/>
              <a:rect l="l" t="t" r="r" b="b"/>
              <a:pathLst>
                <a:path w="21983" h="10575" extrusionOk="0">
                  <a:moveTo>
                    <a:pt x="3670" y="0"/>
                  </a:moveTo>
                  <a:lnTo>
                    <a:pt x="0" y="2135"/>
                  </a:lnTo>
                  <a:lnTo>
                    <a:pt x="3670" y="267"/>
                  </a:lnTo>
                  <a:lnTo>
                    <a:pt x="21983" y="10574"/>
                  </a:lnTo>
                  <a:lnTo>
                    <a:pt x="21983" y="10574"/>
                  </a:lnTo>
                  <a:lnTo>
                    <a:pt x="367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42"/>
            <p:cNvSpPr/>
            <p:nvPr/>
          </p:nvSpPr>
          <p:spPr>
            <a:xfrm>
              <a:off x="6567039" y="1680504"/>
              <a:ext cx="63692" cy="46548"/>
            </a:xfrm>
            <a:custGeom>
              <a:avLst/>
              <a:gdLst/>
              <a:ahLst/>
              <a:cxnLst/>
              <a:rect l="l" t="t" r="r" b="b"/>
              <a:pathLst>
                <a:path w="3470" h="2536" extrusionOk="0">
                  <a:moveTo>
                    <a:pt x="0" y="0"/>
                  </a:moveTo>
                  <a:lnTo>
                    <a:pt x="0" y="2535"/>
                  </a:lnTo>
                  <a:lnTo>
                    <a:pt x="3469" y="2535"/>
                  </a:lnTo>
                  <a:lnTo>
                    <a:pt x="3469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42"/>
            <p:cNvSpPr/>
            <p:nvPr/>
          </p:nvSpPr>
          <p:spPr>
            <a:xfrm>
              <a:off x="6630713" y="1657836"/>
              <a:ext cx="39812" cy="69217"/>
            </a:xfrm>
            <a:custGeom>
              <a:avLst/>
              <a:gdLst/>
              <a:ahLst/>
              <a:cxnLst/>
              <a:rect l="l" t="t" r="r" b="b"/>
              <a:pathLst>
                <a:path w="2169" h="3771" extrusionOk="0">
                  <a:moveTo>
                    <a:pt x="2168" y="1"/>
                  </a:moveTo>
                  <a:lnTo>
                    <a:pt x="0" y="1268"/>
                  </a:lnTo>
                  <a:lnTo>
                    <a:pt x="0" y="3770"/>
                  </a:lnTo>
                  <a:lnTo>
                    <a:pt x="2168" y="1502"/>
                  </a:lnTo>
                  <a:lnTo>
                    <a:pt x="2168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42"/>
            <p:cNvSpPr/>
            <p:nvPr/>
          </p:nvSpPr>
          <p:spPr>
            <a:xfrm>
              <a:off x="6527227" y="1657836"/>
              <a:ext cx="39830" cy="69217"/>
            </a:xfrm>
            <a:custGeom>
              <a:avLst/>
              <a:gdLst/>
              <a:ahLst/>
              <a:cxnLst/>
              <a:rect l="l" t="t" r="r" b="b"/>
              <a:pathLst>
                <a:path w="2170" h="3771" extrusionOk="0">
                  <a:moveTo>
                    <a:pt x="1" y="1"/>
                  </a:moveTo>
                  <a:lnTo>
                    <a:pt x="1" y="1502"/>
                  </a:lnTo>
                  <a:lnTo>
                    <a:pt x="2169" y="3770"/>
                  </a:lnTo>
                  <a:lnTo>
                    <a:pt x="2169" y="12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2"/>
            <p:cNvSpPr/>
            <p:nvPr/>
          </p:nvSpPr>
          <p:spPr>
            <a:xfrm>
              <a:off x="6595196" y="1699960"/>
              <a:ext cx="7984" cy="649767"/>
            </a:xfrm>
            <a:custGeom>
              <a:avLst/>
              <a:gdLst/>
              <a:ahLst/>
              <a:cxnLst/>
              <a:rect l="l" t="t" r="r" b="b"/>
              <a:pathLst>
                <a:path w="435" h="35400" extrusionOk="0">
                  <a:moveTo>
                    <a:pt x="161" y="1"/>
                  </a:moveTo>
                  <a:cubicBezTo>
                    <a:pt x="76" y="1"/>
                    <a:pt x="0" y="88"/>
                    <a:pt x="0" y="174"/>
                  </a:cubicBezTo>
                  <a:lnTo>
                    <a:pt x="67" y="35199"/>
                  </a:lnTo>
                  <a:cubicBezTo>
                    <a:pt x="67" y="35299"/>
                    <a:pt x="134" y="35399"/>
                    <a:pt x="234" y="35399"/>
                  </a:cubicBezTo>
                  <a:cubicBezTo>
                    <a:pt x="367" y="35399"/>
                    <a:pt x="434" y="35299"/>
                    <a:pt x="434" y="35199"/>
                  </a:cubicBezTo>
                  <a:lnTo>
                    <a:pt x="401" y="174"/>
                  </a:lnTo>
                  <a:cubicBezTo>
                    <a:pt x="401" y="88"/>
                    <a:pt x="326" y="1"/>
                    <a:pt x="241" y="1"/>
                  </a:cubicBezTo>
                  <a:cubicBezTo>
                    <a:pt x="227" y="1"/>
                    <a:pt x="214" y="3"/>
                    <a:pt x="201" y="7"/>
                  </a:cubicBezTo>
                  <a:cubicBezTo>
                    <a:pt x="187" y="3"/>
                    <a:pt x="174" y="1"/>
                    <a:pt x="161" y="1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42"/>
            <p:cNvSpPr/>
            <p:nvPr/>
          </p:nvSpPr>
          <p:spPr>
            <a:xfrm>
              <a:off x="6648756" y="1688507"/>
              <a:ext cx="291165" cy="467135"/>
            </a:xfrm>
            <a:custGeom>
              <a:avLst/>
              <a:gdLst/>
              <a:ahLst/>
              <a:cxnLst/>
              <a:rect l="l" t="t" r="r" b="b"/>
              <a:pathLst>
                <a:path w="15863" h="25450" extrusionOk="0">
                  <a:moveTo>
                    <a:pt x="291" y="0"/>
                  </a:moveTo>
                  <a:cubicBezTo>
                    <a:pt x="147" y="0"/>
                    <a:pt x="1" y="157"/>
                    <a:pt x="118" y="298"/>
                  </a:cubicBezTo>
                  <a:lnTo>
                    <a:pt x="15496" y="25382"/>
                  </a:lnTo>
                  <a:cubicBezTo>
                    <a:pt x="15529" y="25416"/>
                    <a:pt x="15596" y="25449"/>
                    <a:pt x="15662" y="25449"/>
                  </a:cubicBezTo>
                  <a:lnTo>
                    <a:pt x="15762" y="25449"/>
                  </a:lnTo>
                  <a:cubicBezTo>
                    <a:pt x="15829" y="25382"/>
                    <a:pt x="15863" y="25282"/>
                    <a:pt x="15829" y="25182"/>
                  </a:cubicBezTo>
                  <a:lnTo>
                    <a:pt x="452" y="98"/>
                  </a:lnTo>
                  <a:cubicBezTo>
                    <a:pt x="412" y="28"/>
                    <a:pt x="352" y="0"/>
                    <a:pt x="291" y="0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42"/>
            <p:cNvSpPr/>
            <p:nvPr/>
          </p:nvSpPr>
          <p:spPr>
            <a:xfrm>
              <a:off x="6258455" y="1688727"/>
              <a:ext cx="291092" cy="466914"/>
            </a:xfrm>
            <a:custGeom>
              <a:avLst/>
              <a:gdLst/>
              <a:ahLst/>
              <a:cxnLst/>
              <a:rect l="l" t="t" r="r" b="b"/>
              <a:pathLst>
                <a:path w="15859" h="25438" extrusionOk="0">
                  <a:moveTo>
                    <a:pt x="15584" y="0"/>
                  </a:moveTo>
                  <a:cubicBezTo>
                    <a:pt x="15519" y="0"/>
                    <a:pt x="15453" y="35"/>
                    <a:pt x="15411" y="119"/>
                  </a:cubicBezTo>
                  <a:lnTo>
                    <a:pt x="67" y="25170"/>
                  </a:lnTo>
                  <a:cubicBezTo>
                    <a:pt x="0" y="25270"/>
                    <a:pt x="33" y="25370"/>
                    <a:pt x="100" y="25404"/>
                  </a:cubicBezTo>
                  <a:cubicBezTo>
                    <a:pt x="133" y="25437"/>
                    <a:pt x="167" y="25437"/>
                    <a:pt x="200" y="25437"/>
                  </a:cubicBezTo>
                  <a:cubicBezTo>
                    <a:pt x="267" y="25437"/>
                    <a:pt x="334" y="25437"/>
                    <a:pt x="367" y="25370"/>
                  </a:cubicBezTo>
                  <a:lnTo>
                    <a:pt x="15745" y="319"/>
                  </a:lnTo>
                  <a:cubicBezTo>
                    <a:pt x="15859" y="160"/>
                    <a:pt x="15723" y="0"/>
                    <a:pt x="15584" y="0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42"/>
            <p:cNvSpPr/>
            <p:nvPr/>
          </p:nvSpPr>
          <p:spPr>
            <a:xfrm>
              <a:off x="6909286" y="1368854"/>
              <a:ext cx="63086" cy="155522"/>
            </a:xfrm>
            <a:custGeom>
              <a:avLst/>
              <a:gdLst/>
              <a:ahLst/>
              <a:cxnLst/>
              <a:rect l="l" t="t" r="r" b="b"/>
              <a:pathLst>
                <a:path w="3437" h="8473" extrusionOk="0">
                  <a:moveTo>
                    <a:pt x="1" y="0"/>
                  </a:moveTo>
                  <a:cubicBezTo>
                    <a:pt x="1" y="0"/>
                    <a:pt x="401" y="8473"/>
                    <a:pt x="1702" y="8473"/>
                  </a:cubicBezTo>
                  <a:cubicBezTo>
                    <a:pt x="3003" y="8473"/>
                    <a:pt x="3436" y="0"/>
                    <a:pt x="3436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42"/>
            <p:cNvSpPr/>
            <p:nvPr/>
          </p:nvSpPr>
          <p:spPr>
            <a:xfrm>
              <a:off x="6906221" y="1350481"/>
              <a:ext cx="69217" cy="36747"/>
            </a:xfrm>
            <a:custGeom>
              <a:avLst/>
              <a:gdLst/>
              <a:ahLst/>
              <a:cxnLst/>
              <a:rect l="l" t="t" r="r" b="b"/>
              <a:pathLst>
                <a:path w="3771" h="2002" extrusionOk="0">
                  <a:moveTo>
                    <a:pt x="1886" y="0"/>
                  </a:moveTo>
                  <a:cubicBezTo>
                    <a:pt x="1469" y="0"/>
                    <a:pt x="1052" y="101"/>
                    <a:pt x="668" y="301"/>
                  </a:cubicBezTo>
                  <a:cubicBezTo>
                    <a:pt x="1" y="701"/>
                    <a:pt x="1" y="1301"/>
                    <a:pt x="668" y="1702"/>
                  </a:cubicBezTo>
                  <a:cubicBezTo>
                    <a:pt x="1052" y="1902"/>
                    <a:pt x="1469" y="2002"/>
                    <a:pt x="1886" y="2002"/>
                  </a:cubicBezTo>
                  <a:cubicBezTo>
                    <a:pt x="2303" y="2002"/>
                    <a:pt x="2720" y="1902"/>
                    <a:pt x="3103" y="1702"/>
                  </a:cubicBezTo>
                  <a:cubicBezTo>
                    <a:pt x="3770" y="1301"/>
                    <a:pt x="3770" y="701"/>
                    <a:pt x="3103" y="301"/>
                  </a:cubicBezTo>
                  <a:cubicBezTo>
                    <a:pt x="2720" y="101"/>
                    <a:pt x="2303" y="0"/>
                    <a:pt x="1886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42"/>
            <p:cNvSpPr/>
            <p:nvPr/>
          </p:nvSpPr>
          <p:spPr>
            <a:xfrm>
              <a:off x="6227215" y="1368854"/>
              <a:ext cx="63086" cy="155522"/>
            </a:xfrm>
            <a:custGeom>
              <a:avLst/>
              <a:gdLst/>
              <a:ahLst/>
              <a:cxnLst/>
              <a:rect l="l" t="t" r="r" b="b"/>
              <a:pathLst>
                <a:path w="3437" h="8473" extrusionOk="0">
                  <a:moveTo>
                    <a:pt x="1" y="0"/>
                  </a:moveTo>
                  <a:cubicBezTo>
                    <a:pt x="1" y="0"/>
                    <a:pt x="434" y="8473"/>
                    <a:pt x="1735" y="8473"/>
                  </a:cubicBezTo>
                  <a:cubicBezTo>
                    <a:pt x="3036" y="8473"/>
                    <a:pt x="3437" y="0"/>
                    <a:pt x="3437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42"/>
            <p:cNvSpPr/>
            <p:nvPr/>
          </p:nvSpPr>
          <p:spPr>
            <a:xfrm>
              <a:off x="6224168" y="1350481"/>
              <a:ext cx="69198" cy="36747"/>
            </a:xfrm>
            <a:custGeom>
              <a:avLst/>
              <a:gdLst/>
              <a:ahLst/>
              <a:cxnLst/>
              <a:rect l="l" t="t" r="r" b="b"/>
              <a:pathLst>
                <a:path w="3770" h="2002" extrusionOk="0">
                  <a:moveTo>
                    <a:pt x="1885" y="0"/>
                  </a:moveTo>
                  <a:cubicBezTo>
                    <a:pt x="1468" y="0"/>
                    <a:pt x="1051" y="101"/>
                    <a:pt x="667" y="301"/>
                  </a:cubicBezTo>
                  <a:cubicBezTo>
                    <a:pt x="0" y="701"/>
                    <a:pt x="0" y="1301"/>
                    <a:pt x="667" y="1702"/>
                  </a:cubicBezTo>
                  <a:cubicBezTo>
                    <a:pt x="1051" y="1902"/>
                    <a:pt x="1468" y="2002"/>
                    <a:pt x="1885" y="2002"/>
                  </a:cubicBezTo>
                  <a:cubicBezTo>
                    <a:pt x="2302" y="2002"/>
                    <a:pt x="2719" y="1902"/>
                    <a:pt x="3102" y="1702"/>
                  </a:cubicBezTo>
                  <a:cubicBezTo>
                    <a:pt x="3769" y="1301"/>
                    <a:pt x="3769" y="701"/>
                    <a:pt x="3102" y="301"/>
                  </a:cubicBezTo>
                  <a:cubicBezTo>
                    <a:pt x="2719" y="101"/>
                    <a:pt x="2302" y="0"/>
                    <a:pt x="1885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42"/>
            <p:cNvSpPr/>
            <p:nvPr/>
          </p:nvSpPr>
          <p:spPr>
            <a:xfrm>
              <a:off x="6264567" y="1423332"/>
              <a:ext cx="668618" cy="413924"/>
            </a:xfrm>
            <a:custGeom>
              <a:avLst/>
              <a:gdLst/>
              <a:ahLst/>
              <a:cxnLst/>
              <a:rect l="l" t="t" r="r" b="b"/>
              <a:pathLst>
                <a:path w="36427" h="22551" extrusionOk="0">
                  <a:moveTo>
                    <a:pt x="1302" y="1"/>
                  </a:moveTo>
                  <a:lnTo>
                    <a:pt x="1" y="768"/>
                  </a:lnTo>
                  <a:lnTo>
                    <a:pt x="13010" y="11276"/>
                  </a:lnTo>
                  <a:lnTo>
                    <a:pt x="1" y="21783"/>
                  </a:lnTo>
                  <a:lnTo>
                    <a:pt x="1302" y="22550"/>
                  </a:lnTo>
                  <a:lnTo>
                    <a:pt x="18214" y="14278"/>
                  </a:lnTo>
                  <a:lnTo>
                    <a:pt x="35126" y="22550"/>
                  </a:lnTo>
                  <a:lnTo>
                    <a:pt x="36427" y="21783"/>
                  </a:lnTo>
                  <a:lnTo>
                    <a:pt x="23417" y="11276"/>
                  </a:lnTo>
                  <a:lnTo>
                    <a:pt x="36427" y="768"/>
                  </a:lnTo>
                  <a:lnTo>
                    <a:pt x="35126" y="1"/>
                  </a:lnTo>
                  <a:lnTo>
                    <a:pt x="18214" y="8274"/>
                  </a:lnTo>
                  <a:lnTo>
                    <a:pt x="1302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42"/>
            <p:cNvSpPr/>
            <p:nvPr/>
          </p:nvSpPr>
          <p:spPr>
            <a:xfrm>
              <a:off x="6264567" y="1395781"/>
              <a:ext cx="668618" cy="413924"/>
            </a:xfrm>
            <a:custGeom>
              <a:avLst/>
              <a:gdLst/>
              <a:ahLst/>
              <a:cxnLst/>
              <a:rect l="l" t="t" r="r" b="b"/>
              <a:pathLst>
                <a:path w="36427" h="22551" extrusionOk="0">
                  <a:moveTo>
                    <a:pt x="1302" y="1"/>
                  </a:moveTo>
                  <a:lnTo>
                    <a:pt x="1" y="768"/>
                  </a:lnTo>
                  <a:lnTo>
                    <a:pt x="13010" y="9775"/>
                  </a:lnTo>
                  <a:lnTo>
                    <a:pt x="1" y="21783"/>
                  </a:lnTo>
                  <a:lnTo>
                    <a:pt x="1302" y="22550"/>
                  </a:lnTo>
                  <a:lnTo>
                    <a:pt x="18214" y="12777"/>
                  </a:lnTo>
                  <a:lnTo>
                    <a:pt x="35126" y="22550"/>
                  </a:lnTo>
                  <a:lnTo>
                    <a:pt x="36427" y="21783"/>
                  </a:lnTo>
                  <a:lnTo>
                    <a:pt x="23417" y="9775"/>
                  </a:lnTo>
                  <a:lnTo>
                    <a:pt x="36427" y="768"/>
                  </a:lnTo>
                  <a:lnTo>
                    <a:pt x="35126" y="1"/>
                  </a:lnTo>
                  <a:lnTo>
                    <a:pt x="18214" y="6772"/>
                  </a:lnTo>
                  <a:lnTo>
                    <a:pt x="1302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42"/>
            <p:cNvSpPr/>
            <p:nvPr/>
          </p:nvSpPr>
          <p:spPr>
            <a:xfrm>
              <a:off x="6909286" y="1795608"/>
              <a:ext cx="23898" cy="41647"/>
            </a:xfrm>
            <a:custGeom>
              <a:avLst/>
              <a:gdLst/>
              <a:ahLst/>
              <a:cxnLst/>
              <a:rect l="l" t="t" r="r" b="b"/>
              <a:pathLst>
                <a:path w="1302" h="2269" extrusionOk="0">
                  <a:moveTo>
                    <a:pt x="1302" y="0"/>
                  </a:moveTo>
                  <a:lnTo>
                    <a:pt x="1" y="767"/>
                  </a:lnTo>
                  <a:lnTo>
                    <a:pt x="1" y="2268"/>
                  </a:lnTo>
                  <a:lnTo>
                    <a:pt x="1302" y="1501"/>
                  </a:lnTo>
                  <a:lnTo>
                    <a:pt x="1302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42"/>
            <p:cNvSpPr/>
            <p:nvPr/>
          </p:nvSpPr>
          <p:spPr>
            <a:xfrm>
              <a:off x="6598867" y="1630285"/>
              <a:ext cx="310438" cy="206971"/>
            </a:xfrm>
            <a:custGeom>
              <a:avLst/>
              <a:gdLst/>
              <a:ahLst/>
              <a:cxnLst/>
              <a:rect l="l" t="t" r="r" b="b"/>
              <a:pathLst>
                <a:path w="16913" h="11276" extrusionOk="0">
                  <a:moveTo>
                    <a:pt x="1" y="1"/>
                  </a:moveTo>
                  <a:lnTo>
                    <a:pt x="1" y="3003"/>
                  </a:lnTo>
                  <a:lnTo>
                    <a:pt x="16913" y="11275"/>
                  </a:lnTo>
                  <a:lnTo>
                    <a:pt x="16913" y="977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42"/>
            <p:cNvSpPr/>
            <p:nvPr/>
          </p:nvSpPr>
          <p:spPr>
            <a:xfrm>
              <a:off x="6264567" y="1409878"/>
              <a:ext cx="238799" cy="194710"/>
            </a:xfrm>
            <a:custGeom>
              <a:avLst/>
              <a:gdLst/>
              <a:ahLst/>
              <a:cxnLst/>
              <a:rect l="l" t="t" r="r" b="b"/>
              <a:pathLst>
                <a:path w="13010" h="10608" extrusionOk="0">
                  <a:moveTo>
                    <a:pt x="1" y="0"/>
                  </a:moveTo>
                  <a:lnTo>
                    <a:pt x="1" y="1501"/>
                  </a:lnTo>
                  <a:lnTo>
                    <a:pt x="10975" y="10608"/>
                  </a:lnTo>
                  <a:lnTo>
                    <a:pt x="13010" y="900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42"/>
            <p:cNvSpPr/>
            <p:nvPr/>
          </p:nvSpPr>
          <p:spPr>
            <a:xfrm>
              <a:off x="6694386" y="1409878"/>
              <a:ext cx="238799" cy="194710"/>
            </a:xfrm>
            <a:custGeom>
              <a:avLst/>
              <a:gdLst/>
              <a:ahLst/>
              <a:cxnLst/>
              <a:rect l="l" t="t" r="r" b="b"/>
              <a:pathLst>
                <a:path w="13010" h="10608" extrusionOk="0">
                  <a:moveTo>
                    <a:pt x="13010" y="0"/>
                  </a:moveTo>
                  <a:lnTo>
                    <a:pt x="0" y="9007"/>
                  </a:lnTo>
                  <a:lnTo>
                    <a:pt x="2035" y="10608"/>
                  </a:lnTo>
                  <a:lnTo>
                    <a:pt x="13010" y="1501"/>
                  </a:lnTo>
                  <a:lnTo>
                    <a:pt x="13010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42"/>
            <p:cNvSpPr/>
            <p:nvPr/>
          </p:nvSpPr>
          <p:spPr>
            <a:xfrm>
              <a:off x="6551107" y="1550073"/>
              <a:ext cx="95538" cy="50238"/>
            </a:xfrm>
            <a:custGeom>
              <a:avLst/>
              <a:gdLst/>
              <a:ahLst/>
              <a:cxnLst/>
              <a:rect l="l" t="t" r="r" b="b"/>
              <a:pathLst>
                <a:path w="5205" h="2737" extrusionOk="0">
                  <a:moveTo>
                    <a:pt x="234" y="1"/>
                  </a:moveTo>
                  <a:cubicBezTo>
                    <a:pt x="101" y="1"/>
                    <a:pt x="1" y="101"/>
                    <a:pt x="1" y="234"/>
                  </a:cubicBezTo>
                  <a:lnTo>
                    <a:pt x="1" y="2503"/>
                  </a:lnTo>
                  <a:cubicBezTo>
                    <a:pt x="1" y="2636"/>
                    <a:pt x="101" y="2736"/>
                    <a:pt x="234" y="2736"/>
                  </a:cubicBezTo>
                  <a:lnTo>
                    <a:pt x="4938" y="2736"/>
                  </a:lnTo>
                  <a:cubicBezTo>
                    <a:pt x="5104" y="2736"/>
                    <a:pt x="5204" y="2636"/>
                    <a:pt x="5204" y="2503"/>
                  </a:cubicBezTo>
                  <a:lnTo>
                    <a:pt x="5204" y="234"/>
                  </a:lnTo>
                  <a:cubicBezTo>
                    <a:pt x="5204" y="101"/>
                    <a:pt x="5104" y="1"/>
                    <a:pt x="4938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42"/>
            <p:cNvSpPr/>
            <p:nvPr/>
          </p:nvSpPr>
          <p:spPr>
            <a:xfrm>
              <a:off x="6264567" y="1795608"/>
              <a:ext cx="23898" cy="41647"/>
            </a:xfrm>
            <a:custGeom>
              <a:avLst/>
              <a:gdLst/>
              <a:ahLst/>
              <a:cxnLst/>
              <a:rect l="l" t="t" r="r" b="b"/>
              <a:pathLst>
                <a:path w="1302" h="2269" extrusionOk="0">
                  <a:moveTo>
                    <a:pt x="1" y="0"/>
                  </a:moveTo>
                  <a:lnTo>
                    <a:pt x="1" y="1501"/>
                  </a:lnTo>
                  <a:lnTo>
                    <a:pt x="1302" y="2268"/>
                  </a:lnTo>
                  <a:lnTo>
                    <a:pt x="1302" y="76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42"/>
            <p:cNvSpPr/>
            <p:nvPr/>
          </p:nvSpPr>
          <p:spPr>
            <a:xfrm>
              <a:off x="6905010" y="1789478"/>
              <a:ext cx="63068" cy="155540"/>
            </a:xfrm>
            <a:custGeom>
              <a:avLst/>
              <a:gdLst/>
              <a:ahLst/>
              <a:cxnLst/>
              <a:rect l="l" t="t" r="r" b="b"/>
              <a:pathLst>
                <a:path w="3436" h="8474" extrusionOk="0">
                  <a:moveTo>
                    <a:pt x="0" y="1"/>
                  </a:moveTo>
                  <a:cubicBezTo>
                    <a:pt x="0" y="1"/>
                    <a:pt x="400" y="8473"/>
                    <a:pt x="1735" y="8473"/>
                  </a:cubicBezTo>
                  <a:cubicBezTo>
                    <a:pt x="3002" y="8473"/>
                    <a:pt x="3436" y="1"/>
                    <a:pt x="3436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42"/>
            <p:cNvSpPr/>
            <p:nvPr/>
          </p:nvSpPr>
          <p:spPr>
            <a:xfrm>
              <a:off x="6902550" y="1771104"/>
              <a:ext cx="68593" cy="36306"/>
            </a:xfrm>
            <a:custGeom>
              <a:avLst/>
              <a:gdLst/>
              <a:ahLst/>
              <a:cxnLst/>
              <a:rect l="l" t="t" r="r" b="b"/>
              <a:pathLst>
                <a:path w="3737" h="1978" extrusionOk="0">
                  <a:moveTo>
                    <a:pt x="1852" y="1"/>
                  </a:moveTo>
                  <a:cubicBezTo>
                    <a:pt x="1435" y="1"/>
                    <a:pt x="1018" y="101"/>
                    <a:pt x="635" y="301"/>
                  </a:cubicBezTo>
                  <a:cubicBezTo>
                    <a:pt x="1" y="668"/>
                    <a:pt x="1" y="1302"/>
                    <a:pt x="635" y="1702"/>
                  </a:cubicBezTo>
                  <a:cubicBezTo>
                    <a:pt x="1018" y="1886"/>
                    <a:pt x="1435" y="1977"/>
                    <a:pt x="1852" y="1977"/>
                  </a:cubicBezTo>
                  <a:cubicBezTo>
                    <a:pt x="2269" y="1977"/>
                    <a:pt x="2686" y="1886"/>
                    <a:pt x="3070" y="1702"/>
                  </a:cubicBezTo>
                  <a:cubicBezTo>
                    <a:pt x="3737" y="1302"/>
                    <a:pt x="3737" y="701"/>
                    <a:pt x="3070" y="301"/>
                  </a:cubicBezTo>
                  <a:cubicBezTo>
                    <a:pt x="2686" y="101"/>
                    <a:pt x="2269" y="1"/>
                    <a:pt x="185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42"/>
            <p:cNvSpPr/>
            <p:nvPr/>
          </p:nvSpPr>
          <p:spPr>
            <a:xfrm>
              <a:off x="6229674" y="1789478"/>
              <a:ext cx="63086" cy="155540"/>
            </a:xfrm>
            <a:custGeom>
              <a:avLst/>
              <a:gdLst/>
              <a:ahLst/>
              <a:cxnLst/>
              <a:rect l="l" t="t" r="r" b="b"/>
              <a:pathLst>
                <a:path w="3437" h="8474" extrusionOk="0">
                  <a:moveTo>
                    <a:pt x="0" y="1"/>
                  </a:moveTo>
                  <a:cubicBezTo>
                    <a:pt x="0" y="1"/>
                    <a:pt x="401" y="8473"/>
                    <a:pt x="1701" y="8473"/>
                  </a:cubicBezTo>
                  <a:cubicBezTo>
                    <a:pt x="3036" y="8473"/>
                    <a:pt x="3436" y="1"/>
                    <a:pt x="3436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42"/>
            <p:cNvSpPr/>
            <p:nvPr/>
          </p:nvSpPr>
          <p:spPr>
            <a:xfrm>
              <a:off x="6226609" y="1771104"/>
              <a:ext cx="69198" cy="36306"/>
            </a:xfrm>
            <a:custGeom>
              <a:avLst/>
              <a:gdLst/>
              <a:ahLst/>
              <a:cxnLst/>
              <a:rect l="l" t="t" r="r" b="b"/>
              <a:pathLst>
                <a:path w="3770" h="1978" extrusionOk="0">
                  <a:moveTo>
                    <a:pt x="1885" y="1"/>
                  </a:moveTo>
                  <a:cubicBezTo>
                    <a:pt x="1468" y="1"/>
                    <a:pt x="1051" y="101"/>
                    <a:pt x="668" y="301"/>
                  </a:cubicBezTo>
                  <a:cubicBezTo>
                    <a:pt x="0" y="701"/>
                    <a:pt x="0" y="1302"/>
                    <a:pt x="668" y="1702"/>
                  </a:cubicBezTo>
                  <a:cubicBezTo>
                    <a:pt x="1051" y="1886"/>
                    <a:pt x="1468" y="1977"/>
                    <a:pt x="1885" y="1977"/>
                  </a:cubicBezTo>
                  <a:cubicBezTo>
                    <a:pt x="2302" y="1977"/>
                    <a:pt x="2719" y="1886"/>
                    <a:pt x="3103" y="1702"/>
                  </a:cubicBezTo>
                  <a:cubicBezTo>
                    <a:pt x="3770" y="1302"/>
                    <a:pt x="3770" y="668"/>
                    <a:pt x="3103" y="301"/>
                  </a:cubicBezTo>
                  <a:cubicBezTo>
                    <a:pt x="2719" y="101"/>
                    <a:pt x="2302" y="1"/>
                    <a:pt x="1885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42"/>
            <p:cNvSpPr/>
            <p:nvPr/>
          </p:nvSpPr>
          <p:spPr>
            <a:xfrm>
              <a:off x="6813767" y="1681715"/>
              <a:ext cx="245553" cy="100439"/>
            </a:xfrm>
            <a:custGeom>
              <a:avLst/>
              <a:gdLst/>
              <a:ahLst/>
              <a:cxnLst/>
              <a:rect l="l" t="t" r="r" b="b"/>
              <a:pathLst>
                <a:path w="13378" h="5472" extrusionOk="0">
                  <a:moveTo>
                    <a:pt x="6677" y="1"/>
                  </a:moveTo>
                  <a:cubicBezTo>
                    <a:pt x="4254" y="1"/>
                    <a:pt x="1836" y="534"/>
                    <a:pt x="1" y="1602"/>
                  </a:cubicBezTo>
                  <a:lnTo>
                    <a:pt x="6706" y="5471"/>
                  </a:lnTo>
                  <a:lnTo>
                    <a:pt x="13377" y="1602"/>
                  </a:lnTo>
                  <a:cubicBezTo>
                    <a:pt x="11526" y="534"/>
                    <a:pt x="9099" y="1"/>
                    <a:pt x="6677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42"/>
            <p:cNvSpPr/>
            <p:nvPr/>
          </p:nvSpPr>
          <p:spPr>
            <a:xfrm>
              <a:off x="6936837" y="1711102"/>
              <a:ext cx="190433" cy="142068"/>
            </a:xfrm>
            <a:custGeom>
              <a:avLst/>
              <a:gdLst/>
              <a:ahLst/>
              <a:cxnLst/>
              <a:rect l="l" t="t" r="r" b="b"/>
              <a:pathLst>
                <a:path w="10375" h="7740" extrusionOk="0">
                  <a:moveTo>
                    <a:pt x="6672" y="1"/>
                  </a:moveTo>
                  <a:lnTo>
                    <a:pt x="1" y="3870"/>
                  </a:lnTo>
                  <a:lnTo>
                    <a:pt x="6672" y="7740"/>
                  </a:lnTo>
                  <a:cubicBezTo>
                    <a:pt x="10375" y="5605"/>
                    <a:pt x="10375" y="2136"/>
                    <a:pt x="6672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42"/>
            <p:cNvSpPr/>
            <p:nvPr/>
          </p:nvSpPr>
          <p:spPr>
            <a:xfrm>
              <a:off x="6813767" y="1782136"/>
              <a:ext cx="245553" cy="100420"/>
            </a:xfrm>
            <a:custGeom>
              <a:avLst/>
              <a:gdLst/>
              <a:ahLst/>
              <a:cxnLst/>
              <a:rect l="l" t="t" r="r" b="b"/>
              <a:pathLst>
                <a:path w="13378" h="5471" extrusionOk="0">
                  <a:moveTo>
                    <a:pt x="6706" y="0"/>
                  </a:moveTo>
                  <a:lnTo>
                    <a:pt x="1" y="3870"/>
                  </a:lnTo>
                  <a:cubicBezTo>
                    <a:pt x="1852" y="4937"/>
                    <a:pt x="4271" y="5471"/>
                    <a:pt x="6689" y="5471"/>
                  </a:cubicBezTo>
                  <a:cubicBezTo>
                    <a:pt x="9107" y="5471"/>
                    <a:pt x="11526" y="4937"/>
                    <a:pt x="13377" y="3870"/>
                  </a:cubicBezTo>
                  <a:lnTo>
                    <a:pt x="6706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42"/>
            <p:cNvSpPr/>
            <p:nvPr/>
          </p:nvSpPr>
          <p:spPr>
            <a:xfrm>
              <a:off x="6745817" y="1711102"/>
              <a:ext cx="191039" cy="142068"/>
            </a:xfrm>
            <a:custGeom>
              <a:avLst/>
              <a:gdLst/>
              <a:ahLst/>
              <a:cxnLst/>
              <a:rect l="l" t="t" r="r" b="b"/>
              <a:pathLst>
                <a:path w="10408" h="7740" extrusionOk="0">
                  <a:moveTo>
                    <a:pt x="3703" y="1"/>
                  </a:moveTo>
                  <a:cubicBezTo>
                    <a:pt x="0" y="2136"/>
                    <a:pt x="0" y="5605"/>
                    <a:pt x="3703" y="7740"/>
                  </a:cubicBezTo>
                  <a:lnTo>
                    <a:pt x="10408" y="3870"/>
                  </a:lnTo>
                  <a:lnTo>
                    <a:pt x="3703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42"/>
            <p:cNvSpPr/>
            <p:nvPr/>
          </p:nvSpPr>
          <p:spPr>
            <a:xfrm>
              <a:off x="6918482" y="1780594"/>
              <a:ext cx="36141" cy="21310"/>
            </a:xfrm>
            <a:custGeom>
              <a:avLst/>
              <a:gdLst/>
              <a:ahLst/>
              <a:cxnLst/>
              <a:rect l="l" t="t" r="r" b="b"/>
              <a:pathLst>
                <a:path w="1969" h="1161" extrusionOk="0">
                  <a:moveTo>
                    <a:pt x="984" y="1"/>
                  </a:moveTo>
                  <a:cubicBezTo>
                    <a:pt x="759" y="1"/>
                    <a:pt x="534" y="51"/>
                    <a:pt x="334" y="151"/>
                  </a:cubicBezTo>
                  <a:lnTo>
                    <a:pt x="0" y="151"/>
                  </a:lnTo>
                  <a:lnTo>
                    <a:pt x="0" y="585"/>
                  </a:lnTo>
                  <a:cubicBezTo>
                    <a:pt x="0" y="751"/>
                    <a:pt x="133" y="918"/>
                    <a:pt x="300" y="985"/>
                  </a:cubicBezTo>
                  <a:cubicBezTo>
                    <a:pt x="517" y="1102"/>
                    <a:pt x="751" y="1160"/>
                    <a:pt x="984" y="1160"/>
                  </a:cubicBezTo>
                  <a:cubicBezTo>
                    <a:pt x="1218" y="1160"/>
                    <a:pt x="1451" y="1102"/>
                    <a:pt x="1668" y="985"/>
                  </a:cubicBezTo>
                  <a:cubicBezTo>
                    <a:pt x="1835" y="918"/>
                    <a:pt x="1968" y="751"/>
                    <a:pt x="1968" y="585"/>
                  </a:cubicBezTo>
                  <a:lnTo>
                    <a:pt x="1968" y="151"/>
                  </a:lnTo>
                  <a:lnTo>
                    <a:pt x="1635" y="151"/>
                  </a:lnTo>
                  <a:cubicBezTo>
                    <a:pt x="1434" y="51"/>
                    <a:pt x="1209" y="1"/>
                    <a:pt x="984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42"/>
            <p:cNvSpPr/>
            <p:nvPr/>
          </p:nvSpPr>
          <p:spPr>
            <a:xfrm>
              <a:off x="6918482" y="1780594"/>
              <a:ext cx="36141" cy="21310"/>
            </a:xfrm>
            <a:custGeom>
              <a:avLst/>
              <a:gdLst/>
              <a:ahLst/>
              <a:cxnLst/>
              <a:rect l="l" t="t" r="r" b="b"/>
              <a:pathLst>
                <a:path w="1969" h="1161" extrusionOk="0">
                  <a:moveTo>
                    <a:pt x="984" y="1"/>
                  </a:moveTo>
                  <a:cubicBezTo>
                    <a:pt x="759" y="1"/>
                    <a:pt x="534" y="51"/>
                    <a:pt x="334" y="151"/>
                  </a:cubicBezTo>
                  <a:lnTo>
                    <a:pt x="0" y="151"/>
                  </a:lnTo>
                  <a:lnTo>
                    <a:pt x="0" y="585"/>
                  </a:lnTo>
                  <a:cubicBezTo>
                    <a:pt x="0" y="751"/>
                    <a:pt x="133" y="918"/>
                    <a:pt x="300" y="985"/>
                  </a:cubicBezTo>
                  <a:cubicBezTo>
                    <a:pt x="517" y="1102"/>
                    <a:pt x="751" y="1160"/>
                    <a:pt x="984" y="1160"/>
                  </a:cubicBezTo>
                  <a:cubicBezTo>
                    <a:pt x="1218" y="1160"/>
                    <a:pt x="1451" y="1102"/>
                    <a:pt x="1668" y="985"/>
                  </a:cubicBezTo>
                  <a:cubicBezTo>
                    <a:pt x="1835" y="918"/>
                    <a:pt x="1968" y="751"/>
                    <a:pt x="1968" y="585"/>
                  </a:cubicBezTo>
                  <a:lnTo>
                    <a:pt x="1968" y="151"/>
                  </a:lnTo>
                  <a:lnTo>
                    <a:pt x="1635" y="151"/>
                  </a:lnTo>
                  <a:cubicBezTo>
                    <a:pt x="1434" y="51"/>
                    <a:pt x="1209" y="1"/>
                    <a:pt x="9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42"/>
            <p:cNvSpPr/>
            <p:nvPr/>
          </p:nvSpPr>
          <p:spPr>
            <a:xfrm>
              <a:off x="6916023" y="1772793"/>
              <a:ext cx="41042" cy="20686"/>
            </a:xfrm>
            <a:custGeom>
              <a:avLst/>
              <a:gdLst/>
              <a:ahLst/>
              <a:cxnLst/>
              <a:rect l="l" t="t" r="r" b="b"/>
              <a:pathLst>
                <a:path w="2236" h="1127" extrusionOk="0">
                  <a:moveTo>
                    <a:pt x="1114" y="1"/>
                  </a:moveTo>
                  <a:cubicBezTo>
                    <a:pt x="876" y="1"/>
                    <a:pt x="634" y="59"/>
                    <a:pt x="401" y="176"/>
                  </a:cubicBezTo>
                  <a:cubicBezTo>
                    <a:pt x="1" y="276"/>
                    <a:pt x="1" y="876"/>
                    <a:pt x="401" y="976"/>
                  </a:cubicBezTo>
                  <a:cubicBezTo>
                    <a:pt x="634" y="1076"/>
                    <a:pt x="876" y="1126"/>
                    <a:pt x="1114" y="1126"/>
                  </a:cubicBezTo>
                  <a:cubicBezTo>
                    <a:pt x="1352" y="1126"/>
                    <a:pt x="1585" y="1076"/>
                    <a:pt x="1802" y="976"/>
                  </a:cubicBezTo>
                  <a:cubicBezTo>
                    <a:pt x="2236" y="876"/>
                    <a:pt x="2236" y="276"/>
                    <a:pt x="1802" y="176"/>
                  </a:cubicBezTo>
                  <a:cubicBezTo>
                    <a:pt x="1585" y="59"/>
                    <a:pt x="1352" y="1"/>
                    <a:pt x="1114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42"/>
            <p:cNvSpPr/>
            <p:nvPr/>
          </p:nvSpPr>
          <p:spPr>
            <a:xfrm>
              <a:off x="6926430" y="1778299"/>
              <a:ext cx="20227" cy="10591"/>
            </a:xfrm>
            <a:custGeom>
              <a:avLst/>
              <a:gdLst/>
              <a:ahLst/>
              <a:cxnLst/>
              <a:rect l="l" t="t" r="r" b="b"/>
              <a:pathLst>
                <a:path w="1102" h="577" extrusionOk="0">
                  <a:moveTo>
                    <a:pt x="551" y="1"/>
                  </a:moveTo>
                  <a:cubicBezTo>
                    <a:pt x="434" y="1"/>
                    <a:pt x="318" y="26"/>
                    <a:pt x="201" y="76"/>
                  </a:cubicBezTo>
                  <a:cubicBezTo>
                    <a:pt x="1" y="176"/>
                    <a:pt x="1" y="376"/>
                    <a:pt x="201" y="476"/>
                  </a:cubicBezTo>
                  <a:cubicBezTo>
                    <a:pt x="318" y="543"/>
                    <a:pt x="434" y="576"/>
                    <a:pt x="551" y="576"/>
                  </a:cubicBezTo>
                  <a:cubicBezTo>
                    <a:pt x="668" y="576"/>
                    <a:pt x="785" y="543"/>
                    <a:pt x="901" y="476"/>
                  </a:cubicBezTo>
                  <a:cubicBezTo>
                    <a:pt x="1101" y="376"/>
                    <a:pt x="1101" y="176"/>
                    <a:pt x="901" y="76"/>
                  </a:cubicBezTo>
                  <a:cubicBezTo>
                    <a:pt x="785" y="26"/>
                    <a:pt x="668" y="1"/>
                    <a:pt x="55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42"/>
            <p:cNvSpPr/>
            <p:nvPr/>
          </p:nvSpPr>
          <p:spPr>
            <a:xfrm>
              <a:off x="6138450" y="1681715"/>
              <a:ext cx="245535" cy="100439"/>
            </a:xfrm>
            <a:custGeom>
              <a:avLst/>
              <a:gdLst/>
              <a:ahLst/>
              <a:cxnLst/>
              <a:rect l="l" t="t" r="r" b="b"/>
              <a:pathLst>
                <a:path w="13377" h="5472" extrusionOk="0">
                  <a:moveTo>
                    <a:pt x="6676" y="1"/>
                  </a:moveTo>
                  <a:cubicBezTo>
                    <a:pt x="4253" y="1"/>
                    <a:pt x="1835" y="534"/>
                    <a:pt x="0" y="1602"/>
                  </a:cubicBezTo>
                  <a:lnTo>
                    <a:pt x="6671" y="5471"/>
                  </a:lnTo>
                  <a:lnTo>
                    <a:pt x="13376" y="1602"/>
                  </a:lnTo>
                  <a:cubicBezTo>
                    <a:pt x="11525" y="534"/>
                    <a:pt x="9098" y="1"/>
                    <a:pt x="6676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42"/>
            <p:cNvSpPr/>
            <p:nvPr/>
          </p:nvSpPr>
          <p:spPr>
            <a:xfrm>
              <a:off x="6260896" y="1711102"/>
              <a:ext cx="191039" cy="142068"/>
            </a:xfrm>
            <a:custGeom>
              <a:avLst/>
              <a:gdLst/>
              <a:ahLst/>
              <a:cxnLst/>
              <a:rect l="l" t="t" r="r" b="b"/>
              <a:pathLst>
                <a:path w="10408" h="7740" extrusionOk="0">
                  <a:moveTo>
                    <a:pt x="6705" y="1"/>
                  </a:moveTo>
                  <a:lnTo>
                    <a:pt x="0" y="3870"/>
                  </a:lnTo>
                  <a:lnTo>
                    <a:pt x="6705" y="7740"/>
                  </a:lnTo>
                  <a:cubicBezTo>
                    <a:pt x="10408" y="5605"/>
                    <a:pt x="10408" y="2136"/>
                    <a:pt x="6705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42"/>
            <p:cNvSpPr/>
            <p:nvPr/>
          </p:nvSpPr>
          <p:spPr>
            <a:xfrm>
              <a:off x="6138450" y="1782136"/>
              <a:ext cx="245535" cy="100420"/>
            </a:xfrm>
            <a:custGeom>
              <a:avLst/>
              <a:gdLst/>
              <a:ahLst/>
              <a:cxnLst/>
              <a:rect l="l" t="t" r="r" b="b"/>
              <a:pathLst>
                <a:path w="13377" h="5471" extrusionOk="0">
                  <a:moveTo>
                    <a:pt x="6671" y="0"/>
                  </a:moveTo>
                  <a:lnTo>
                    <a:pt x="0" y="3870"/>
                  </a:lnTo>
                  <a:cubicBezTo>
                    <a:pt x="1851" y="4937"/>
                    <a:pt x="4270" y="5471"/>
                    <a:pt x="6688" y="5471"/>
                  </a:cubicBezTo>
                  <a:cubicBezTo>
                    <a:pt x="9107" y="5471"/>
                    <a:pt x="11525" y="4937"/>
                    <a:pt x="13376" y="3870"/>
                  </a:cubicBezTo>
                  <a:lnTo>
                    <a:pt x="667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42"/>
            <p:cNvSpPr/>
            <p:nvPr/>
          </p:nvSpPr>
          <p:spPr>
            <a:xfrm>
              <a:off x="6070481" y="1711102"/>
              <a:ext cx="190433" cy="142068"/>
            </a:xfrm>
            <a:custGeom>
              <a:avLst/>
              <a:gdLst/>
              <a:ahLst/>
              <a:cxnLst/>
              <a:rect l="l" t="t" r="r" b="b"/>
              <a:pathLst>
                <a:path w="10375" h="7740" extrusionOk="0">
                  <a:moveTo>
                    <a:pt x="3703" y="1"/>
                  </a:moveTo>
                  <a:cubicBezTo>
                    <a:pt x="0" y="2136"/>
                    <a:pt x="0" y="5605"/>
                    <a:pt x="3703" y="7740"/>
                  </a:cubicBezTo>
                  <a:lnTo>
                    <a:pt x="10374" y="3870"/>
                  </a:lnTo>
                  <a:lnTo>
                    <a:pt x="3703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42"/>
            <p:cNvSpPr/>
            <p:nvPr/>
          </p:nvSpPr>
          <p:spPr>
            <a:xfrm>
              <a:off x="6243147" y="1780594"/>
              <a:ext cx="36141" cy="21310"/>
            </a:xfrm>
            <a:custGeom>
              <a:avLst/>
              <a:gdLst/>
              <a:ahLst/>
              <a:cxnLst/>
              <a:rect l="l" t="t" r="r" b="b"/>
              <a:pathLst>
                <a:path w="1969" h="1161" extrusionOk="0">
                  <a:moveTo>
                    <a:pt x="984" y="1"/>
                  </a:moveTo>
                  <a:cubicBezTo>
                    <a:pt x="759" y="1"/>
                    <a:pt x="534" y="51"/>
                    <a:pt x="334" y="151"/>
                  </a:cubicBezTo>
                  <a:lnTo>
                    <a:pt x="0" y="151"/>
                  </a:lnTo>
                  <a:lnTo>
                    <a:pt x="0" y="585"/>
                  </a:lnTo>
                  <a:cubicBezTo>
                    <a:pt x="0" y="751"/>
                    <a:pt x="100" y="918"/>
                    <a:pt x="267" y="985"/>
                  </a:cubicBezTo>
                  <a:cubicBezTo>
                    <a:pt x="500" y="1102"/>
                    <a:pt x="742" y="1160"/>
                    <a:pt x="980" y="1160"/>
                  </a:cubicBezTo>
                  <a:cubicBezTo>
                    <a:pt x="1218" y="1160"/>
                    <a:pt x="1451" y="1102"/>
                    <a:pt x="1668" y="985"/>
                  </a:cubicBezTo>
                  <a:cubicBezTo>
                    <a:pt x="1835" y="918"/>
                    <a:pt x="1968" y="751"/>
                    <a:pt x="1968" y="585"/>
                  </a:cubicBezTo>
                  <a:lnTo>
                    <a:pt x="1968" y="151"/>
                  </a:lnTo>
                  <a:lnTo>
                    <a:pt x="1635" y="151"/>
                  </a:lnTo>
                  <a:cubicBezTo>
                    <a:pt x="1434" y="51"/>
                    <a:pt x="1209" y="1"/>
                    <a:pt x="984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42"/>
            <p:cNvSpPr/>
            <p:nvPr/>
          </p:nvSpPr>
          <p:spPr>
            <a:xfrm>
              <a:off x="6243147" y="1780594"/>
              <a:ext cx="36141" cy="21310"/>
            </a:xfrm>
            <a:custGeom>
              <a:avLst/>
              <a:gdLst/>
              <a:ahLst/>
              <a:cxnLst/>
              <a:rect l="l" t="t" r="r" b="b"/>
              <a:pathLst>
                <a:path w="1969" h="1161" extrusionOk="0">
                  <a:moveTo>
                    <a:pt x="984" y="1"/>
                  </a:moveTo>
                  <a:cubicBezTo>
                    <a:pt x="759" y="1"/>
                    <a:pt x="534" y="51"/>
                    <a:pt x="334" y="151"/>
                  </a:cubicBezTo>
                  <a:lnTo>
                    <a:pt x="0" y="151"/>
                  </a:lnTo>
                  <a:lnTo>
                    <a:pt x="0" y="585"/>
                  </a:lnTo>
                  <a:cubicBezTo>
                    <a:pt x="0" y="751"/>
                    <a:pt x="100" y="918"/>
                    <a:pt x="267" y="985"/>
                  </a:cubicBezTo>
                  <a:cubicBezTo>
                    <a:pt x="500" y="1102"/>
                    <a:pt x="742" y="1160"/>
                    <a:pt x="980" y="1160"/>
                  </a:cubicBezTo>
                  <a:cubicBezTo>
                    <a:pt x="1218" y="1160"/>
                    <a:pt x="1451" y="1102"/>
                    <a:pt x="1668" y="985"/>
                  </a:cubicBezTo>
                  <a:cubicBezTo>
                    <a:pt x="1835" y="918"/>
                    <a:pt x="1968" y="751"/>
                    <a:pt x="1968" y="585"/>
                  </a:cubicBezTo>
                  <a:lnTo>
                    <a:pt x="1968" y="151"/>
                  </a:lnTo>
                  <a:lnTo>
                    <a:pt x="1635" y="151"/>
                  </a:lnTo>
                  <a:cubicBezTo>
                    <a:pt x="1434" y="51"/>
                    <a:pt x="1209" y="1"/>
                    <a:pt x="9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42"/>
            <p:cNvSpPr/>
            <p:nvPr/>
          </p:nvSpPr>
          <p:spPr>
            <a:xfrm>
              <a:off x="6240687" y="1772793"/>
              <a:ext cx="41042" cy="20686"/>
            </a:xfrm>
            <a:custGeom>
              <a:avLst/>
              <a:gdLst/>
              <a:ahLst/>
              <a:cxnLst/>
              <a:rect l="l" t="t" r="r" b="b"/>
              <a:pathLst>
                <a:path w="2236" h="1127" extrusionOk="0">
                  <a:moveTo>
                    <a:pt x="1118" y="1"/>
                  </a:moveTo>
                  <a:cubicBezTo>
                    <a:pt x="885" y="1"/>
                    <a:pt x="651" y="59"/>
                    <a:pt x="434" y="176"/>
                  </a:cubicBezTo>
                  <a:cubicBezTo>
                    <a:pt x="1" y="276"/>
                    <a:pt x="1" y="876"/>
                    <a:pt x="434" y="976"/>
                  </a:cubicBezTo>
                  <a:cubicBezTo>
                    <a:pt x="651" y="1076"/>
                    <a:pt x="885" y="1126"/>
                    <a:pt x="1118" y="1126"/>
                  </a:cubicBezTo>
                  <a:cubicBezTo>
                    <a:pt x="1352" y="1126"/>
                    <a:pt x="1585" y="1076"/>
                    <a:pt x="1802" y="976"/>
                  </a:cubicBezTo>
                  <a:cubicBezTo>
                    <a:pt x="2236" y="876"/>
                    <a:pt x="2236" y="276"/>
                    <a:pt x="1802" y="176"/>
                  </a:cubicBezTo>
                  <a:cubicBezTo>
                    <a:pt x="1585" y="59"/>
                    <a:pt x="1352" y="1"/>
                    <a:pt x="1118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42"/>
            <p:cNvSpPr/>
            <p:nvPr/>
          </p:nvSpPr>
          <p:spPr>
            <a:xfrm>
              <a:off x="6251095" y="1778299"/>
              <a:ext cx="20227" cy="10591"/>
            </a:xfrm>
            <a:custGeom>
              <a:avLst/>
              <a:gdLst/>
              <a:ahLst/>
              <a:cxnLst/>
              <a:rect l="l" t="t" r="r" b="b"/>
              <a:pathLst>
                <a:path w="1102" h="577" extrusionOk="0">
                  <a:moveTo>
                    <a:pt x="551" y="1"/>
                  </a:moveTo>
                  <a:cubicBezTo>
                    <a:pt x="434" y="1"/>
                    <a:pt x="318" y="26"/>
                    <a:pt x="201" y="76"/>
                  </a:cubicBezTo>
                  <a:cubicBezTo>
                    <a:pt x="1" y="176"/>
                    <a:pt x="1" y="376"/>
                    <a:pt x="201" y="476"/>
                  </a:cubicBezTo>
                  <a:cubicBezTo>
                    <a:pt x="318" y="543"/>
                    <a:pt x="434" y="576"/>
                    <a:pt x="551" y="576"/>
                  </a:cubicBezTo>
                  <a:cubicBezTo>
                    <a:pt x="668" y="576"/>
                    <a:pt x="785" y="543"/>
                    <a:pt x="901" y="476"/>
                  </a:cubicBezTo>
                  <a:cubicBezTo>
                    <a:pt x="1102" y="376"/>
                    <a:pt x="1102" y="176"/>
                    <a:pt x="901" y="76"/>
                  </a:cubicBezTo>
                  <a:cubicBezTo>
                    <a:pt x="785" y="26"/>
                    <a:pt x="668" y="1"/>
                    <a:pt x="55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42"/>
            <p:cNvSpPr/>
            <p:nvPr/>
          </p:nvSpPr>
          <p:spPr>
            <a:xfrm>
              <a:off x="6818062" y="1260468"/>
              <a:ext cx="245535" cy="100439"/>
            </a:xfrm>
            <a:custGeom>
              <a:avLst/>
              <a:gdLst/>
              <a:ahLst/>
              <a:cxnLst/>
              <a:rect l="l" t="t" r="r" b="b"/>
              <a:pathLst>
                <a:path w="13377" h="5472" extrusionOk="0">
                  <a:moveTo>
                    <a:pt x="6676" y="1"/>
                  </a:moveTo>
                  <a:cubicBezTo>
                    <a:pt x="4254" y="1"/>
                    <a:pt x="1835" y="535"/>
                    <a:pt x="0" y="1602"/>
                  </a:cubicBezTo>
                  <a:lnTo>
                    <a:pt x="6672" y="5472"/>
                  </a:lnTo>
                  <a:lnTo>
                    <a:pt x="13377" y="1602"/>
                  </a:lnTo>
                  <a:cubicBezTo>
                    <a:pt x="11525" y="535"/>
                    <a:pt x="9099" y="1"/>
                    <a:pt x="6676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42"/>
            <p:cNvSpPr/>
            <p:nvPr/>
          </p:nvSpPr>
          <p:spPr>
            <a:xfrm>
              <a:off x="6940508" y="1289873"/>
              <a:ext cx="191057" cy="142049"/>
            </a:xfrm>
            <a:custGeom>
              <a:avLst/>
              <a:gdLst/>
              <a:ahLst/>
              <a:cxnLst/>
              <a:rect l="l" t="t" r="r" b="b"/>
              <a:pathLst>
                <a:path w="10409" h="7739" extrusionOk="0">
                  <a:moveTo>
                    <a:pt x="6706" y="0"/>
                  </a:moveTo>
                  <a:lnTo>
                    <a:pt x="1" y="3870"/>
                  </a:lnTo>
                  <a:lnTo>
                    <a:pt x="6706" y="7739"/>
                  </a:lnTo>
                  <a:cubicBezTo>
                    <a:pt x="10408" y="5637"/>
                    <a:pt x="10408" y="2135"/>
                    <a:pt x="6706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42"/>
            <p:cNvSpPr/>
            <p:nvPr/>
          </p:nvSpPr>
          <p:spPr>
            <a:xfrm>
              <a:off x="6817456" y="1360888"/>
              <a:ext cx="246141" cy="100439"/>
            </a:xfrm>
            <a:custGeom>
              <a:avLst/>
              <a:gdLst/>
              <a:ahLst/>
              <a:cxnLst/>
              <a:rect l="l" t="t" r="r" b="b"/>
              <a:pathLst>
                <a:path w="13410" h="5472" extrusionOk="0">
                  <a:moveTo>
                    <a:pt x="6705" y="1"/>
                  </a:moveTo>
                  <a:lnTo>
                    <a:pt x="0" y="3870"/>
                  </a:lnTo>
                  <a:cubicBezTo>
                    <a:pt x="1851" y="4937"/>
                    <a:pt x="4278" y="5471"/>
                    <a:pt x="6705" y="5471"/>
                  </a:cubicBezTo>
                  <a:cubicBezTo>
                    <a:pt x="9132" y="5471"/>
                    <a:pt x="11558" y="4937"/>
                    <a:pt x="13410" y="3870"/>
                  </a:cubicBezTo>
                  <a:lnTo>
                    <a:pt x="6705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" name="Google Shape;910;p42"/>
            <p:cNvSpPr/>
            <p:nvPr/>
          </p:nvSpPr>
          <p:spPr>
            <a:xfrm>
              <a:off x="6750094" y="1289873"/>
              <a:ext cx="190433" cy="142049"/>
            </a:xfrm>
            <a:custGeom>
              <a:avLst/>
              <a:gdLst/>
              <a:ahLst/>
              <a:cxnLst/>
              <a:rect l="l" t="t" r="r" b="b"/>
              <a:pathLst>
                <a:path w="10375" h="7739" extrusionOk="0">
                  <a:moveTo>
                    <a:pt x="3703" y="0"/>
                  </a:moveTo>
                  <a:cubicBezTo>
                    <a:pt x="1" y="2135"/>
                    <a:pt x="1" y="5604"/>
                    <a:pt x="3703" y="7739"/>
                  </a:cubicBezTo>
                  <a:lnTo>
                    <a:pt x="10375" y="3870"/>
                  </a:lnTo>
                  <a:lnTo>
                    <a:pt x="3703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" name="Google Shape;911;p42"/>
            <p:cNvSpPr/>
            <p:nvPr/>
          </p:nvSpPr>
          <p:spPr>
            <a:xfrm>
              <a:off x="6922759" y="1359971"/>
              <a:ext cx="36141" cy="20833"/>
            </a:xfrm>
            <a:custGeom>
              <a:avLst/>
              <a:gdLst/>
              <a:ahLst/>
              <a:cxnLst/>
              <a:rect l="l" t="t" r="r" b="b"/>
              <a:pathLst>
                <a:path w="1969" h="1135" extrusionOk="0">
                  <a:moveTo>
                    <a:pt x="980" y="1"/>
                  </a:moveTo>
                  <a:cubicBezTo>
                    <a:pt x="751" y="1"/>
                    <a:pt x="518" y="51"/>
                    <a:pt x="301" y="151"/>
                  </a:cubicBezTo>
                  <a:lnTo>
                    <a:pt x="1" y="151"/>
                  </a:lnTo>
                  <a:lnTo>
                    <a:pt x="1" y="551"/>
                  </a:lnTo>
                  <a:cubicBezTo>
                    <a:pt x="1" y="718"/>
                    <a:pt x="101" y="884"/>
                    <a:pt x="267" y="985"/>
                  </a:cubicBezTo>
                  <a:cubicBezTo>
                    <a:pt x="501" y="1085"/>
                    <a:pt x="743" y="1135"/>
                    <a:pt x="980" y="1135"/>
                  </a:cubicBezTo>
                  <a:cubicBezTo>
                    <a:pt x="1218" y="1135"/>
                    <a:pt x="1452" y="1085"/>
                    <a:pt x="1668" y="985"/>
                  </a:cubicBezTo>
                  <a:cubicBezTo>
                    <a:pt x="1835" y="884"/>
                    <a:pt x="1969" y="718"/>
                    <a:pt x="1969" y="551"/>
                  </a:cubicBezTo>
                  <a:lnTo>
                    <a:pt x="1969" y="151"/>
                  </a:lnTo>
                  <a:lnTo>
                    <a:pt x="1635" y="151"/>
                  </a:lnTo>
                  <a:cubicBezTo>
                    <a:pt x="1435" y="51"/>
                    <a:pt x="1210" y="1"/>
                    <a:pt x="980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42"/>
            <p:cNvSpPr/>
            <p:nvPr/>
          </p:nvSpPr>
          <p:spPr>
            <a:xfrm>
              <a:off x="6922759" y="1359971"/>
              <a:ext cx="36141" cy="20833"/>
            </a:xfrm>
            <a:custGeom>
              <a:avLst/>
              <a:gdLst/>
              <a:ahLst/>
              <a:cxnLst/>
              <a:rect l="l" t="t" r="r" b="b"/>
              <a:pathLst>
                <a:path w="1969" h="1135" extrusionOk="0">
                  <a:moveTo>
                    <a:pt x="980" y="1"/>
                  </a:moveTo>
                  <a:cubicBezTo>
                    <a:pt x="751" y="1"/>
                    <a:pt x="518" y="51"/>
                    <a:pt x="301" y="151"/>
                  </a:cubicBezTo>
                  <a:lnTo>
                    <a:pt x="1" y="151"/>
                  </a:lnTo>
                  <a:lnTo>
                    <a:pt x="1" y="551"/>
                  </a:lnTo>
                  <a:cubicBezTo>
                    <a:pt x="1" y="718"/>
                    <a:pt x="101" y="884"/>
                    <a:pt x="267" y="985"/>
                  </a:cubicBezTo>
                  <a:cubicBezTo>
                    <a:pt x="501" y="1085"/>
                    <a:pt x="743" y="1135"/>
                    <a:pt x="980" y="1135"/>
                  </a:cubicBezTo>
                  <a:cubicBezTo>
                    <a:pt x="1218" y="1135"/>
                    <a:pt x="1452" y="1085"/>
                    <a:pt x="1668" y="985"/>
                  </a:cubicBezTo>
                  <a:cubicBezTo>
                    <a:pt x="1835" y="884"/>
                    <a:pt x="1969" y="718"/>
                    <a:pt x="1969" y="551"/>
                  </a:cubicBezTo>
                  <a:lnTo>
                    <a:pt x="1969" y="151"/>
                  </a:lnTo>
                  <a:lnTo>
                    <a:pt x="1635" y="151"/>
                  </a:lnTo>
                  <a:cubicBezTo>
                    <a:pt x="1435" y="51"/>
                    <a:pt x="1210" y="1"/>
                    <a:pt x="9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42"/>
            <p:cNvSpPr/>
            <p:nvPr/>
          </p:nvSpPr>
          <p:spPr>
            <a:xfrm>
              <a:off x="6920318" y="1351546"/>
              <a:ext cx="41042" cy="21145"/>
            </a:xfrm>
            <a:custGeom>
              <a:avLst/>
              <a:gdLst/>
              <a:ahLst/>
              <a:cxnLst/>
              <a:rect l="l" t="t" r="r" b="b"/>
              <a:pathLst>
                <a:path w="2236" h="1152" extrusionOk="0">
                  <a:moveTo>
                    <a:pt x="1113" y="1"/>
                  </a:moveTo>
                  <a:cubicBezTo>
                    <a:pt x="876" y="1"/>
                    <a:pt x="634" y="59"/>
                    <a:pt x="400" y="176"/>
                  </a:cubicBezTo>
                  <a:cubicBezTo>
                    <a:pt x="0" y="276"/>
                    <a:pt x="0" y="876"/>
                    <a:pt x="400" y="977"/>
                  </a:cubicBezTo>
                  <a:cubicBezTo>
                    <a:pt x="634" y="1093"/>
                    <a:pt x="876" y="1152"/>
                    <a:pt x="1113" y="1152"/>
                  </a:cubicBezTo>
                  <a:cubicBezTo>
                    <a:pt x="1351" y="1152"/>
                    <a:pt x="1585" y="1093"/>
                    <a:pt x="1801" y="977"/>
                  </a:cubicBezTo>
                  <a:cubicBezTo>
                    <a:pt x="2235" y="876"/>
                    <a:pt x="2235" y="276"/>
                    <a:pt x="1801" y="176"/>
                  </a:cubicBezTo>
                  <a:cubicBezTo>
                    <a:pt x="1585" y="59"/>
                    <a:pt x="1351" y="1"/>
                    <a:pt x="1113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42"/>
            <p:cNvSpPr/>
            <p:nvPr/>
          </p:nvSpPr>
          <p:spPr>
            <a:xfrm>
              <a:off x="6930725" y="1357071"/>
              <a:ext cx="19603" cy="10719"/>
            </a:xfrm>
            <a:custGeom>
              <a:avLst/>
              <a:gdLst/>
              <a:ahLst/>
              <a:cxnLst/>
              <a:rect l="l" t="t" r="r" b="b"/>
              <a:pathLst>
                <a:path w="1068" h="584" extrusionOk="0">
                  <a:moveTo>
                    <a:pt x="538" y="0"/>
                  </a:moveTo>
                  <a:cubicBezTo>
                    <a:pt x="417" y="0"/>
                    <a:pt x="300" y="25"/>
                    <a:pt x="200" y="75"/>
                  </a:cubicBezTo>
                  <a:cubicBezTo>
                    <a:pt x="0" y="209"/>
                    <a:pt x="0" y="375"/>
                    <a:pt x="200" y="509"/>
                  </a:cubicBezTo>
                  <a:cubicBezTo>
                    <a:pt x="300" y="559"/>
                    <a:pt x="417" y="584"/>
                    <a:pt x="538" y="584"/>
                  </a:cubicBezTo>
                  <a:cubicBezTo>
                    <a:pt x="659" y="584"/>
                    <a:pt x="784" y="559"/>
                    <a:pt x="901" y="509"/>
                  </a:cubicBezTo>
                  <a:cubicBezTo>
                    <a:pt x="1068" y="375"/>
                    <a:pt x="1068" y="209"/>
                    <a:pt x="901" y="75"/>
                  </a:cubicBezTo>
                  <a:cubicBezTo>
                    <a:pt x="784" y="25"/>
                    <a:pt x="659" y="0"/>
                    <a:pt x="53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42"/>
            <p:cNvSpPr/>
            <p:nvPr/>
          </p:nvSpPr>
          <p:spPr>
            <a:xfrm>
              <a:off x="6135990" y="1260468"/>
              <a:ext cx="246159" cy="100439"/>
            </a:xfrm>
            <a:custGeom>
              <a:avLst/>
              <a:gdLst/>
              <a:ahLst/>
              <a:cxnLst/>
              <a:rect l="l" t="t" r="r" b="b"/>
              <a:pathLst>
                <a:path w="13411" h="5472" extrusionOk="0">
                  <a:moveTo>
                    <a:pt x="6693" y="1"/>
                  </a:moveTo>
                  <a:cubicBezTo>
                    <a:pt x="4270" y="1"/>
                    <a:pt x="1852" y="535"/>
                    <a:pt x="1" y="1602"/>
                  </a:cubicBezTo>
                  <a:lnTo>
                    <a:pt x="6705" y="5472"/>
                  </a:lnTo>
                  <a:lnTo>
                    <a:pt x="13410" y="1602"/>
                  </a:lnTo>
                  <a:cubicBezTo>
                    <a:pt x="11542" y="535"/>
                    <a:pt x="9115" y="1"/>
                    <a:pt x="6693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42"/>
            <p:cNvSpPr/>
            <p:nvPr/>
          </p:nvSpPr>
          <p:spPr>
            <a:xfrm>
              <a:off x="6259061" y="1289873"/>
              <a:ext cx="190433" cy="142049"/>
            </a:xfrm>
            <a:custGeom>
              <a:avLst/>
              <a:gdLst/>
              <a:ahLst/>
              <a:cxnLst/>
              <a:rect l="l" t="t" r="r" b="b"/>
              <a:pathLst>
                <a:path w="10375" h="7739" extrusionOk="0">
                  <a:moveTo>
                    <a:pt x="6705" y="0"/>
                  </a:moveTo>
                  <a:lnTo>
                    <a:pt x="0" y="3870"/>
                  </a:lnTo>
                  <a:lnTo>
                    <a:pt x="6705" y="7739"/>
                  </a:lnTo>
                  <a:cubicBezTo>
                    <a:pt x="10374" y="5637"/>
                    <a:pt x="10374" y="2135"/>
                    <a:pt x="6705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42"/>
            <p:cNvSpPr/>
            <p:nvPr/>
          </p:nvSpPr>
          <p:spPr>
            <a:xfrm>
              <a:off x="6135990" y="1360888"/>
              <a:ext cx="246159" cy="100439"/>
            </a:xfrm>
            <a:custGeom>
              <a:avLst/>
              <a:gdLst/>
              <a:ahLst/>
              <a:cxnLst/>
              <a:rect l="l" t="t" r="r" b="b"/>
              <a:pathLst>
                <a:path w="13411" h="5472" extrusionOk="0">
                  <a:moveTo>
                    <a:pt x="6705" y="1"/>
                  </a:moveTo>
                  <a:lnTo>
                    <a:pt x="1" y="3870"/>
                  </a:lnTo>
                  <a:cubicBezTo>
                    <a:pt x="1852" y="4937"/>
                    <a:pt x="4279" y="5471"/>
                    <a:pt x="6705" y="5471"/>
                  </a:cubicBezTo>
                  <a:cubicBezTo>
                    <a:pt x="9132" y="5471"/>
                    <a:pt x="11559" y="4937"/>
                    <a:pt x="13410" y="3870"/>
                  </a:cubicBezTo>
                  <a:lnTo>
                    <a:pt x="6705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42"/>
            <p:cNvSpPr/>
            <p:nvPr/>
          </p:nvSpPr>
          <p:spPr>
            <a:xfrm>
              <a:off x="6068022" y="1289873"/>
              <a:ext cx="191057" cy="142049"/>
            </a:xfrm>
            <a:custGeom>
              <a:avLst/>
              <a:gdLst/>
              <a:ahLst/>
              <a:cxnLst/>
              <a:rect l="l" t="t" r="r" b="b"/>
              <a:pathLst>
                <a:path w="10409" h="7739" extrusionOk="0">
                  <a:moveTo>
                    <a:pt x="3704" y="0"/>
                  </a:moveTo>
                  <a:cubicBezTo>
                    <a:pt x="1" y="2135"/>
                    <a:pt x="1" y="5637"/>
                    <a:pt x="3704" y="7739"/>
                  </a:cubicBezTo>
                  <a:lnTo>
                    <a:pt x="10408" y="3870"/>
                  </a:lnTo>
                  <a:lnTo>
                    <a:pt x="370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42"/>
            <p:cNvSpPr/>
            <p:nvPr/>
          </p:nvSpPr>
          <p:spPr>
            <a:xfrm>
              <a:off x="6240687" y="1359971"/>
              <a:ext cx="36141" cy="20833"/>
            </a:xfrm>
            <a:custGeom>
              <a:avLst/>
              <a:gdLst/>
              <a:ahLst/>
              <a:cxnLst/>
              <a:rect l="l" t="t" r="r" b="b"/>
              <a:pathLst>
                <a:path w="1969" h="1135" extrusionOk="0">
                  <a:moveTo>
                    <a:pt x="985" y="1"/>
                  </a:moveTo>
                  <a:cubicBezTo>
                    <a:pt x="760" y="1"/>
                    <a:pt x="534" y="51"/>
                    <a:pt x="334" y="151"/>
                  </a:cubicBezTo>
                  <a:lnTo>
                    <a:pt x="1" y="151"/>
                  </a:lnTo>
                  <a:lnTo>
                    <a:pt x="1" y="551"/>
                  </a:lnTo>
                  <a:cubicBezTo>
                    <a:pt x="1" y="718"/>
                    <a:pt x="134" y="884"/>
                    <a:pt x="268" y="985"/>
                  </a:cubicBezTo>
                  <a:cubicBezTo>
                    <a:pt x="501" y="1085"/>
                    <a:pt x="743" y="1135"/>
                    <a:pt x="981" y="1135"/>
                  </a:cubicBezTo>
                  <a:cubicBezTo>
                    <a:pt x="1218" y="1135"/>
                    <a:pt x="1452" y="1085"/>
                    <a:pt x="1669" y="985"/>
                  </a:cubicBezTo>
                  <a:cubicBezTo>
                    <a:pt x="1835" y="884"/>
                    <a:pt x="1969" y="718"/>
                    <a:pt x="1969" y="551"/>
                  </a:cubicBezTo>
                  <a:lnTo>
                    <a:pt x="1969" y="151"/>
                  </a:lnTo>
                  <a:lnTo>
                    <a:pt x="1635" y="151"/>
                  </a:lnTo>
                  <a:cubicBezTo>
                    <a:pt x="1435" y="51"/>
                    <a:pt x="1210" y="1"/>
                    <a:pt x="985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42"/>
            <p:cNvSpPr/>
            <p:nvPr/>
          </p:nvSpPr>
          <p:spPr>
            <a:xfrm>
              <a:off x="6240687" y="1359971"/>
              <a:ext cx="36141" cy="20833"/>
            </a:xfrm>
            <a:custGeom>
              <a:avLst/>
              <a:gdLst/>
              <a:ahLst/>
              <a:cxnLst/>
              <a:rect l="l" t="t" r="r" b="b"/>
              <a:pathLst>
                <a:path w="1969" h="1135" extrusionOk="0">
                  <a:moveTo>
                    <a:pt x="985" y="1"/>
                  </a:moveTo>
                  <a:cubicBezTo>
                    <a:pt x="760" y="1"/>
                    <a:pt x="534" y="51"/>
                    <a:pt x="334" y="151"/>
                  </a:cubicBezTo>
                  <a:lnTo>
                    <a:pt x="1" y="151"/>
                  </a:lnTo>
                  <a:lnTo>
                    <a:pt x="1" y="551"/>
                  </a:lnTo>
                  <a:cubicBezTo>
                    <a:pt x="1" y="718"/>
                    <a:pt x="134" y="884"/>
                    <a:pt x="268" y="985"/>
                  </a:cubicBezTo>
                  <a:cubicBezTo>
                    <a:pt x="501" y="1085"/>
                    <a:pt x="743" y="1135"/>
                    <a:pt x="981" y="1135"/>
                  </a:cubicBezTo>
                  <a:cubicBezTo>
                    <a:pt x="1218" y="1135"/>
                    <a:pt x="1452" y="1085"/>
                    <a:pt x="1669" y="985"/>
                  </a:cubicBezTo>
                  <a:cubicBezTo>
                    <a:pt x="1835" y="884"/>
                    <a:pt x="1969" y="718"/>
                    <a:pt x="1969" y="551"/>
                  </a:cubicBezTo>
                  <a:lnTo>
                    <a:pt x="1969" y="151"/>
                  </a:lnTo>
                  <a:lnTo>
                    <a:pt x="1635" y="151"/>
                  </a:lnTo>
                  <a:cubicBezTo>
                    <a:pt x="1435" y="51"/>
                    <a:pt x="1210" y="1"/>
                    <a:pt x="9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42"/>
            <p:cNvSpPr/>
            <p:nvPr/>
          </p:nvSpPr>
          <p:spPr>
            <a:xfrm>
              <a:off x="6238246" y="1351546"/>
              <a:ext cx="41042" cy="21145"/>
            </a:xfrm>
            <a:custGeom>
              <a:avLst/>
              <a:gdLst/>
              <a:ahLst/>
              <a:cxnLst/>
              <a:rect l="l" t="t" r="r" b="b"/>
              <a:pathLst>
                <a:path w="2236" h="1152" extrusionOk="0">
                  <a:moveTo>
                    <a:pt x="1118" y="1"/>
                  </a:moveTo>
                  <a:cubicBezTo>
                    <a:pt x="884" y="1"/>
                    <a:pt x="651" y="59"/>
                    <a:pt x="434" y="176"/>
                  </a:cubicBezTo>
                  <a:cubicBezTo>
                    <a:pt x="0" y="276"/>
                    <a:pt x="0" y="876"/>
                    <a:pt x="434" y="977"/>
                  </a:cubicBezTo>
                  <a:cubicBezTo>
                    <a:pt x="651" y="1093"/>
                    <a:pt x="884" y="1152"/>
                    <a:pt x="1118" y="1152"/>
                  </a:cubicBezTo>
                  <a:cubicBezTo>
                    <a:pt x="1351" y="1152"/>
                    <a:pt x="1585" y="1093"/>
                    <a:pt x="1802" y="977"/>
                  </a:cubicBezTo>
                  <a:cubicBezTo>
                    <a:pt x="2235" y="876"/>
                    <a:pt x="2235" y="276"/>
                    <a:pt x="1802" y="176"/>
                  </a:cubicBezTo>
                  <a:cubicBezTo>
                    <a:pt x="1585" y="59"/>
                    <a:pt x="1351" y="1"/>
                    <a:pt x="1118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42"/>
            <p:cNvSpPr/>
            <p:nvPr/>
          </p:nvSpPr>
          <p:spPr>
            <a:xfrm>
              <a:off x="6248029" y="1357071"/>
              <a:ext cx="20851" cy="10719"/>
            </a:xfrm>
            <a:custGeom>
              <a:avLst/>
              <a:gdLst/>
              <a:ahLst/>
              <a:cxnLst/>
              <a:rect l="l" t="t" r="r" b="b"/>
              <a:pathLst>
                <a:path w="1136" h="584" extrusionOk="0">
                  <a:moveTo>
                    <a:pt x="585" y="0"/>
                  </a:moveTo>
                  <a:cubicBezTo>
                    <a:pt x="468" y="0"/>
                    <a:pt x="351" y="25"/>
                    <a:pt x="234" y="75"/>
                  </a:cubicBezTo>
                  <a:cubicBezTo>
                    <a:pt x="1" y="142"/>
                    <a:pt x="1" y="475"/>
                    <a:pt x="234" y="509"/>
                  </a:cubicBezTo>
                  <a:cubicBezTo>
                    <a:pt x="351" y="559"/>
                    <a:pt x="468" y="584"/>
                    <a:pt x="585" y="584"/>
                  </a:cubicBezTo>
                  <a:cubicBezTo>
                    <a:pt x="701" y="584"/>
                    <a:pt x="818" y="559"/>
                    <a:pt x="935" y="509"/>
                  </a:cubicBezTo>
                  <a:cubicBezTo>
                    <a:pt x="1135" y="375"/>
                    <a:pt x="1135" y="209"/>
                    <a:pt x="935" y="75"/>
                  </a:cubicBezTo>
                  <a:cubicBezTo>
                    <a:pt x="818" y="25"/>
                    <a:pt x="701" y="0"/>
                    <a:pt x="585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" name="Google Shape;923;p42"/>
            <p:cNvSpPr/>
            <p:nvPr/>
          </p:nvSpPr>
          <p:spPr>
            <a:xfrm>
              <a:off x="6582953" y="1566758"/>
              <a:ext cx="31846" cy="16703"/>
            </a:xfrm>
            <a:custGeom>
              <a:avLst/>
              <a:gdLst/>
              <a:ahLst/>
              <a:cxnLst/>
              <a:rect l="l" t="t" r="r" b="b"/>
              <a:pathLst>
                <a:path w="1735" h="910" extrusionOk="0">
                  <a:moveTo>
                    <a:pt x="868" y="1"/>
                  </a:moveTo>
                  <a:cubicBezTo>
                    <a:pt x="676" y="1"/>
                    <a:pt x="484" y="43"/>
                    <a:pt x="301" y="126"/>
                  </a:cubicBezTo>
                  <a:cubicBezTo>
                    <a:pt x="0" y="226"/>
                    <a:pt x="0" y="660"/>
                    <a:pt x="301" y="760"/>
                  </a:cubicBezTo>
                  <a:cubicBezTo>
                    <a:pt x="467" y="860"/>
                    <a:pt x="659" y="910"/>
                    <a:pt x="851" y="910"/>
                  </a:cubicBezTo>
                  <a:cubicBezTo>
                    <a:pt x="1043" y="910"/>
                    <a:pt x="1235" y="860"/>
                    <a:pt x="1401" y="760"/>
                  </a:cubicBezTo>
                  <a:cubicBezTo>
                    <a:pt x="1702" y="660"/>
                    <a:pt x="1735" y="226"/>
                    <a:pt x="1435" y="126"/>
                  </a:cubicBezTo>
                  <a:cubicBezTo>
                    <a:pt x="1251" y="43"/>
                    <a:pt x="1059" y="1"/>
                    <a:pt x="868" y="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24" name="Google Shape;924;p42"/>
          <p:cNvSpPr/>
          <p:nvPr/>
        </p:nvSpPr>
        <p:spPr>
          <a:xfrm>
            <a:off x="4969869" y="175273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5" name="Google Shape;925;p42"/>
          <p:cNvSpPr/>
          <p:nvPr/>
        </p:nvSpPr>
        <p:spPr>
          <a:xfrm>
            <a:off x="7797249" y="608283"/>
            <a:ext cx="631645" cy="631740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6" name="Google Shape;926;p42"/>
          <p:cNvSpPr/>
          <p:nvPr/>
        </p:nvSpPr>
        <p:spPr>
          <a:xfrm rot="402613">
            <a:off x="4288110" y="3755531"/>
            <a:ext cx="474685" cy="663168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7" name="Google Shape;927;p42"/>
          <p:cNvSpPr/>
          <p:nvPr/>
        </p:nvSpPr>
        <p:spPr>
          <a:xfrm>
            <a:off x="5442152" y="109944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8" name="Google Shape;928;p42"/>
          <p:cNvSpPr/>
          <p:nvPr/>
        </p:nvSpPr>
        <p:spPr>
          <a:xfrm>
            <a:off x="1531019" y="74885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9" name="Google Shape;929;p42"/>
          <p:cNvSpPr/>
          <p:nvPr/>
        </p:nvSpPr>
        <p:spPr>
          <a:xfrm>
            <a:off x="2580615" y="53499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p42"/>
          <p:cNvSpPr txBox="1">
            <a:spLocks noGrp="1"/>
          </p:cNvSpPr>
          <p:nvPr>
            <p:ph type="title"/>
          </p:nvPr>
        </p:nvSpPr>
        <p:spPr>
          <a:xfrm>
            <a:off x="715100" y="3703855"/>
            <a:ext cx="4783592" cy="57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lt1"/>
                </a:solidFill>
              </a:rPr>
              <a:t>Kerjakan di Rumah di Kertas</a:t>
            </a:r>
            <a:br>
              <a:rPr lang="en" dirty="0" smtClean="0">
                <a:solidFill>
                  <a:schemeClr val="lt1"/>
                </a:solidFill>
              </a:rPr>
            </a:br>
            <a:r>
              <a:rPr lang="en" dirty="0" smtClean="0">
                <a:solidFill>
                  <a:schemeClr val="lt1"/>
                </a:solidFill>
              </a:rPr>
              <a:t>Foto dan </a:t>
            </a:r>
            <a:r>
              <a:rPr lang="en" dirty="0" smtClean="0"/>
              <a:t>Kumpulkan di E-Mail: informatika@yartaqi.sch.id</a:t>
            </a:r>
            <a:endParaRPr b="0" dirty="0">
              <a:solidFill>
                <a:schemeClr val="lt1"/>
              </a:solidFill>
            </a:endParaRPr>
          </a:p>
        </p:txBody>
      </p:sp>
      <p:sp>
        <p:nvSpPr>
          <p:cNvPr id="791" name="Google Shape;791;p42"/>
          <p:cNvSpPr txBox="1">
            <a:spLocks noGrp="1"/>
          </p:cNvSpPr>
          <p:nvPr>
            <p:ph type="subTitle" idx="1"/>
          </p:nvPr>
        </p:nvSpPr>
        <p:spPr>
          <a:xfrm>
            <a:off x="715100" y="768655"/>
            <a:ext cx="3683400" cy="293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 smtClean="0"/>
              <a:t>SOAL!!!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1. Apa yang dinamakan Topologi Bus?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2. Ada 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Topologi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?</a:t>
            </a:r>
            <a:endParaRPr dirty="0"/>
          </a:p>
        </p:txBody>
      </p:sp>
      <p:grpSp>
        <p:nvGrpSpPr>
          <p:cNvPr id="792" name="Google Shape;792;p42"/>
          <p:cNvGrpSpPr/>
          <p:nvPr/>
        </p:nvGrpSpPr>
        <p:grpSpPr>
          <a:xfrm>
            <a:off x="5114725" y="1634822"/>
            <a:ext cx="3313995" cy="2973576"/>
            <a:chOff x="4624291" y="1260468"/>
            <a:chExt cx="3683445" cy="3305075"/>
          </a:xfrm>
        </p:grpSpPr>
        <p:sp>
          <p:nvSpPr>
            <p:cNvPr id="793" name="Google Shape;793;p42"/>
            <p:cNvSpPr/>
            <p:nvPr/>
          </p:nvSpPr>
          <p:spPr>
            <a:xfrm>
              <a:off x="4624291" y="2759319"/>
              <a:ext cx="3683445" cy="1806224"/>
            </a:xfrm>
            <a:custGeom>
              <a:avLst/>
              <a:gdLst/>
              <a:ahLst/>
              <a:cxnLst/>
              <a:rect l="l" t="t" r="r" b="b"/>
              <a:pathLst>
                <a:path w="200678" h="98405" extrusionOk="0">
                  <a:moveTo>
                    <a:pt x="100339" y="0"/>
                  </a:moveTo>
                  <a:cubicBezTo>
                    <a:pt x="44933" y="0"/>
                    <a:pt x="1" y="22016"/>
                    <a:pt x="1" y="49202"/>
                  </a:cubicBezTo>
                  <a:cubicBezTo>
                    <a:pt x="1" y="76355"/>
                    <a:pt x="44933" y="98404"/>
                    <a:pt x="100339" y="98404"/>
                  </a:cubicBezTo>
                  <a:cubicBezTo>
                    <a:pt x="155745" y="98404"/>
                    <a:pt x="200677" y="76355"/>
                    <a:pt x="200677" y="49202"/>
                  </a:cubicBezTo>
                  <a:cubicBezTo>
                    <a:pt x="200677" y="22016"/>
                    <a:pt x="155745" y="0"/>
                    <a:pt x="10033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42"/>
            <p:cNvSpPr/>
            <p:nvPr/>
          </p:nvSpPr>
          <p:spPr>
            <a:xfrm>
              <a:off x="7486661" y="1333136"/>
              <a:ext cx="335548" cy="254125"/>
            </a:xfrm>
            <a:custGeom>
              <a:avLst/>
              <a:gdLst/>
              <a:ahLst/>
              <a:cxnLst/>
              <a:rect l="l" t="t" r="r" b="b"/>
              <a:pathLst>
                <a:path w="18281" h="13845" extrusionOk="0">
                  <a:moveTo>
                    <a:pt x="9810" y="1"/>
                  </a:moveTo>
                  <a:cubicBezTo>
                    <a:pt x="8779" y="1"/>
                    <a:pt x="8044" y="740"/>
                    <a:pt x="7906" y="2046"/>
                  </a:cubicBezTo>
                  <a:cubicBezTo>
                    <a:pt x="7539" y="1479"/>
                    <a:pt x="7072" y="1046"/>
                    <a:pt x="6505" y="679"/>
                  </a:cubicBezTo>
                  <a:cubicBezTo>
                    <a:pt x="6132" y="477"/>
                    <a:pt x="5780" y="381"/>
                    <a:pt x="5469" y="381"/>
                  </a:cubicBezTo>
                  <a:cubicBezTo>
                    <a:pt x="4696" y="381"/>
                    <a:pt x="4170" y="976"/>
                    <a:pt x="4170" y="2046"/>
                  </a:cubicBezTo>
                  <a:lnTo>
                    <a:pt x="4170" y="2880"/>
                  </a:lnTo>
                  <a:cubicBezTo>
                    <a:pt x="4170" y="3014"/>
                    <a:pt x="4170" y="3147"/>
                    <a:pt x="4170" y="3280"/>
                  </a:cubicBezTo>
                  <a:lnTo>
                    <a:pt x="1301" y="1613"/>
                  </a:lnTo>
                  <a:cubicBezTo>
                    <a:pt x="1083" y="1483"/>
                    <a:pt x="879" y="1422"/>
                    <a:pt x="700" y="1422"/>
                  </a:cubicBezTo>
                  <a:cubicBezTo>
                    <a:pt x="280" y="1422"/>
                    <a:pt x="0" y="1761"/>
                    <a:pt x="0" y="2346"/>
                  </a:cubicBezTo>
                  <a:cubicBezTo>
                    <a:pt x="34" y="3247"/>
                    <a:pt x="501" y="4114"/>
                    <a:pt x="1301" y="4615"/>
                  </a:cubicBezTo>
                  <a:lnTo>
                    <a:pt x="16979" y="13655"/>
                  </a:lnTo>
                  <a:cubicBezTo>
                    <a:pt x="17198" y="13784"/>
                    <a:pt x="17402" y="13845"/>
                    <a:pt x="17580" y="13845"/>
                  </a:cubicBezTo>
                  <a:cubicBezTo>
                    <a:pt x="18001" y="13845"/>
                    <a:pt x="18280" y="13506"/>
                    <a:pt x="18280" y="12921"/>
                  </a:cubicBezTo>
                  <a:cubicBezTo>
                    <a:pt x="18247" y="11987"/>
                    <a:pt x="17746" y="11153"/>
                    <a:pt x="16979" y="10652"/>
                  </a:cubicBezTo>
                  <a:lnTo>
                    <a:pt x="14578" y="9285"/>
                  </a:lnTo>
                  <a:cubicBezTo>
                    <a:pt x="14778" y="8818"/>
                    <a:pt x="14878" y="8317"/>
                    <a:pt x="14878" y="7817"/>
                  </a:cubicBezTo>
                  <a:lnTo>
                    <a:pt x="14878" y="6549"/>
                  </a:lnTo>
                  <a:cubicBezTo>
                    <a:pt x="14878" y="4315"/>
                    <a:pt x="13310" y="1613"/>
                    <a:pt x="11375" y="478"/>
                  </a:cubicBezTo>
                  <a:cubicBezTo>
                    <a:pt x="10811" y="155"/>
                    <a:pt x="10280" y="1"/>
                    <a:pt x="9810" y="1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42"/>
            <p:cNvSpPr/>
            <p:nvPr/>
          </p:nvSpPr>
          <p:spPr>
            <a:xfrm>
              <a:off x="5053504" y="3700380"/>
              <a:ext cx="805142" cy="457388"/>
            </a:xfrm>
            <a:custGeom>
              <a:avLst/>
              <a:gdLst/>
              <a:ahLst/>
              <a:cxnLst/>
              <a:rect l="l" t="t" r="r" b="b"/>
              <a:pathLst>
                <a:path w="43865" h="24919" extrusionOk="0">
                  <a:moveTo>
                    <a:pt x="21949" y="0"/>
                  </a:moveTo>
                  <a:cubicBezTo>
                    <a:pt x="9841" y="0"/>
                    <a:pt x="0" y="5604"/>
                    <a:pt x="0" y="12476"/>
                  </a:cubicBezTo>
                  <a:cubicBezTo>
                    <a:pt x="0" y="19348"/>
                    <a:pt x="9841" y="24918"/>
                    <a:pt x="21949" y="24918"/>
                  </a:cubicBezTo>
                  <a:cubicBezTo>
                    <a:pt x="34058" y="24918"/>
                    <a:pt x="43865" y="19348"/>
                    <a:pt x="43865" y="12476"/>
                  </a:cubicBezTo>
                  <a:cubicBezTo>
                    <a:pt x="43865" y="5604"/>
                    <a:pt x="34058" y="0"/>
                    <a:pt x="21949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42"/>
            <p:cNvSpPr/>
            <p:nvPr/>
          </p:nvSpPr>
          <p:spPr>
            <a:xfrm>
              <a:off x="4996402" y="3394347"/>
              <a:ext cx="267120" cy="350140"/>
            </a:xfrm>
            <a:custGeom>
              <a:avLst/>
              <a:gdLst/>
              <a:ahLst/>
              <a:cxnLst/>
              <a:rect l="l" t="t" r="r" b="b"/>
              <a:pathLst>
                <a:path w="14553" h="19076" extrusionOk="0">
                  <a:moveTo>
                    <a:pt x="3567" y="0"/>
                  </a:moveTo>
                  <a:cubicBezTo>
                    <a:pt x="1020" y="0"/>
                    <a:pt x="0" y="2012"/>
                    <a:pt x="643" y="3998"/>
                  </a:cubicBezTo>
                  <a:cubicBezTo>
                    <a:pt x="1277" y="5932"/>
                    <a:pt x="3845" y="7534"/>
                    <a:pt x="5780" y="9201"/>
                  </a:cubicBezTo>
                  <a:cubicBezTo>
                    <a:pt x="7714" y="10869"/>
                    <a:pt x="11350" y="14939"/>
                    <a:pt x="12384" y="18908"/>
                  </a:cubicBezTo>
                  <a:lnTo>
                    <a:pt x="14319" y="19075"/>
                  </a:lnTo>
                  <a:lnTo>
                    <a:pt x="14553" y="15773"/>
                  </a:lnTo>
                  <a:cubicBezTo>
                    <a:pt x="14319" y="13238"/>
                    <a:pt x="13719" y="10769"/>
                    <a:pt x="12751" y="8434"/>
                  </a:cubicBezTo>
                  <a:cubicBezTo>
                    <a:pt x="11184" y="4632"/>
                    <a:pt x="8148" y="829"/>
                    <a:pt x="4746" y="128"/>
                  </a:cubicBezTo>
                  <a:cubicBezTo>
                    <a:pt x="4322" y="41"/>
                    <a:pt x="3929" y="0"/>
                    <a:pt x="3567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42"/>
            <p:cNvSpPr/>
            <p:nvPr/>
          </p:nvSpPr>
          <p:spPr>
            <a:xfrm>
              <a:off x="4996402" y="3394347"/>
              <a:ext cx="267120" cy="350140"/>
            </a:xfrm>
            <a:custGeom>
              <a:avLst/>
              <a:gdLst/>
              <a:ahLst/>
              <a:cxnLst/>
              <a:rect l="l" t="t" r="r" b="b"/>
              <a:pathLst>
                <a:path w="14553" h="19076" extrusionOk="0">
                  <a:moveTo>
                    <a:pt x="3567" y="0"/>
                  </a:moveTo>
                  <a:cubicBezTo>
                    <a:pt x="1020" y="0"/>
                    <a:pt x="0" y="2012"/>
                    <a:pt x="643" y="3998"/>
                  </a:cubicBezTo>
                  <a:cubicBezTo>
                    <a:pt x="1277" y="5932"/>
                    <a:pt x="3845" y="7534"/>
                    <a:pt x="5780" y="9201"/>
                  </a:cubicBezTo>
                  <a:cubicBezTo>
                    <a:pt x="7714" y="10869"/>
                    <a:pt x="11350" y="14939"/>
                    <a:pt x="12384" y="18908"/>
                  </a:cubicBezTo>
                  <a:lnTo>
                    <a:pt x="14319" y="19075"/>
                  </a:lnTo>
                  <a:lnTo>
                    <a:pt x="14553" y="15773"/>
                  </a:lnTo>
                  <a:cubicBezTo>
                    <a:pt x="14319" y="13238"/>
                    <a:pt x="13719" y="10769"/>
                    <a:pt x="12751" y="8434"/>
                  </a:cubicBezTo>
                  <a:cubicBezTo>
                    <a:pt x="11184" y="4632"/>
                    <a:pt x="8148" y="829"/>
                    <a:pt x="4746" y="128"/>
                  </a:cubicBezTo>
                  <a:cubicBezTo>
                    <a:pt x="4322" y="41"/>
                    <a:pt x="3929" y="0"/>
                    <a:pt x="356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42"/>
            <p:cNvSpPr/>
            <p:nvPr/>
          </p:nvSpPr>
          <p:spPr>
            <a:xfrm>
              <a:off x="5043703" y="3421769"/>
              <a:ext cx="199611" cy="295772"/>
            </a:xfrm>
            <a:custGeom>
              <a:avLst/>
              <a:gdLst/>
              <a:ahLst/>
              <a:cxnLst/>
              <a:rect l="l" t="t" r="r" b="b"/>
              <a:pathLst>
                <a:path w="10875" h="16114" extrusionOk="0">
                  <a:moveTo>
                    <a:pt x="220" y="1"/>
                  </a:moveTo>
                  <a:cubicBezTo>
                    <a:pt x="148" y="1"/>
                    <a:pt x="77" y="37"/>
                    <a:pt x="34" y="102"/>
                  </a:cubicBezTo>
                  <a:cubicBezTo>
                    <a:pt x="0" y="202"/>
                    <a:pt x="34" y="336"/>
                    <a:pt x="134" y="402"/>
                  </a:cubicBezTo>
                  <a:cubicBezTo>
                    <a:pt x="234" y="469"/>
                    <a:pt x="10008" y="5940"/>
                    <a:pt x="10475" y="15880"/>
                  </a:cubicBezTo>
                  <a:cubicBezTo>
                    <a:pt x="10475" y="16013"/>
                    <a:pt x="10575" y="16080"/>
                    <a:pt x="10675" y="16080"/>
                  </a:cubicBezTo>
                  <a:lnTo>
                    <a:pt x="10675" y="16113"/>
                  </a:lnTo>
                  <a:cubicBezTo>
                    <a:pt x="10808" y="16080"/>
                    <a:pt x="10875" y="15980"/>
                    <a:pt x="10875" y="15880"/>
                  </a:cubicBezTo>
                  <a:cubicBezTo>
                    <a:pt x="10441" y="5673"/>
                    <a:pt x="434" y="69"/>
                    <a:pt x="334" y="35"/>
                  </a:cubicBezTo>
                  <a:cubicBezTo>
                    <a:pt x="299" y="12"/>
                    <a:pt x="259" y="1"/>
                    <a:pt x="2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42"/>
            <p:cNvSpPr/>
            <p:nvPr/>
          </p:nvSpPr>
          <p:spPr>
            <a:xfrm>
              <a:off x="4973899" y="3629383"/>
              <a:ext cx="317798" cy="301022"/>
            </a:xfrm>
            <a:custGeom>
              <a:avLst/>
              <a:gdLst/>
              <a:ahLst/>
              <a:cxnLst/>
              <a:rect l="l" t="t" r="r" b="b"/>
              <a:pathLst>
                <a:path w="17314" h="16400" extrusionOk="0">
                  <a:moveTo>
                    <a:pt x="9696" y="1"/>
                  </a:moveTo>
                  <a:cubicBezTo>
                    <a:pt x="8838" y="1"/>
                    <a:pt x="7961" y="264"/>
                    <a:pt x="7273" y="733"/>
                  </a:cubicBezTo>
                  <a:cubicBezTo>
                    <a:pt x="7072" y="900"/>
                    <a:pt x="6772" y="1033"/>
                    <a:pt x="6505" y="1100"/>
                  </a:cubicBezTo>
                  <a:cubicBezTo>
                    <a:pt x="6272" y="1100"/>
                    <a:pt x="6038" y="1033"/>
                    <a:pt x="5838" y="966"/>
                  </a:cubicBezTo>
                  <a:cubicBezTo>
                    <a:pt x="5104" y="700"/>
                    <a:pt x="4337" y="499"/>
                    <a:pt x="3537" y="433"/>
                  </a:cubicBezTo>
                  <a:cubicBezTo>
                    <a:pt x="3313" y="394"/>
                    <a:pt x="3086" y="375"/>
                    <a:pt x="2859" y="375"/>
                  </a:cubicBezTo>
                  <a:cubicBezTo>
                    <a:pt x="2308" y="375"/>
                    <a:pt x="1755" y="487"/>
                    <a:pt x="1235" y="700"/>
                  </a:cubicBezTo>
                  <a:cubicBezTo>
                    <a:pt x="501" y="1000"/>
                    <a:pt x="34" y="1700"/>
                    <a:pt x="1" y="2501"/>
                  </a:cubicBezTo>
                  <a:cubicBezTo>
                    <a:pt x="34" y="3035"/>
                    <a:pt x="268" y="3535"/>
                    <a:pt x="635" y="3935"/>
                  </a:cubicBezTo>
                  <a:cubicBezTo>
                    <a:pt x="1001" y="4302"/>
                    <a:pt x="1435" y="4602"/>
                    <a:pt x="1902" y="4869"/>
                  </a:cubicBezTo>
                  <a:lnTo>
                    <a:pt x="2869" y="5503"/>
                  </a:lnTo>
                  <a:cubicBezTo>
                    <a:pt x="1735" y="6304"/>
                    <a:pt x="1602" y="7805"/>
                    <a:pt x="1969" y="9072"/>
                  </a:cubicBezTo>
                  <a:cubicBezTo>
                    <a:pt x="2402" y="10306"/>
                    <a:pt x="3503" y="11240"/>
                    <a:pt x="4804" y="11474"/>
                  </a:cubicBezTo>
                  <a:cubicBezTo>
                    <a:pt x="5772" y="11674"/>
                    <a:pt x="7006" y="11641"/>
                    <a:pt x="7773" y="12375"/>
                  </a:cubicBezTo>
                  <a:cubicBezTo>
                    <a:pt x="8107" y="12741"/>
                    <a:pt x="8407" y="13142"/>
                    <a:pt x="8674" y="13575"/>
                  </a:cubicBezTo>
                  <a:cubicBezTo>
                    <a:pt x="9074" y="14243"/>
                    <a:pt x="9541" y="14810"/>
                    <a:pt x="10141" y="15310"/>
                  </a:cubicBezTo>
                  <a:cubicBezTo>
                    <a:pt x="10742" y="15777"/>
                    <a:pt x="11442" y="16111"/>
                    <a:pt x="12176" y="16277"/>
                  </a:cubicBezTo>
                  <a:cubicBezTo>
                    <a:pt x="12503" y="16359"/>
                    <a:pt x="12834" y="16400"/>
                    <a:pt x="13165" y="16400"/>
                  </a:cubicBezTo>
                  <a:cubicBezTo>
                    <a:pt x="13779" y="16400"/>
                    <a:pt x="14393" y="16259"/>
                    <a:pt x="14978" y="15977"/>
                  </a:cubicBezTo>
                  <a:cubicBezTo>
                    <a:pt x="15045" y="15910"/>
                    <a:pt x="15145" y="15877"/>
                    <a:pt x="15245" y="15810"/>
                  </a:cubicBezTo>
                  <a:cubicBezTo>
                    <a:pt x="16212" y="15177"/>
                    <a:pt x="16312" y="13809"/>
                    <a:pt x="16312" y="12741"/>
                  </a:cubicBezTo>
                  <a:cubicBezTo>
                    <a:pt x="16279" y="12074"/>
                    <a:pt x="16279" y="11407"/>
                    <a:pt x="16312" y="10773"/>
                  </a:cubicBezTo>
                  <a:cubicBezTo>
                    <a:pt x="16446" y="10306"/>
                    <a:pt x="16646" y="9906"/>
                    <a:pt x="16746" y="9472"/>
                  </a:cubicBezTo>
                  <a:cubicBezTo>
                    <a:pt x="16980" y="8238"/>
                    <a:pt x="17313" y="6937"/>
                    <a:pt x="17080" y="5703"/>
                  </a:cubicBezTo>
                  <a:cubicBezTo>
                    <a:pt x="16980" y="5003"/>
                    <a:pt x="16579" y="4369"/>
                    <a:pt x="15945" y="4002"/>
                  </a:cubicBezTo>
                  <a:cubicBezTo>
                    <a:pt x="15011" y="3468"/>
                    <a:pt x="13544" y="3802"/>
                    <a:pt x="13010" y="2701"/>
                  </a:cubicBezTo>
                  <a:cubicBezTo>
                    <a:pt x="12843" y="2401"/>
                    <a:pt x="12777" y="2067"/>
                    <a:pt x="12643" y="1767"/>
                  </a:cubicBezTo>
                  <a:cubicBezTo>
                    <a:pt x="12095" y="533"/>
                    <a:pt x="10914" y="1"/>
                    <a:pt x="969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42"/>
            <p:cNvSpPr/>
            <p:nvPr/>
          </p:nvSpPr>
          <p:spPr>
            <a:xfrm>
              <a:off x="5006974" y="3653611"/>
              <a:ext cx="259613" cy="226794"/>
            </a:xfrm>
            <a:custGeom>
              <a:avLst/>
              <a:gdLst/>
              <a:ahLst/>
              <a:cxnLst/>
              <a:rect l="l" t="t" r="r" b="b"/>
              <a:pathLst>
                <a:path w="14144" h="12356" extrusionOk="0">
                  <a:moveTo>
                    <a:pt x="8632" y="1"/>
                  </a:moveTo>
                  <a:cubicBezTo>
                    <a:pt x="8560" y="1"/>
                    <a:pt x="8498" y="38"/>
                    <a:pt x="8473" y="113"/>
                  </a:cubicBezTo>
                  <a:cubicBezTo>
                    <a:pt x="7906" y="1448"/>
                    <a:pt x="7706" y="2915"/>
                    <a:pt x="7872" y="4350"/>
                  </a:cubicBezTo>
                  <a:cubicBezTo>
                    <a:pt x="5537" y="2715"/>
                    <a:pt x="2969" y="1448"/>
                    <a:pt x="234" y="614"/>
                  </a:cubicBezTo>
                  <a:cubicBezTo>
                    <a:pt x="221" y="608"/>
                    <a:pt x="208" y="605"/>
                    <a:pt x="194" y="605"/>
                  </a:cubicBezTo>
                  <a:cubicBezTo>
                    <a:pt x="132" y="605"/>
                    <a:pt x="61" y="659"/>
                    <a:pt x="33" y="714"/>
                  </a:cubicBezTo>
                  <a:cubicBezTo>
                    <a:pt x="0" y="814"/>
                    <a:pt x="67" y="914"/>
                    <a:pt x="167" y="947"/>
                  </a:cubicBezTo>
                  <a:cubicBezTo>
                    <a:pt x="3469" y="1948"/>
                    <a:pt x="6538" y="3616"/>
                    <a:pt x="9207" y="5817"/>
                  </a:cubicBezTo>
                  <a:cubicBezTo>
                    <a:pt x="8858" y="5762"/>
                    <a:pt x="8502" y="5738"/>
                    <a:pt x="8146" y="5738"/>
                  </a:cubicBezTo>
                  <a:cubicBezTo>
                    <a:pt x="5949" y="5738"/>
                    <a:pt x="3779" y="6656"/>
                    <a:pt x="3636" y="6685"/>
                  </a:cubicBezTo>
                  <a:cubicBezTo>
                    <a:pt x="3536" y="6751"/>
                    <a:pt x="3503" y="6852"/>
                    <a:pt x="3536" y="6918"/>
                  </a:cubicBezTo>
                  <a:cubicBezTo>
                    <a:pt x="3569" y="6985"/>
                    <a:pt x="3636" y="7018"/>
                    <a:pt x="3703" y="7018"/>
                  </a:cubicBezTo>
                  <a:lnTo>
                    <a:pt x="3769" y="7018"/>
                  </a:lnTo>
                  <a:cubicBezTo>
                    <a:pt x="3796" y="7018"/>
                    <a:pt x="6001" y="6109"/>
                    <a:pt x="8145" y="6109"/>
                  </a:cubicBezTo>
                  <a:cubicBezTo>
                    <a:pt x="8693" y="6109"/>
                    <a:pt x="9237" y="6168"/>
                    <a:pt x="9740" y="6318"/>
                  </a:cubicBezTo>
                  <a:cubicBezTo>
                    <a:pt x="11542" y="7952"/>
                    <a:pt x="12909" y="9987"/>
                    <a:pt x="13777" y="12255"/>
                  </a:cubicBezTo>
                  <a:cubicBezTo>
                    <a:pt x="13777" y="12322"/>
                    <a:pt x="13843" y="12355"/>
                    <a:pt x="13943" y="12355"/>
                  </a:cubicBezTo>
                  <a:lnTo>
                    <a:pt x="13977" y="12355"/>
                  </a:lnTo>
                  <a:cubicBezTo>
                    <a:pt x="14077" y="12322"/>
                    <a:pt x="14143" y="12222"/>
                    <a:pt x="14110" y="12122"/>
                  </a:cubicBezTo>
                  <a:cubicBezTo>
                    <a:pt x="13243" y="9820"/>
                    <a:pt x="11842" y="7752"/>
                    <a:pt x="10007" y="6118"/>
                  </a:cubicBezTo>
                  <a:cubicBezTo>
                    <a:pt x="10007" y="6051"/>
                    <a:pt x="9974" y="6018"/>
                    <a:pt x="9940" y="6018"/>
                  </a:cubicBezTo>
                  <a:cubicBezTo>
                    <a:pt x="9407" y="5517"/>
                    <a:pt x="8840" y="5050"/>
                    <a:pt x="8273" y="4650"/>
                  </a:cubicBezTo>
                  <a:cubicBezTo>
                    <a:pt x="8039" y="3149"/>
                    <a:pt x="8206" y="1648"/>
                    <a:pt x="8773" y="247"/>
                  </a:cubicBezTo>
                  <a:cubicBezTo>
                    <a:pt x="8806" y="147"/>
                    <a:pt x="8773" y="47"/>
                    <a:pt x="8706" y="13"/>
                  </a:cubicBezTo>
                  <a:cubicBezTo>
                    <a:pt x="8681" y="5"/>
                    <a:pt x="8656" y="1"/>
                    <a:pt x="86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42"/>
            <p:cNvSpPr/>
            <p:nvPr/>
          </p:nvSpPr>
          <p:spPr>
            <a:xfrm>
              <a:off x="7149921" y="3251582"/>
              <a:ext cx="15308" cy="13344"/>
            </a:xfrm>
            <a:custGeom>
              <a:avLst/>
              <a:gdLst/>
              <a:ahLst/>
              <a:cxnLst/>
              <a:rect l="l" t="t" r="r" b="b"/>
              <a:pathLst>
                <a:path w="834" h="727" extrusionOk="0">
                  <a:moveTo>
                    <a:pt x="0" y="1"/>
                  </a:moveTo>
                  <a:cubicBezTo>
                    <a:pt x="67" y="101"/>
                    <a:pt x="234" y="334"/>
                    <a:pt x="200" y="501"/>
                  </a:cubicBezTo>
                  <a:cubicBezTo>
                    <a:pt x="150" y="651"/>
                    <a:pt x="250" y="726"/>
                    <a:pt x="402" y="726"/>
                  </a:cubicBezTo>
                  <a:cubicBezTo>
                    <a:pt x="452" y="726"/>
                    <a:pt x="509" y="718"/>
                    <a:pt x="567" y="701"/>
                  </a:cubicBezTo>
                  <a:cubicBezTo>
                    <a:pt x="834" y="668"/>
                    <a:pt x="701" y="167"/>
                    <a:pt x="0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42"/>
            <p:cNvSpPr/>
            <p:nvPr/>
          </p:nvSpPr>
          <p:spPr>
            <a:xfrm>
              <a:off x="7146855" y="3258924"/>
              <a:ext cx="62462" cy="23678"/>
            </a:xfrm>
            <a:custGeom>
              <a:avLst/>
              <a:gdLst/>
              <a:ahLst/>
              <a:cxnLst/>
              <a:rect l="l" t="t" r="r" b="b"/>
              <a:pathLst>
                <a:path w="3403" h="1290" extrusionOk="0">
                  <a:moveTo>
                    <a:pt x="1234" y="1"/>
                  </a:moveTo>
                  <a:cubicBezTo>
                    <a:pt x="934" y="1"/>
                    <a:pt x="634" y="34"/>
                    <a:pt x="367" y="101"/>
                  </a:cubicBezTo>
                  <a:cubicBezTo>
                    <a:pt x="167" y="101"/>
                    <a:pt x="0" y="368"/>
                    <a:pt x="0" y="501"/>
                  </a:cubicBezTo>
                  <a:cubicBezTo>
                    <a:pt x="0" y="668"/>
                    <a:pt x="167" y="1168"/>
                    <a:pt x="1501" y="1268"/>
                  </a:cubicBezTo>
                  <a:cubicBezTo>
                    <a:pt x="1599" y="1282"/>
                    <a:pt x="1697" y="1289"/>
                    <a:pt x="1795" y="1289"/>
                  </a:cubicBezTo>
                  <a:cubicBezTo>
                    <a:pt x="2401" y="1289"/>
                    <a:pt x="3001" y="1028"/>
                    <a:pt x="3403" y="568"/>
                  </a:cubicBezTo>
                  <a:lnTo>
                    <a:pt x="1234" y="1"/>
                  </a:ln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42"/>
            <p:cNvSpPr/>
            <p:nvPr/>
          </p:nvSpPr>
          <p:spPr>
            <a:xfrm>
              <a:off x="7071545" y="3385427"/>
              <a:ext cx="251463" cy="177493"/>
            </a:xfrm>
            <a:custGeom>
              <a:avLst/>
              <a:gdLst/>
              <a:ahLst/>
              <a:cxnLst/>
              <a:rect l="l" t="t" r="r" b="b"/>
              <a:pathLst>
                <a:path w="13700" h="9670" extrusionOk="0">
                  <a:moveTo>
                    <a:pt x="9999" y="0"/>
                  </a:moveTo>
                  <a:cubicBezTo>
                    <a:pt x="9745" y="0"/>
                    <a:pt x="9562" y="155"/>
                    <a:pt x="9507" y="514"/>
                  </a:cubicBezTo>
                  <a:cubicBezTo>
                    <a:pt x="9240" y="1748"/>
                    <a:pt x="8673" y="3083"/>
                    <a:pt x="6939" y="3683"/>
                  </a:cubicBezTo>
                  <a:cubicBezTo>
                    <a:pt x="5237" y="4250"/>
                    <a:pt x="2836" y="4684"/>
                    <a:pt x="1668" y="5418"/>
                  </a:cubicBezTo>
                  <a:cubicBezTo>
                    <a:pt x="534" y="6152"/>
                    <a:pt x="0" y="7819"/>
                    <a:pt x="301" y="8653"/>
                  </a:cubicBezTo>
                  <a:cubicBezTo>
                    <a:pt x="440" y="9266"/>
                    <a:pt x="998" y="9670"/>
                    <a:pt x="1605" y="9670"/>
                  </a:cubicBezTo>
                  <a:cubicBezTo>
                    <a:pt x="1725" y="9670"/>
                    <a:pt x="1847" y="9654"/>
                    <a:pt x="1968" y="9621"/>
                  </a:cubicBezTo>
                  <a:cubicBezTo>
                    <a:pt x="2736" y="9421"/>
                    <a:pt x="2902" y="7953"/>
                    <a:pt x="3803" y="7586"/>
                  </a:cubicBezTo>
                  <a:cubicBezTo>
                    <a:pt x="4378" y="7352"/>
                    <a:pt x="5469" y="7321"/>
                    <a:pt x="6695" y="7321"/>
                  </a:cubicBezTo>
                  <a:cubicBezTo>
                    <a:pt x="7124" y="7321"/>
                    <a:pt x="7570" y="7325"/>
                    <a:pt x="8016" y="7325"/>
                  </a:cubicBezTo>
                  <a:cubicBezTo>
                    <a:pt x="8292" y="7325"/>
                    <a:pt x="8568" y="7324"/>
                    <a:pt x="8840" y="7319"/>
                  </a:cubicBezTo>
                  <a:cubicBezTo>
                    <a:pt x="10808" y="7252"/>
                    <a:pt x="12609" y="4817"/>
                    <a:pt x="12609" y="4817"/>
                  </a:cubicBezTo>
                  <a:cubicBezTo>
                    <a:pt x="13700" y="3100"/>
                    <a:pt x="11136" y="0"/>
                    <a:pt x="9999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42"/>
            <p:cNvSpPr/>
            <p:nvPr/>
          </p:nvSpPr>
          <p:spPr>
            <a:xfrm>
              <a:off x="7464011" y="3701298"/>
              <a:ext cx="22063" cy="26486"/>
            </a:xfrm>
            <a:custGeom>
              <a:avLst/>
              <a:gdLst/>
              <a:ahLst/>
              <a:cxnLst/>
              <a:rect l="l" t="t" r="r" b="b"/>
              <a:pathLst>
                <a:path w="1202" h="1443" extrusionOk="0">
                  <a:moveTo>
                    <a:pt x="488" y="0"/>
                  </a:moveTo>
                  <a:cubicBezTo>
                    <a:pt x="351" y="0"/>
                    <a:pt x="217" y="51"/>
                    <a:pt x="134" y="151"/>
                  </a:cubicBezTo>
                  <a:cubicBezTo>
                    <a:pt x="67" y="217"/>
                    <a:pt x="34" y="284"/>
                    <a:pt x="34" y="351"/>
                  </a:cubicBezTo>
                  <a:cubicBezTo>
                    <a:pt x="0" y="551"/>
                    <a:pt x="100" y="751"/>
                    <a:pt x="267" y="884"/>
                  </a:cubicBezTo>
                  <a:cubicBezTo>
                    <a:pt x="405" y="1050"/>
                    <a:pt x="634" y="1443"/>
                    <a:pt x="878" y="1443"/>
                  </a:cubicBezTo>
                  <a:cubicBezTo>
                    <a:pt x="930" y="1443"/>
                    <a:pt x="982" y="1425"/>
                    <a:pt x="1034" y="1385"/>
                  </a:cubicBezTo>
                  <a:cubicBezTo>
                    <a:pt x="1068" y="1351"/>
                    <a:pt x="1101" y="1318"/>
                    <a:pt x="1134" y="1285"/>
                  </a:cubicBezTo>
                  <a:cubicBezTo>
                    <a:pt x="1168" y="1185"/>
                    <a:pt x="1201" y="1085"/>
                    <a:pt x="1201" y="985"/>
                  </a:cubicBezTo>
                  <a:cubicBezTo>
                    <a:pt x="1201" y="651"/>
                    <a:pt x="1068" y="351"/>
                    <a:pt x="868" y="151"/>
                  </a:cubicBezTo>
                  <a:cubicBezTo>
                    <a:pt x="767" y="51"/>
                    <a:pt x="626" y="0"/>
                    <a:pt x="4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42"/>
            <p:cNvSpPr/>
            <p:nvPr/>
          </p:nvSpPr>
          <p:spPr>
            <a:xfrm>
              <a:off x="7208693" y="3175243"/>
              <a:ext cx="24687" cy="19787"/>
            </a:xfrm>
            <a:custGeom>
              <a:avLst/>
              <a:gdLst/>
              <a:ahLst/>
              <a:cxnLst/>
              <a:rect l="l" t="t" r="r" b="b"/>
              <a:pathLst>
                <a:path w="1345" h="1078" extrusionOk="0">
                  <a:moveTo>
                    <a:pt x="663" y="0"/>
                  </a:moveTo>
                  <a:cubicBezTo>
                    <a:pt x="610" y="0"/>
                    <a:pt x="556" y="8"/>
                    <a:pt x="501" y="23"/>
                  </a:cubicBezTo>
                  <a:cubicBezTo>
                    <a:pt x="67" y="190"/>
                    <a:pt x="0" y="791"/>
                    <a:pt x="434" y="1024"/>
                  </a:cubicBezTo>
                  <a:cubicBezTo>
                    <a:pt x="507" y="1061"/>
                    <a:pt x="585" y="1077"/>
                    <a:pt x="662" y="1077"/>
                  </a:cubicBezTo>
                  <a:cubicBezTo>
                    <a:pt x="868" y="1077"/>
                    <a:pt x="1071" y="960"/>
                    <a:pt x="1168" y="791"/>
                  </a:cubicBezTo>
                  <a:cubicBezTo>
                    <a:pt x="1344" y="408"/>
                    <a:pt x="1054" y="0"/>
                    <a:pt x="66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42"/>
            <p:cNvSpPr/>
            <p:nvPr/>
          </p:nvSpPr>
          <p:spPr>
            <a:xfrm>
              <a:off x="7268072" y="3199582"/>
              <a:ext cx="27110" cy="22136"/>
            </a:xfrm>
            <a:custGeom>
              <a:avLst/>
              <a:gdLst/>
              <a:ahLst/>
              <a:cxnLst/>
              <a:rect l="l" t="t" r="r" b="b"/>
              <a:pathLst>
                <a:path w="1477" h="1206" extrusionOk="0">
                  <a:moveTo>
                    <a:pt x="756" y="0"/>
                  </a:moveTo>
                  <a:cubicBezTo>
                    <a:pt x="695" y="0"/>
                    <a:pt x="632" y="10"/>
                    <a:pt x="568" y="32"/>
                  </a:cubicBezTo>
                  <a:cubicBezTo>
                    <a:pt x="34" y="198"/>
                    <a:pt x="1" y="899"/>
                    <a:pt x="468" y="1132"/>
                  </a:cubicBezTo>
                  <a:cubicBezTo>
                    <a:pt x="557" y="1182"/>
                    <a:pt x="652" y="1205"/>
                    <a:pt x="747" y="1205"/>
                  </a:cubicBezTo>
                  <a:cubicBezTo>
                    <a:pt x="969" y="1205"/>
                    <a:pt x="1185" y="1076"/>
                    <a:pt x="1302" y="866"/>
                  </a:cubicBezTo>
                  <a:cubicBezTo>
                    <a:pt x="1476" y="458"/>
                    <a:pt x="1169" y="0"/>
                    <a:pt x="75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42"/>
            <p:cNvSpPr/>
            <p:nvPr/>
          </p:nvSpPr>
          <p:spPr>
            <a:xfrm>
              <a:off x="7140119" y="3232603"/>
              <a:ext cx="7966" cy="14959"/>
            </a:xfrm>
            <a:custGeom>
              <a:avLst/>
              <a:gdLst/>
              <a:ahLst/>
              <a:cxnLst/>
              <a:rect l="l" t="t" r="r" b="b"/>
              <a:pathLst>
                <a:path w="434" h="815" extrusionOk="0">
                  <a:moveTo>
                    <a:pt x="434" y="1"/>
                  </a:moveTo>
                  <a:lnTo>
                    <a:pt x="434" y="1"/>
                  </a:lnTo>
                  <a:cubicBezTo>
                    <a:pt x="334" y="201"/>
                    <a:pt x="301" y="434"/>
                    <a:pt x="334" y="668"/>
                  </a:cubicBezTo>
                  <a:cubicBezTo>
                    <a:pt x="334" y="704"/>
                    <a:pt x="294" y="731"/>
                    <a:pt x="224" y="731"/>
                  </a:cubicBezTo>
                  <a:cubicBezTo>
                    <a:pt x="167" y="731"/>
                    <a:pt x="91" y="713"/>
                    <a:pt x="0" y="668"/>
                  </a:cubicBezTo>
                  <a:lnTo>
                    <a:pt x="0" y="668"/>
                  </a:lnTo>
                  <a:cubicBezTo>
                    <a:pt x="34" y="701"/>
                    <a:pt x="67" y="701"/>
                    <a:pt x="67" y="734"/>
                  </a:cubicBezTo>
                  <a:cubicBezTo>
                    <a:pt x="140" y="783"/>
                    <a:pt x="231" y="814"/>
                    <a:pt x="327" y="814"/>
                  </a:cubicBezTo>
                  <a:cubicBezTo>
                    <a:pt x="362" y="814"/>
                    <a:pt x="398" y="810"/>
                    <a:pt x="434" y="801"/>
                  </a:cubicBezTo>
                  <a:cubicBezTo>
                    <a:pt x="367" y="534"/>
                    <a:pt x="367" y="267"/>
                    <a:pt x="434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42"/>
            <p:cNvSpPr/>
            <p:nvPr/>
          </p:nvSpPr>
          <p:spPr>
            <a:xfrm>
              <a:off x="7336040" y="3201363"/>
              <a:ext cx="45943" cy="25128"/>
            </a:xfrm>
            <a:custGeom>
              <a:avLst/>
              <a:gdLst/>
              <a:ahLst/>
              <a:cxnLst/>
              <a:rect l="l" t="t" r="r" b="b"/>
              <a:pathLst>
                <a:path w="2503" h="1369" extrusionOk="0">
                  <a:moveTo>
                    <a:pt x="1237" y="1"/>
                  </a:moveTo>
                  <a:cubicBezTo>
                    <a:pt x="1225" y="1"/>
                    <a:pt x="1213" y="1"/>
                    <a:pt x="1201" y="1"/>
                  </a:cubicBezTo>
                  <a:cubicBezTo>
                    <a:pt x="468" y="35"/>
                    <a:pt x="1" y="1002"/>
                    <a:pt x="301" y="1369"/>
                  </a:cubicBezTo>
                  <a:cubicBezTo>
                    <a:pt x="761" y="1093"/>
                    <a:pt x="1270" y="943"/>
                    <a:pt x="1793" y="943"/>
                  </a:cubicBezTo>
                  <a:cubicBezTo>
                    <a:pt x="2027" y="943"/>
                    <a:pt x="2265" y="973"/>
                    <a:pt x="2502" y="1035"/>
                  </a:cubicBezTo>
                  <a:cubicBezTo>
                    <a:pt x="2502" y="1035"/>
                    <a:pt x="1985" y="1"/>
                    <a:pt x="123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42"/>
            <p:cNvSpPr/>
            <p:nvPr/>
          </p:nvSpPr>
          <p:spPr>
            <a:xfrm>
              <a:off x="5502284" y="2334970"/>
              <a:ext cx="651346" cy="433013"/>
            </a:xfrm>
            <a:custGeom>
              <a:avLst/>
              <a:gdLst/>
              <a:ahLst/>
              <a:cxnLst/>
              <a:rect l="l" t="t" r="r" b="b"/>
              <a:pathLst>
                <a:path w="35486" h="23591" extrusionOk="0">
                  <a:moveTo>
                    <a:pt x="351" y="1"/>
                  </a:moveTo>
                  <a:cubicBezTo>
                    <a:pt x="302" y="1"/>
                    <a:pt x="252" y="1"/>
                    <a:pt x="201" y="3"/>
                  </a:cubicBezTo>
                  <a:lnTo>
                    <a:pt x="1" y="5740"/>
                  </a:lnTo>
                  <a:cubicBezTo>
                    <a:pt x="2102" y="9243"/>
                    <a:pt x="3670" y="13079"/>
                    <a:pt x="8407" y="18516"/>
                  </a:cubicBezTo>
                  <a:cubicBezTo>
                    <a:pt x="9174" y="19350"/>
                    <a:pt x="10108" y="19984"/>
                    <a:pt x="11142" y="20417"/>
                  </a:cubicBezTo>
                  <a:cubicBezTo>
                    <a:pt x="13978" y="21251"/>
                    <a:pt x="18581" y="22119"/>
                    <a:pt x="22717" y="22986"/>
                  </a:cubicBezTo>
                  <a:cubicBezTo>
                    <a:pt x="24218" y="23253"/>
                    <a:pt x="25753" y="23453"/>
                    <a:pt x="27287" y="23520"/>
                  </a:cubicBezTo>
                  <a:cubicBezTo>
                    <a:pt x="27806" y="23568"/>
                    <a:pt x="28293" y="23590"/>
                    <a:pt x="28750" y="23590"/>
                  </a:cubicBezTo>
                  <a:cubicBezTo>
                    <a:pt x="32082" y="23590"/>
                    <a:pt x="33789" y="22414"/>
                    <a:pt x="34259" y="21652"/>
                  </a:cubicBezTo>
                  <a:cubicBezTo>
                    <a:pt x="35485" y="19662"/>
                    <a:pt x="35019" y="18586"/>
                    <a:pt x="33589" y="18586"/>
                  </a:cubicBezTo>
                  <a:cubicBezTo>
                    <a:pt x="33269" y="18586"/>
                    <a:pt x="32900" y="18640"/>
                    <a:pt x="32491" y="18750"/>
                  </a:cubicBezTo>
                  <a:cubicBezTo>
                    <a:pt x="31980" y="18855"/>
                    <a:pt x="31456" y="18906"/>
                    <a:pt x="30931" y="18906"/>
                  </a:cubicBezTo>
                  <a:cubicBezTo>
                    <a:pt x="30289" y="18906"/>
                    <a:pt x="29645" y="18830"/>
                    <a:pt x="29022" y="18683"/>
                  </a:cubicBezTo>
                  <a:cubicBezTo>
                    <a:pt x="29489" y="18383"/>
                    <a:pt x="29922" y="18049"/>
                    <a:pt x="30323" y="17682"/>
                  </a:cubicBezTo>
                  <a:cubicBezTo>
                    <a:pt x="30723" y="17349"/>
                    <a:pt x="30756" y="16748"/>
                    <a:pt x="30423" y="16348"/>
                  </a:cubicBezTo>
                  <a:cubicBezTo>
                    <a:pt x="30400" y="16330"/>
                    <a:pt x="30374" y="16321"/>
                    <a:pt x="30344" y="16321"/>
                  </a:cubicBezTo>
                  <a:cubicBezTo>
                    <a:pt x="30155" y="16321"/>
                    <a:pt x="29808" y="16651"/>
                    <a:pt x="29088" y="16882"/>
                  </a:cubicBezTo>
                  <a:cubicBezTo>
                    <a:pt x="27988" y="17282"/>
                    <a:pt x="27220" y="17382"/>
                    <a:pt x="26220" y="18049"/>
                  </a:cubicBezTo>
                  <a:cubicBezTo>
                    <a:pt x="25869" y="18253"/>
                    <a:pt x="25468" y="18356"/>
                    <a:pt x="25083" y="18356"/>
                  </a:cubicBezTo>
                  <a:cubicBezTo>
                    <a:pt x="25028" y="18356"/>
                    <a:pt x="24973" y="18354"/>
                    <a:pt x="24919" y="18349"/>
                  </a:cubicBezTo>
                  <a:cubicBezTo>
                    <a:pt x="22350" y="18016"/>
                    <a:pt x="15746" y="16014"/>
                    <a:pt x="12977" y="14713"/>
                  </a:cubicBezTo>
                  <a:cubicBezTo>
                    <a:pt x="11476" y="13179"/>
                    <a:pt x="9374" y="9943"/>
                    <a:pt x="7206" y="6274"/>
                  </a:cubicBezTo>
                  <a:cubicBezTo>
                    <a:pt x="5432" y="3218"/>
                    <a:pt x="3625" y="1"/>
                    <a:pt x="351" y="1"/>
                  </a:cubicBez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42"/>
            <p:cNvSpPr/>
            <p:nvPr/>
          </p:nvSpPr>
          <p:spPr>
            <a:xfrm>
              <a:off x="5460049" y="2332107"/>
              <a:ext cx="247370" cy="302325"/>
            </a:xfrm>
            <a:custGeom>
              <a:avLst/>
              <a:gdLst/>
              <a:ahLst/>
              <a:cxnLst/>
              <a:rect l="l" t="t" r="r" b="b"/>
              <a:pathLst>
                <a:path w="13477" h="16471" extrusionOk="0">
                  <a:moveTo>
                    <a:pt x="2711" y="0"/>
                  </a:moveTo>
                  <a:cubicBezTo>
                    <a:pt x="2453" y="0"/>
                    <a:pt x="2194" y="19"/>
                    <a:pt x="1935" y="59"/>
                  </a:cubicBezTo>
                  <a:cubicBezTo>
                    <a:pt x="0" y="3194"/>
                    <a:pt x="2736" y="8632"/>
                    <a:pt x="2736" y="8632"/>
                  </a:cubicBezTo>
                  <a:lnTo>
                    <a:pt x="8540" y="16471"/>
                  </a:lnTo>
                  <a:cubicBezTo>
                    <a:pt x="12142" y="15870"/>
                    <a:pt x="13477" y="12301"/>
                    <a:pt x="13477" y="12301"/>
                  </a:cubicBezTo>
                  <a:cubicBezTo>
                    <a:pt x="13477" y="12301"/>
                    <a:pt x="9374" y="5196"/>
                    <a:pt x="7072" y="2260"/>
                  </a:cubicBezTo>
                  <a:cubicBezTo>
                    <a:pt x="6058" y="841"/>
                    <a:pt x="4415" y="0"/>
                    <a:pt x="271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42"/>
            <p:cNvSpPr/>
            <p:nvPr/>
          </p:nvSpPr>
          <p:spPr>
            <a:xfrm>
              <a:off x="5265339" y="3798341"/>
              <a:ext cx="69217" cy="123694"/>
            </a:xfrm>
            <a:custGeom>
              <a:avLst/>
              <a:gdLst/>
              <a:ahLst/>
              <a:cxnLst/>
              <a:rect l="l" t="t" r="r" b="b"/>
              <a:pathLst>
                <a:path w="3771" h="6739" extrusionOk="0">
                  <a:moveTo>
                    <a:pt x="1" y="1"/>
                  </a:moveTo>
                  <a:lnTo>
                    <a:pt x="1" y="6739"/>
                  </a:lnTo>
                  <a:lnTo>
                    <a:pt x="3770" y="6739"/>
                  </a:lnTo>
                  <a:lnTo>
                    <a:pt x="3770" y="1"/>
                  </a:ln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42"/>
            <p:cNvSpPr/>
            <p:nvPr/>
          </p:nvSpPr>
          <p:spPr>
            <a:xfrm>
              <a:off x="5505973" y="3661192"/>
              <a:ext cx="72869" cy="133496"/>
            </a:xfrm>
            <a:custGeom>
              <a:avLst/>
              <a:gdLst/>
              <a:ahLst/>
              <a:cxnLst/>
              <a:rect l="l" t="t" r="r" b="b"/>
              <a:pathLst>
                <a:path w="3970" h="7273" extrusionOk="0">
                  <a:moveTo>
                    <a:pt x="0" y="1"/>
                  </a:moveTo>
                  <a:lnTo>
                    <a:pt x="0" y="7106"/>
                  </a:lnTo>
                  <a:lnTo>
                    <a:pt x="3769" y="7272"/>
                  </a:lnTo>
                  <a:lnTo>
                    <a:pt x="3970" y="1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42"/>
            <p:cNvSpPr/>
            <p:nvPr/>
          </p:nvSpPr>
          <p:spPr>
            <a:xfrm>
              <a:off x="5246360" y="2726868"/>
              <a:ext cx="376571" cy="1143003"/>
            </a:xfrm>
            <a:custGeom>
              <a:avLst/>
              <a:gdLst/>
              <a:ahLst/>
              <a:cxnLst/>
              <a:rect l="l" t="t" r="r" b="b"/>
              <a:pathLst>
                <a:path w="20516" h="62272" extrusionOk="0">
                  <a:moveTo>
                    <a:pt x="19214" y="0"/>
                  </a:moveTo>
                  <a:lnTo>
                    <a:pt x="501" y="67"/>
                  </a:lnTo>
                  <a:cubicBezTo>
                    <a:pt x="501" y="3803"/>
                    <a:pt x="1068" y="34058"/>
                    <a:pt x="1068" y="34058"/>
                  </a:cubicBezTo>
                  <a:cubicBezTo>
                    <a:pt x="968" y="35126"/>
                    <a:pt x="1" y="37127"/>
                    <a:pt x="234" y="41297"/>
                  </a:cubicBezTo>
                  <a:cubicBezTo>
                    <a:pt x="501" y="46934"/>
                    <a:pt x="901" y="61745"/>
                    <a:pt x="901" y="61745"/>
                  </a:cubicBezTo>
                  <a:cubicBezTo>
                    <a:pt x="1586" y="62096"/>
                    <a:pt x="2345" y="62271"/>
                    <a:pt x="3104" y="62271"/>
                  </a:cubicBezTo>
                  <a:cubicBezTo>
                    <a:pt x="3788" y="62271"/>
                    <a:pt x="4472" y="62129"/>
                    <a:pt x="5104" y="61845"/>
                  </a:cubicBezTo>
                  <a:cubicBezTo>
                    <a:pt x="5104" y="61845"/>
                    <a:pt x="8173" y="41063"/>
                    <a:pt x="8840" y="35459"/>
                  </a:cubicBezTo>
                  <a:cubicBezTo>
                    <a:pt x="9441" y="30589"/>
                    <a:pt x="10942" y="14411"/>
                    <a:pt x="10942" y="14411"/>
                  </a:cubicBezTo>
                  <a:lnTo>
                    <a:pt x="12977" y="33491"/>
                  </a:lnTo>
                  <a:cubicBezTo>
                    <a:pt x="12543" y="35559"/>
                    <a:pt x="12376" y="37661"/>
                    <a:pt x="12510" y="39762"/>
                  </a:cubicBezTo>
                  <a:cubicBezTo>
                    <a:pt x="12676" y="42331"/>
                    <a:pt x="13911" y="55807"/>
                    <a:pt x="13911" y="55807"/>
                  </a:cubicBezTo>
                  <a:cubicBezTo>
                    <a:pt x="14695" y="56278"/>
                    <a:pt x="15572" y="56506"/>
                    <a:pt x="16452" y="56506"/>
                  </a:cubicBezTo>
                  <a:cubicBezTo>
                    <a:pt x="17070" y="56506"/>
                    <a:pt x="17689" y="56394"/>
                    <a:pt x="18280" y="56174"/>
                  </a:cubicBezTo>
                  <a:cubicBezTo>
                    <a:pt x="18280" y="56174"/>
                    <a:pt x="20415" y="35859"/>
                    <a:pt x="20449" y="33491"/>
                  </a:cubicBezTo>
                  <a:cubicBezTo>
                    <a:pt x="20515" y="30789"/>
                    <a:pt x="19214" y="0"/>
                    <a:pt x="19214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42"/>
            <p:cNvSpPr/>
            <p:nvPr/>
          </p:nvSpPr>
          <p:spPr>
            <a:xfrm>
              <a:off x="5248196" y="3875413"/>
              <a:ext cx="202456" cy="193535"/>
            </a:xfrm>
            <a:custGeom>
              <a:avLst/>
              <a:gdLst/>
              <a:ahLst/>
              <a:cxnLst/>
              <a:rect l="l" t="t" r="r" b="b"/>
              <a:pathLst>
                <a:path w="11030" h="10544" extrusionOk="0">
                  <a:moveTo>
                    <a:pt x="904" y="0"/>
                  </a:moveTo>
                  <a:cubicBezTo>
                    <a:pt x="686" y="0"/>
                    <a:pt x="526" y="672"/>
                    <a:pt x="334" y="1406"/>
                  </a:cubicBezTo>
                  <a:cubicBezTo>
                    <a:pt x="168" y="2173"/>
                    <a:pt x="1" y="3073"/>
                    <a:pt x="134" y="3474"/>
                  </a:cubicBezTo>
                  <a:cubicBezTo>
                    <a:pt x="368" y="4241"/>
                    <a:pt x="1435" y="4941"/>
                    <a:pt x="1902" y="5609"/>
                  </a:cubicBezTo>
                  <a:cubicBezTo>
                    <a:pt x="2336" y="6242"/>
                    <a:pt x="2603" y="7510"/>
                    <a:pt x="3170" y="8411"/>
                  </a:cubicBezTo>
                  <a:cubicBezTo>
                    <a:pt x="3737" y="9311"/>
                    <a:pt x="5972" y="10279"/>
                    <a:pt x="7273" y="10512"/>
                  </a:cubicBezTo>
                  <a:cubicBezTo>
                    <a:pt x="7389" y="10533"/>
                    <a:pt x="7524" y="10544"/>
                    <a:pt x="7672" y="10544"/>
                  </a:cubicBezTo>
                  <a:cubicBezTo>
                    <a:pt x="8912" y="10544"/>
                    <a:pt x="11029" y="9810"/>
                    <a:pt x="10642" y="8677"/>
                  </a:cubicBezTo>
                  <a:cubicBezTo>
                    <a:pt x="10241" y="7410"/>
                    <a:pt x="8607" y="6109"/>
                    <a:pt x="7406" y="4975"/>
                  </a:cubicBezTo>
                  <a:cubicBezTo>
                    <a:pt x="5905" y="3540"/>
                    <a:pt x="5071" y="205"/>
                    <a:pt x="4704" y="38"/>
                  </a:cubicBezTo>
                  <a:lnTo>
                    <a:pt x="4704" y="605"/>
                  </a:lnTo>
                  <a:cubicBezTo>
                    <a:pt x="4704" y="969"/>
                    <a:pt x="3787" y="1122"/>
                    <a:pt x="3157" y="1122"/>
                  </a:cubicBezTo>
                  <a:cubicBezTo>
                    <a:pt x="3037" y="1122"/>
                    <a:pt x="2927" y="1116"/>
                    <a:pt x="2836" y="1105"/>
                  </a:cubicBezTo>
                  <a:cubicBezTo>
                    <a:pt x="2136" y="1105"/>
                    <a:pt x="1468" y="872"/>
                    <a:pt x="935" y="438"/>
                  </a:cubicBezTo>
                  <a:lnTo>
                    <a:pt x="935" y="5"/>
                  </a:lnTo>
                  <a:cubicBezTo>
                    <a:pt x="924" y="2"/>
                    <a:pt x="914" y="0"/>
                    <a:pt x="904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42"/>
            <p:cNvSpPr/>
            <p:nvPr/>
          </p:nvSpPr>
          <p:spPr>
            <a:xfrm>
              <a:off x="5480258" y="3767651"/>
              <a:ext cx="264514" cy="141847"/>
            </a:xfrm>
            <a:custGeom>
              <a:avLst/>
              <a:gdLst/>
              <a:ahLst/>
              <a:cxnLst/>
              <a:rect l="l" t="t" r="r" b="b"/>
              <a:pathLst>
                <a:path w="14411" h="7728" extrusionOk="0">
                  <a:moveTo>
                    <a:pt x="1373" y="1"/>
                  </a:moveTo>
                  <a:cubicBezTo>
                    <a:pt x="1051" y="1"/>
                    <a:pt x="760" y="1671"/>
                    <a:pt x="500" y="2773"/>
                  </a:cubicBezTo>
                  <a:cubicBezTo>
                    <a:pt x="300" y="3774"/>
                    <a:pt x="0" y="4975"/>
                    <a:pt x="767" y="5509"/>
                  </a:cubicBezTo>
                  <a:cubicBezTo>
                    <a:pt x="1339" y="5931"/>
                    <a:pt x="2557" y="6039"/>
                    <a:pt x="3583" y="6039"/>
                  </a:cubicBezTo>
                  <a:cubicBezTo>
                    <a:pt x="3935" y="6039"/>
                    <a:pt x="4264" y="6026"/>
                    <a:pt x="4537" y="6009"/>
                  </a:cubicBezTo>
                  <a:cubicBezTo>
                    <a:pt x="4565" y="6007"/>
                    <a:pt x="4593" y="6006"/>
                    <a:pt x="4622" y="6006"/>
                  </a:cubicBezTo>
                  <a:cubicBezTo>
                    <a:pt x="5691" y="6006"/>
                    <a:pt x="7304" y="7184"/>
                    <a:pt x="8506" y="7477"/>
                  </a:cubicBezTo>
                  <a:cubicBezTo>
                    <a:pt x="9278" y="7653"/>
                    <a:pt x="10006" y="7728"/>
                    <a:pt x="10664" y="7728"/>
                  </a:cubicBezTo>
                  <a:cubicBezTo>
                    <a:pt x="11996" y="7728"/>
                    <a:pt x="13041" y="7423"/>
                    <a:pt x="13576" y="7043"/>
                  </a:cubicBezTo>
                  <a:cubicBezTo>
                    <a:pt x="14377" y="6509"/>
                    <a:pt x="14410" y="5509"/>
                    <a:pt x="13643" y="5142"/>
                  </a:cubicBezTo>
                  <a:cubicBezTo>
                    <a:pt x="12376" y="4575"/>
                    <a:pt x="9640" y="3441"/>
                    <a:pt x="8206" y="2707"/>
                  </a:cubicBezTo>
                  <a:cubicBezTo>
                    <a:pt x="7405" y="2273"/>
                    <a:pt x="6638" y="1706"/>
                    <a:pt x="6004" y="1039"/>
                  </a:cubicBezTo>
                  <a:cubicBezTo>
                    <a:pt x="5571" y="538"/>
                    <a:pt x="5404" y="238"/>
                    <a:pt x="5204" y="238"/>
                  </a:cubicBezTo>
                  <a:lnTo>
                    <a:pt x="5204" y="839"/>
                  </a:lnTo>
                  <a:cubicBezTo>
                    <a:pt x="4843" y="1031"/>
                    <a:pt x="4309" y="1119"/>
                    <a:pt x="3752" y="1119"/>
                  </a:cubicBezTo>
                  <a:cubicBezTo>
                    <a:pt x="2763" y="1119"/>
                    <a:pt x="1700" y="841"/>
                    <a:pt x="1401" y="372"/>
                  </a:cubicBezTo>
                  <a:lnTo>
                    <a:pt x="1401" y="5"/>
                  </a:lnTo>
                  <a:cubicBezTo>
                    <a:pt x="1392" y="2"/>
                    <a:pt x="1383" y="1"/>
                    <a:pt x="137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42"/>
            <p:cNvSpPr/>
            <p:nvPr/>
          </p:nvSpPr>
          <p:spPr>
            <a:xfrm>
              <a:off x="5447182" y="2933820"/>
              <a:ext cx="96143" cy="383289"/>
            </a:xfrm>
            <a:custGeom>
              <a:avLst/>
              <a:gdLst/>
              <a:ahLst/>
              <a:cxnLst/>
              <a:rect l="l" t="t" r="r" b="b"/>
              <a:pathLst>
                <a:path w="5238" h="20882" extrusionOk="0">
                  <a:moveTo>
                    <a:pt x="5238" y="0"/>
                  </a:moveTo>
                  <a:cubicBezTo>
                    <a:pt x="3737" y="1401"/>
                    <a:pt x="1936" y="2469"/>
                    <a:pt x="1" y="3136"/>
                  </a:cubicBezTo>
                  <a:lnTo>
                    <a:pt x="1869" y="20882"/>
                  </a:lnTo>
                  <a:lnTo>
                    <a:pt x="1202" y="3803"/>
                  </a:lnTo>
                  <a:cubicBezTo>
                    <a:pt x="4237" y="1968"/>
                    <a:pt x="5238" y="0"/>
                    <a:pt x="5238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42"/>
            <p:cNvSpPr/>
            <p:nvPr/>
          </p:nvSpPr>
          <p:spPr>
            <a:xfrm>
              <a:off x="5237183" y="2332565"/>
              <a:ext cx="370441" cy="580440"/>
            </a:xfrm>
            <a:custGeom>
              <a:avLst/>
              <a:gdLst/>
              <a:ahLst/>
              <a:cxnLst/>
              <a:rect l="l" t="t" r="r" b="b"/>
              <a:pathLst>
                <a:path w="20182" h="31623" extrusionOk="0">
                  <a:moveTo>
                    <a:pt x="13910" y="0"/>
                  </a:moveTo>
                  <a:lnTo>
                    <a:pt x="8640" y="234"/>
                  </a:lnTo>
                  <a:lnTo>
                    <a:pt x="3136" y="601"/>
                  </a:lnTo>
                  <a:cubicBezTo>
                    <a:pt x="3136" y="601"/>
                    <a:pt x="0" y="1301"/>
                    <a:pt x="200" y="6939"/>
                  </a:cubicBezTo>
                  <a:lnTo>
                    <a:pt x="868" y="15912"/>
                  </a:lnTo>
                  <a:lnTo>
                    <a:pt x="868" y="29388"/>
                  </a:lnTo>
                  <a:cubicBezTo>
                    <a:pt x="2197" y="30894"/>
                    <a:pt x="5726" y="31623"/>
                    <a:pt x="9505" y="31623"/>
                  </a:cubicBezTo>
                  <a:cubicBezTo>
                    <a:pt x="13596" y="31623"/>
                    <a:pt x="17979" y="30769"/>
                    <a:pt x="20181" y="29121"/>
                  </a:cubicBezTo>
                  <a:cubicBezTo>
                    <a:pt x="20181" y="29121"/>
                    <a:pt x="19681" y="13177"/>
                    <a:pt x="19414" y="7039"/>
                  </a:cubicBezTo>
                  <a:cubicBezTo>
                    <a:pt x="19214" y="2702"/>
                    <a:pt x="18213" y="501"/>
                    <a:pt x="13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42"/>
            <p:cNvSpPr/>
            <p:nvPr/>
          </p:nvSpPr>
          <p:spPr>
            <a:xfrm>
              <a:off x="5341274" y="2017979"/>
              <a:ext cx="213414" cy="211468"/>
            </a:xfrm>
            <a:custGeom>
              <a:avLst/>
              <a:gdLst/>
              <a:ahLst/>
              <a:cxnLst/>
              <a:rect l="l" t="t" r="r" b="b"/>
              <a:pathLst>
                <a:path w="11627" h="11521" extrusionOk="0">
                  <a:moveTo>
                    <a:pt x="7557" y="1"/>
                  </a:moveTo>
                  <a:cubicBezTo>
                    <a:pt x="6656" y="1"/>
                    <a:pt x="5708" y="161"/>
                    <a:pt x="4837" y="327"/>
                  </a:cubicBezTo>
                  <a:cubicBezTo>
                    <a:pt x="1868" y="861"/>
                    <a:pt x="0" y="3763"/>
                    <a:pt x="534" y="6832"/>
                  </a:cubicBezTo>
                  <a:cubicBezTo>
                    <a:pt x="1040" y="9602"/>
                    <a:pt x="3354" y="11520"/>
                    <a:pt x="5957" y="11520"/>
                  </a:cubicBezTo>
                  <a:cubicBezTo>
                    <a:pt x="6270" y="11520"/>
                    <a:pt x="6587" y="11493"/>
                    <a:pt x="6905" y="11435"/>
                  </a:cubicBezTo>
                  <a:cubicBezTo>
                    <a:pt x="9840" y="10902"/>
                    <a:pt x="11408" y="8100"/>
                    <a:pt x="11508" y="4964"/>
                  </a:cubicBezTo>
                  <a:cubicBezTo>
                    <a:pt x="11626" y="933"/>
                    <a:pt x="9728" y="1"/>
                    <a:pt x="7557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42"/>
            <p:cNvSpPr/>
            <p:nvPr/>
          </p:nvSpPr>
          <p:spPr>
            <a:xfrm>
              <a:off x="5308822" y="2194187"/>
              <a:ext cx="58185" cy="93702"/>
            </a:xfrm>
            <a:custGeom>
              <a:avLst/>
              <a:gdLst/>
              <a:ahLst/>
              <a:cxnLst/>
              <a:rect l="l" t="t" r="r" b="b"/>
              <a:pathLst>
                <a:path w="3170" h="5105" extrusionOk="0">
                  <a:moveTo>
                    <a:pt x="0" y="1"/>
                  </a:moveTo>
                  <a:cubicBezTo>
                    <a:pt x="0" y="1"/>
                    <a:pt x="1535" y="3870"/>
                    <a:pt x="2002" y="4437"/>
                  </a:cubicBezTo>
                  <a:cubicBezTo>
                    <a:pt x="2268" y="4804"/>
                    <a:pt x="2702" y="5038"/>
                    <a:pt x="3169" y="5104"/>
                  </a:cubicBezTo>
                  <a:lnTo>
                    <a:pt x="2602" y="230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42"/>
            <p:cNvSpPr/>
            <p:nvPr/>
          </p:nvSpPr>
          <p:spPr>
            <a:xfrm>
              <a:off x="5281877" y="2085213"/>
              <a:ext cx="55726" cy="108992"/>
            </a:xfrm>
            <a:custGeom>
              <a:avLst/>
              <a:gdLst/>
              <a:ahLst/>
              <a:cxnLst/>
              <a:rect l="l" t="t" r="r" b="b"/>
              <a:pathLst>
                <a:path w="3036" h="5938" extrusionOk="0">
                  <a:moveTo>
                    <a:pt x="1429" y="0"/>
                  </a:moveTo>
                  <a:cubicBezTo>
                    <a:pt x="1367" y="0"/>
                    <a:pt x="808" y="30"/>
                    <a:pt x="367" y="1068"/>
                  </a:cubicBezTo>
                  <a:cubicBezTo>
                    <a:pt x="0" y="2002"/>
                    <a:pt x="201" y="3903"/>
                    <a:pt x="1468" y="5938"/>
                  </a:cubicBezTo>
                  <a:lnTo>
                    <a:pt x="3036" y="5838"/>
                  </a:lnTo>
                  <a:lnTo>
                    <a:pt x="1435" y="0"/>
                  </a:lnTo>
                  <a:cubicBezTo>
                    <a:pt x="1435" y="0"/>
                    <a:pt x="1433" y="0"/>
                    <a:pt x="142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42"/>
            <p:cNvSpPr/>
            <p:nvPr/>
          </p:nvSpPr>
          <p:spPr>
            <a:xfrm>
              <a:off x="5262898" y="2087508"/>
              <a:ext cx="37371" cy="21604"/>
            </a:xfrm>
            <a:custGeom>
              <a:avLst/>
              <a:gdLst/>
              <a:ahLst/>
              <a:cxnLst/>
              <a:rect l="l" t="t" r="r" b="b"/>
              <a:pathLst>
                <a:path w="2036" h="1177" extrusionOk="0">
                  <a:moveTo>
                    <a:pt x="971" y="0"/>
                  </a:moveTo>
                  <a:cubicBezTo>
                    <a:pt x="925" y="0"/>
                    <a:pt x="880" y="3"/>
                    <a:pt x="834" y="9"/>
                  </a:cubicBezTo>
                  <a:cubicBezTo>
                    <a:pt x="301" y="142"/>
                    <a:pt x="0" y="676"/>
                    <a:pt x="167" y="1176"/>
                  </a:cubicBezTo>
                  <a:lnTo>
                    <a:pt x="2035" y="776"/>
                  </a:lnTo>
                  <a:cubicBezTo>
                    <a:pt x="1913" y="318"/>
                    <a:pt x="1456" y="0"/>
                    <a:pt x="97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42"/>
            <p:cNvSpPr/>
            <p:nvPr/>
          </p:nvSpPr>
          <p:spPr>
            <a:xfrm>
              <a:off x="5264734" y="2066344"/>
              <a:ext cx="34911" cy="28065"/>
            </a:xfrm>
            <a:custGeom>
              <a:avLst/>
              <a:gdLst/>
              <a:ahLst/>
              <a:cxnLst/>
              <a:rect l="l" t="t" r="r" b="b"/>
              <a:pathLst>
                <a:path w="1902" h="1529" extrusionOk="0">
                  <a:moveTo>
                    <a:pt x="781" y="1"/>
                  </a:moveTo>
                  <a:cubicBezTo>
                    <a:pt x="462" y="1"/>
                    <a:pt x="150" y="163"/>
                    <a:pt x="0" y="461"/>
                  </a:cubicBezTo>
                  <a:lnTo>
                    <a:pt x="1668" y="1528"/>
                  </a:lnTo>
                  <a:cubicBezTo>
                    <a:pt x="1902" y="1061"/>
                    <a:pt x="1768" y="461"/>
                    <a:pt x="1301" y="161"/>
                  </a:cubicBezTo>
                  <a:cubicBezTo>
                    <a:pt x="1145" y="52"/>
                    <a:pt x="962" y="1"/>
                    <a:pt x="78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42"/>
            <p:cNvSpPr/>
            <p:nvPr/>
          </p:nvSpPr>
          <p:spPr>
            <a:xfrm>
              <a:off x="5277582" y="2015042"/>
              <a:ext cx="277381" cy="362842"/>
            </a:xfrm>
            <a:custGeom>
              <a:avLst/>
              <a:gdLst/>
              <a:ahLst/>
              <a:cxnLst/>
              <a:rect l="l" t="t" r="r" b="b"/>
              <a:pathLst>
                <a:path w="15112" h="19768" extrusionOk="0">
                  <a:moveTo>
                    <a:pt x="9179" y="1"/>
                  </a:moveTo>
                  <a:cubicBezTo>
                    <a:pt x="7376" y="1"/>
                    <a:pt x="5462" y="828"/>
                    <a:pt x="4204" y="2022"/>
                  </a:cubicBezTo>
                  <a:cubicBezTo>
                    <a:pt x="1635" y="4490"/>
                    <a:pt x="3737" y="9561"/>
                    <a:pt x="3737" y="9561"/>
                  </a:cubicBezTo>
                  <a:cubicBezTo>
                    <a:pt x="3687" y="9611"/>
                    <a:pt x="3626" y="9633"/>
                    <a:pt x="3557" y="9633"/>
                  </a:cubicBezTo>
                  <a:cubicBezTo>
                    <a:pt x="3260" y="9633"/>
                    <a:pt x="2815" y="9225"/>
                    <a:pt x="2436" y="8927"/>
                  </a:cubicBezTo>
                  <a:cubicBezTo>
                    <a:pt x="2273" y="8801"/>
                    <a:pt x="1987" y="8699"/>
                    <a:pt x="1675" y="8699"/>
                  </a:cubicBezTo>
                  <a:cubicBezTo>
                    <a:pt x="1160" y="8699"/>
                    <a:pt x="576" y="8979"/>
                    <a:pt x="368" y="9894"/>
                  </a:cubicBezTo>
                  <a:cubicBezTo>
                    <a:pt x="1" y="11362"/>
                    <a:pt x="1302" y="12529"/>
                    <a:pt x="2269" y="12830"/>
                  </a:cubicBezTo>
                  <a:cubicBezTo>
                    <a:pt x="2555" y="12912"/>
                    <a:pt x="2802" y="12946"/>
                    <a:pt x="3015" y="12946"/>
                  </a:cubicBezTo>
                  <a:cubicBezTo>
                    <a:pt x="4095" y="12946"/>
                    <a:pt x="4304" y="12062"/>
                    <a:pt x="4304" y="12062"/>
                  </a:cubicBezTo>
                  <a:lnTo>
                    <a:pt x="4304" y="17700"/>
                  </a:lnTo>
                  <a:cubicBezTo>
                    <a:pt x="5133" y="19043"/>
                    <a:pt x="7232" y="19768"/>
                    <a:pt x="8830" y="19768"/>
                  </a:cubicBezTo>
                  <a:cubicBezTo>
                    <a:pt x="10446" y="19768"/>
                    <a:pt x="11549" y="19026"/>
                    <a:pt x="10308" y="17433"/>
                  </a:cubicBezTo>
                  <a:lnTo>
                    <a:pt x="10308" y="15298"/>
                  </a:lnTo>
                  <a:cubicBezTo>
                    <a:pt x="10308" y="15298"/>
                    <a:pt x="12243" y="15265"/>
                    <a:pt x="12977" y="14998"/>
                  </a:cubicBezTo>
                  <a:cubicBezTo>
                    <a:pt x="14178" y="14564"/>
                    <a:pt x="14778" y="13397"/>
                    <a:pt x="14912" y="11929"/>
                  </a:cubicBezTo>
                  <a:cubicBezTo>
                    <a:pt x="15112" y="9561"/>
                    <a:pt x="14978" y="7693"/>
                    <a:pt x="13644" y="3389"/>
                  </a:cubicBezTo>
                  <a:cubicBezTo>
                    <a:pt x="12903" y="944"/>
                    <a:pt x="11104" y="1"/>
                    <a:pt x="9179" y="1"/>
                  </a:cubicBez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42"/>
            <p:cNvSpPr/>
            <p:nvPr/>
          </p:nvSpPr>
          <p:spPr>
            <a:xfrm>
              <a:off x="5292890" y="1956013"/>
              <a:ext cx="254731" cy="244947"/>
            </a:xfrm>
            <a:custGeom>
              <a:avLst/>
              <a:gdLst/>
              <a:ahLst/>
              <a:cxnLst/>
              <a:rect l="l" t="t" r="r" b="b"/>
              <a:pathLst>
                <a:path w="13878" h="13345" extrusionOk="0">
                  <a:moveTo>
                    <a:pt x="10475" y="1"/>
                  </a:moveTo>
                  <a:cubicBezTo>
                    <a:pt x="10408" y="1"/>
                    <a:pt x="10308" y="1"/>
                    <a:pt x="10241" y="34"/>
                  </a:cubicBezTo>
                  <a:cubicBezTo>
                    <a:pt x="8974" y="501"/>
                    <a:pt x="7673" y="935"/>
                    <a:pt x="6339" y="1268"/>
                  </a:cubicBezTo>
                  <a:cubicBezTo>
                    <a:pt x="5038" y="1602"/>
                    <a:pt x="3770" y="2136"/>
                    <a:pt x="2603" y="2836"/>
                  </a:cubicBezTo>
                  <a:cubicBezTo>
                    <a:pt x="1769" y="3336"/>
                    <a:pt x="1102" y="4004"/>
                    <a:pt x="568" y="4804"/>
                  </a:cubicBezTo>
                  <a:cubicBezTo>
                    <a:pt x="535" y="4871"/>
                    <a:pt x="501" y="4904"/>
                    <a:pt x="468" y="4938"/>
                  </a:cubicBezTo>
                  <a:cubicBezTo>
                    <a:pt x="201" y="5338"/>
                    <a:pt x="68" y="5838"/>
                    <a:pt x="34" y="6305"/>
                  </a:cubicBezTo>
                  <a:cubicBezTo>
                    <a:pt x="1" y="6872"/>
                    <a:pt x="68" y="7439"/>
                    <a:pt x="201" y="7973"/>
                  </a:cubicBezTo>
                  <a:cubicBezTo>
                    <a:pt x="301" y="8473"/>
                    <a:pt x="434" y="8974"/>
                    <a:pt x="568" y="9441"/>
                  </a:cubicBezTo>
                  <a:cubicBezTo>
                    <a:pt x="701" y="10041"/>
                    <a:pt x="868" y="10608"/>
                    <a:pt x="1068" y="11175"/>
                  </a:cubicBezTo>
                  <a:cubicBezTo>
                    <a:pt x="1202" y="11476"/>
                    <a:pt x="1302" y="11976"/>
                    <a:pt x="1602" y="12143"/>
                  </a:cubicBezTo>
                  <a:cubicBezTo>
                    <a:pt x="2061" y="12438"/>
                    <a:pt x="2809" y="13345"/>
                    <a:pt x="2994" y="13345"/>
                  </a:cubicBezTo>
                  <a:cubicBezTo>
                    <a:pt x="2997" y="13345"/>
                    <a:pt x="3000" y="13344"/>
                    <a:pt x="3003" y="13344"/>
                  </a:cubicBezTo>
                  <a:cubicBezTo>
                    <a:pt x="3503" y="13210"/>
                    <a:pt x="3337" y="10842"/>
                    <a:pt x="3337" y="9407"/>
                  </a:cubicBezTo>
                  <a:cubicBezTo>
                    <a:pt x="3337" y="8540"/>
                    <a:pt x="3003" y="7439"/>
                    <a:pt x="3937" y="6972"/>
                  </a:cubicBezTo>
                  <a:cubicBezTo>
                    <a:pt x="4204" y="6872"/>
                    <a:pt x="4471" y="6806"/>
                    <a:pt x="4771" y="6772"/>
                  </a:cubicBezTo>
                  <a:cubicBezTo>
                    <a:pt x="6072" y="6639"/>
                    <a:pt x="7406" y="6672"/>
                    <a:pt x="8740" y="6572"/>
                  </a:cubicBezTo>
                  <a:cubicBezTo>
                    <a:pt x="9541" y="6505"/>
                    <a:pt x="10308" y="6339"/>
                    <a:pt x="11075" y="6072"/>
                  </a:cubicBezTo>
                  <a:cubicBezTo>
                    <a:pt x="12076" y="5605"/>
                    <a:pt x="12910" y="4804"/>
                    <a:pt x="13410" y="3837"/>
                  </a:cubicBezTo>
                  <a:cubicBezTo>
                    <a:pt x="13744" y="3170"/>
                    <a:pt x="13877" y="2436"/>
                    <a:pt x="13844" y="1735"/>
                  </a:cubicBezTo>
                  <a:cubicBezTo>
                    <a:pt x="13844" y="1468"/>
                    <a:pt x="13777" y="1235"/>
                    <a:pt x="13677" y="1001"/>
                  </a:cubicBezTo>
                  <a:cubicBezTo>
                    <a:pt x="13644" y="901"/>
                    <a:pt x="13544" y="835"/>
                    <a:pt x="13444" y="801"/>
                  </a:cubicBezTo>
                  <a:cubicBezTo>
                    <a:pt x="13395" y="789"/>
                    <a:pt x="13342" y="781"/>
                    <a:pt x="13287" y="781"/>
                  </a:cubicBezTo>
                  <a:cubicBezTo>
                    <a:pt x="13193" y="781"/>
                    <a:pt x="13095" y="805"/>
                    <a:pt x="13010" y="868"/>
                  </a:cubicBezTo>
                  <a:cubicBezTo>
                    <a:pt x="12210" y="1268"/>
                    <a:pt x="11242" y="1902"/>
                    <a:pt x="10342" y="2002"/>
                  </a:cubicBezTo>
                  <a:cubicBezTo>
                    <a:pt x="10809" y="1535"/>
                    <a:pt x="10942" y="868"/>
                    <a:pt x="10708" y="268"/>
                  </a:cubicBezTo>
                  <a:cubicBezTo>
                    <a:pt x="10675" y="134"/>
                    <a:pt x="10608" y="34"/>
                    <a:pt x="10475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42"/>
            <p:cNvSpPr/>
            <p:nvPr/>
          </p:nvSpPr>
          <p:spPr>
            <a:xfrm>
              <a:off x="5371872" y="2267056"/>
              <a:ext cx="94932" cy="42877"/>
            </a:xfrm>
            <a:custGeom>
              <a:avLst/>
              <a:gdLst/>
              <a:ahLst/>
              <a:cxnLst/>
              <a:rect l="l" t="t" r="r" b="b"/>
              <a:pathLst>
                <a:path w="5172" h="2336" extrusionOk="0">
                  <a:moveTo>
                    <a:pt x="1" y="0"/>
                  </a:moveTo>
                  <a:cubicBezTo>
                    <a:pt x="268" y="567"/>
                    <a:pt x="601" y="1068"/>
                    <a:pt x="1068" y="1501"/>
                  </a:cubicBezTo>
                  <a:cubicBezTo>
                    <a:pt x="1936" y="2335"/>
                    <a:pt x="5171" y="2335"/>
                    <a:pt x="5171" y="2335"/>
                  </a:cubicBezTo>
                  <a:lnTo>
                    <a:pt x="5171" y="1535"/>
                  </a:lnTo>
                  <a:cubicBezTo>
                    <a:pt x="5171" y="1535"/>
                    <a:pt x="2669" y="1468"/>
                    <a:pt x="1602" y="1134"/>
                  </a:cubicBezTo>
                  <a:cubicBezTo>
                    <a:pt x="968" y="934"/>
                    <a:pt x="401" y="534"/>
                    <a:pt x="1" y="0"/>
                  </a:cubicBez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42"/>
            <p:cNvSpPr/>
            <p:nvPr/>
          </p:nvSpPr>
          <p:spPr>
            <a:xfrm>
              <a:off x="5428827" y="2143913"/>
              <a:ext cx="24339" cy="20649"/>
            </a:xfrm>
            <a:custGeom>
              <a:avLst/>
              <a:gdLst/>
              <a:ahLst/>
              <a:cxnLst/>
              <a:rect l="l" t="t" r="r" b="b"/>
              <a:pathLst>
                <a:path w="1326" h="1125" extrusionOk="0">
                  <a:moveTo>
                    <a:pt x="699" y="1"/>
                  </a:moveTo>
                  <a:cubicBezTo>
                    <a:pt x="677" y="1"/>
                    <a:pt x="656" y="2"/>
                    <a:pt x="634" y="4"/>
                  </a:cubicBezTo>
                  <a:cubicBezTo>
                    <a:pt x="134" y="104"/>
                    <a:pt x="0" y="705"/>
                    <a:pt x="367" y="1005"/>
                  </a:cubicBezTo>
                  <a:cubicBezTo>
                    <a:pt x="477" y="1088"/>
                    <a:pt x="600" y="1125"/>
                    <a:pt x="719" y="1125"/>
                  </a:cubicBezTo>
                  <a:cubicBezTo>
                    <a:pt x="1034" y="1125"/>
                    <a:pt x="1325" y="867"/>
                    <a:pt x="1301" y="505"/>
                  </a:cubicBezTo>
                  <a:cubicBezTo>
                    <a:pt x="1239" y="195"/>
                    <a:pt x="976" y="1"/>
                    <a:pt x="69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42"/>
            <p:cNvSpPr/>
            <p:nvPr/>
          </p:nvSpPr>
          <p:spPr>
            <a:xfrm>
              <a:off x="5411684" y="2115701"/>
              <a:ext cx="24504" cy="21567"/>
            </a:xfrm>
            <a:custGeom>
              <a:avLst/>
              <a:gdLst/>
              <a:ahLst/>
              <a:cxnLst/>
              <a:rect l="l" t="t" r="r" b="b"/>
              <a:pathLst>
                <a:path w="1335" h="1175" extrusionOk="0">
                  <a:moveTo>
                    <a:pt x="778" y="0"/>
                  </a:moveTo>
                  <a:cubicBezTo>
                    <a:pt x="634" y="0"/>
                    <a:pt x="489" y="45"/>
                    <a:pt x="367" y="140"/>
                  </a:cubicBezTo>
                  <a:cubicBezTo>
                    <a:pt x="67" y="407"/>
                    <a:pt x="0" y="874"/>
                    <a:pt x="267" y="1174"/>
                  </a:cubicBezTo>
                  <a:lnTo>
                    <a:pt x="1334" y="274"/>
                  </a:lnTo>
                  <a:cubicBezTo>
                    <a:pt x="1196" y="96"/>
                    <a:pt x="987" y="0"/>
                    <a:pt x="778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42"/>
            <p:cNvSpPr/>
            <p:nvPr/>
          </p:nvSpPr>
          <p:spPr>
            <a:xfrm>
              <a:off x="5456378" y="2232769"/>
              <a:ext cx="25734" cy="15510"/>
            </a:xfrm>
            <a:custGeom>
              <a:avLst/>
              <a:gdLst/>
              <a:ahLst/>
              <a:cxnLst/>
              <a:rect l="l" t="t" r="r" b="b"/>
              <a:pathLst>
                <a:path w="1402" h="845" extrusionOk="0">
                  <a:moveTo>
                    <a:pt x="67" y="0"/>
                  </a:moveTo>
                  <a:lnTo>
                    <a:pt x="67" y="0"/>
                  </a:lnTo>
                  <a:cubicBezTo>
                    <a:pt x="0" y="367"/>
                    <a:pt x="234" y="767"/>
                    <a:pt x="634" y="834"/>
                  </a:cubicBezTo>
                  <a:cubicBezTo>
                    <a:pt x="672" y="841"/>
                    <a:pt x="710" y="844"/>
                    <a:pt x="747" y="844"/>
                  </a:cubicBezTo>
                  <a:cubicBezTo>
                    <a:pt x="1073" y="844"/>
                    <a:pt x="1371" y="593"/>
                    <a:pt x="1401" y="234"/>
                  </a:cubicBezTo>
                  <a:lnTo>
                    <a:pt x="67" y="0"/>
                  </a:ln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42"/>
            <p:cNvSpPr/>
            <p:nvPr/>
          </p:nvSpPr>
          <p:spPr>
            <a:xfrm>
              <a:off x="5506579" y="2096061"/>
              <a:ext cx="26339" cy="14886"/>
            </a:xfrm>
            <a:custGeom>
              <a:avLst/>
              <a:gdLst/>
              <a:ahLst/>
              <a:cxnLst/>
              <a:rect l="l" t="t" r="r" b="b"/>
              <a:pathLst>
                <a:path w="1435" h="811" extrusionOk="0">
                  <a:moveTo>
                    <a:pt x="631" y="0"/>
                  </a:moveTo>
                  <a:cubicBezTo>
                    <a:pt x="302" y="0"/>
                    <a:pt x="0" y="281"/>
                    <a:pt x="0" y="643"/>
                  </a:cubicBezTo>
                  <a:lnTo>
                    <a:pt x="1401" y="810"/>
                  </a:lnTo>
                  <a:cubicBezTo>
                    <a:pt x="1435" y="410"/>
                    <a:pt x="1135" y="76"/>
                    <a:pt x="734" y="10"/>
                  </a:cubicBezTo>
                  <a:cubicBezTo>
                    <a:pt x="700" y="3"/>
                    <a:pt x="665" y="0"/>
                    <a:pt x="63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42"/>
            <p:cNvSpPr/>
            <p:nvPr/>
          </p:nvSpPr>
          <p:spPr>
            <a:xfrm>
              <a:off x="5511480" y="2129082"/>
              <a:ext cx="24137" cy="22246"/>
            </a:xfrm>
            <a:custGeom>
              <a:avLst/>
              <a:gdLst/>
              <a:ahLst/>
              <a:cxnLst/>
              <a:rect l="l" t="t" r="r" b="b"/>
              <a:pathLst>
                <a:path w="1315" h="1212" extrusionOk="0">
                  <a:moveTo>
                    <a:pt x="648" y="0"/>
                  </a:moveTo>
                  <a:cubicBezTo>
                    <a:pt x="611" y="0"/>
                    <a:pt x="573" y="4"/>
                    <a:pt x="534" y="12"/>
                  </a:cubicBezTo>
                  <a:cubicBezTo>
                    <a:pt x="200" y="79"/>
                    <a:pt x="0" y="379"/>
                    <a:pt x="100" y="712"/>
                  </a:cubicBezTo>
                  <a:cubicBezTo>
                    <a:pt x="129" y="1058"/>
                    <a:pt x="376" y="1211"/>
                    <a:pt x="631" y="1211"/>
                  </a:cubicBezTo>
                  <a:cubicBezTo>
                    <a:pt x="966" y="1211"/>
                    <a:pt x="1315" y="948"/>
                    <a:pt x="1201" y="512"/>
                  </a:cubicBezTo>
                  <a:cubicBezTo>
                    <a:pt x="1172" y="217"/>
                    <a:pt x="933" y="0"/>
                    <a:pt x="648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42"/>
            <p:cNvSpPr/>
            <p:nvPr/>
          </p:nvSpPr>
          <p:spPr>
            <a:xfrm>
              <a:off x="5483929" y="2143986"/>
              <a:ext cx="48989" cy="64298"/>
            </a:xfrm>
            <a:custGeom>
              <a:avLst/>
              <a:gdLst/>
              <a:ahLst/>
              <a:cxnLst/>
              <a:rect l="l" t="t" r="r" b="b"/>
              <a:pathLst>
                <a:path w="2669" h="3503" extrusionOk="0">
                  <a:moveTo>
                    <a:pt x="0" y="0"/>
                  </a:moveTo>
                  <a:lnTo>
                    <a:pt x="767" y="3503"/>
                  </a:lnTo>
                  <a:lnTo>
                    <a:pt x="2669" y="26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42"/>
            <p:cNvSpPr/>
            <p:nvPr/>
          </p:nvSpPr>
          <p:spPr>
            <a:xfrm>
              <a:off x="5201060" y="2351544"/>
              <a:ext cx="542555" cy="514399"/>
            </a:xfrm>
            <a:custGeom>
              <a:avLst/>
              <a:gdLst/>
              <a:ahLst/>
              <a:cxnLst/>
              <a:rect l="l" t="t" r="r" b="b"/>
              <a:pathLst>
                <a:path w="29559" h="28025" extrusionOk="0">
                  <a:moveTo>
                    <a:pt x="4237" y="1"/>
                  </a:moveTo>
                  <a:cubicBezTo>
                    <a:pt x="1968" y="101"/>
                    <a:pt x="0" y="3003"/>
                    <a:pt x="1234" y="7639"/>
                  </a:cubicBezTo>
                  <a:cubicBezTo>
                    <a:pt x="2102" y="10908"/>
                    <a:pt x="3803" y="17380"/>
                    <a:pt x="5337" y="20248"/>
                  </a:cubicBezTo>
                  <a:cubicBezTo>
                    <a:pt x="6005" y="21516"/>
                    <a:pt x="8239" y="22583"/>
                    <a:pt x="11442" y="23684"/>
                  </a:cubicBezTo>
                  <a:cubicBezTo>
                    <a:pt x="13643" y="24418"/>
                    <a:pt x="14411" y="24551"/>
                    <a:pt x="17279" y="25586"/>
                  </a:cubicBezTo>
                  <a:cubicBezTo>
                    <a:pt x="18680" y="26086"/>
                    <a:pt x="20181" y="26853"/>
                    <a:pt x="21282" y="27220"/>
                  </a:cubicBezTo>
                  <a:cubicBezTo>
                    <a:pt x="22880" y="27776"/>
                    <a:pt x="24108" y="28025"/>
                    <a:pt x="25074" y="28025"/>
                  </a:cubicBezTo>
                  <a:cubicBezTo>
                    <a:pt x="26426" y="28025"/>
                    <a:pt x="27264" y="27537"/>
                    <a:pt x="27887" y="26720"/>
                  </a:cubicBezTo>
                  <a:cubicBezTo>
                    <a:pt x="29559" y="24556"/>
                    <a:pt x="28814" y="23617"/>
                    <a:pt x="26730" y="23617"/>
                  </a:cubicBezTo>
                  <a:cubicBezTo>
                    <a:pt x="26693" y="23617"/>
                    <a:pt x="26657" y="23617"/>
                    <a:pt x="26619" y="23617"/>
                  </a:cubicBezTo>
                  <a:cubicBezTo>
                    <a:pt x="26522" y="23621"/>
                    <a:pt x="26424" y="23622"/>
                    <a:pt x="26327" y="23622"/>
                  </a:cubicBezTo>
                  <a:cubicBezTo>
                    <a:pt x="25463" y="23622"/>
                    <a:pt x="24624" y="23490"/>
                    <a:pt x="23784" y="23250"/>
                  </a:cubicBezTo>
                  <a:cubicBezTo>
                    <a:pt x="24284" y="23084"/>
                    <a:pt x="24785" y="22884"/>
                    <a:pt x="25252" y="22617"/>
                  </a:cubicBezTo>
                  <a:cubicBezTo>
                    <a:pt x="25685" y="22350"/>
                    <a:pt x="25885" y="21816"/>
                    <a:pt x="25652" y="21349"/>
                  </a:cubicBezTo>
                  <a:cubicBezTo>
                    <a:pt x="25631" y="21314"/>
                    <a:pt x="25596" y="21299"/>
                    <a:pt x="25546" y="21299"/>
                  </a:cubicBezTo>
                  <a:cubicBezTo>
                    <a:pt x="25362" y="21299"/>
                    <a:pt x="24974" y="21497"/>
                    <a:pt x="24318" y="21549"/>
                  </a:cubicBezTo>
                  <a:cubicBezTo>
                    <a:pt x="23217" y="21649"/>
                    <a:pt x="22483" y="21549"/>
                    <a:pt x="21382" y="21983"/>
                  </a:cubicBezTo>
                  <a:cubicBezTo>
                    <a:pt x="21182" y="22050"/>
                    <a:pt x="20974" y="22083"/>
                    <a:pt x="20765" y="22083"/>
                  </a:cubicBezTo>
                  <a:cubicBezTo>
                    <a:pt x="20557" y="22083"/>
                    <a:pt x="20348" y="22050"/>
                    <a:pt x="20148" y="21983"/>
                  </a:cubicBezTo>
                  <a:cubicBezTo>
                    <a:pt x="17880" y="21082"/>
                    <a:pt x="10808" y="17513"/>
                    <a:pt x="10274" y="17079"/>
                  </a:cubicBezTo>
                  <a:cubicBezTo>
                    <a:pt x="10274" y="17079"/>
                    <a:pt x="5638" y="201"/>
                    <a:pt x="4237" y="1"/>
                  </a:cubicBez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42"/>
            <p:cNvSpPr/>
            <p:nvPr/>
          </p:nvSpPr>
          <p:spPr>
            <a:xfrm>
              <a:off x="5206567" y="2343578"/>
              <a:ext cx="173895" cy="313815"/>
            </a:xfrm>
            <a:custGeom>
              <a:avLst/>
              <a:gdLst/>
              <a:ahLst/>
              <a:cxnLst/>
              <a:rect l="l" t="t" r="r" b="b"/>
              <a:pathLst>
                <a:path w="9474" h="17097" extrusionOk="0">
                  <a:moveTo>
                    <a:pt x="4804" y="1"/>
                  </a:moveTo>
                  <a:cubicBezTo>
                    <a:pt x="3470" y="168"/>
                    <a:pt x="2169" y="468"/>
                    <a:pt x="1401" y="1535"/>
                  </a:cubicBezTo>
                  <a:cubicBezTo>
                    <a:pt x="634" y="2603"/>
                    <a:pt x="0" y="4137"/>
                    <a:pt x="768" y="8273"/>
                  </a:cubicBezTo>
                  <a:cubicBezTo>
                    <a:pt x="1335" y="11176"/>
                    <a:pt x="2135" y="14044"/>
                    <a:pt x="3103" y="16846"/>
                  </a:cubicBezTo>
                  <a:cubicBezTo>
                    <a:pt x="3103" y="16846"/>
                    <a:pt x="3698" y="17096"/>
                    <a:pt x="4643" y="17096"/>
                  </a:cubicBezTo>
                  <a:cubicBezTo>
                    <a:pt x="5853" y="17096"/>
                    <a:pt x="7637" y="16685"/>
                    <a:pt x="9474" y="14811"/>
                  </a:cubicBezTo>
                  <a:lnTo>
                    <a:pt x="7239" y="6072"/>
                  </a:lnTo>
                  <a:cubicBezTo>
                    <a:pt x="7239" y="6072"/>
                    <a:pt x="6839" y="435"/>
                    <a:pt x="480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42"/>
            <p:cNvSpPr/>
            <p:nvPr/>
          </p:nvSpPr>
          <p:spPr>
            <a:xfrm>
              <a:off x="6263337" y="1957848"/>
              <a:ext cx="672913" cy="388814"/>
            </a:xfrm>
            <a:custGeom>
              <a:avLst/>
              <a:gdLst/>
              <a:ahLst/>
              <a:cxnLst/>
              <a:rect l="l" t="t" r="r" b="b"/>
              <a:pathLst>
                <a:path w="36661" h="21183" extrusionOk="0">
                  <a:moveTo>
                    <a:pt x="18314" y="1"/>
                  </a:moveTo>
                  <a:lnTo>
                    <a:pt x="1" y="10575"/>
                  </a:lnTo>
                  <a:lnTo>
                    <a:pt x="18314" y="21183"/>
                  </a:lnTo>
                  <a:lnTo>
                    <a:pt x="36660" y="10575"/>
                  </a:lnTo>
                  <a:lnTo>
                    <a:pt x="1831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42"/>
            <p:cNvSpPr/>
            <p:nvPr/>
          </p:nvSpPr>
          <p:spPr>
            <a:xfrm>
              <a:off x="6394979" y="2037454"/>
              <a:ext cx="403516" cy="233292"/>
            </a:xfrm>
            <a:custGeom>
              <a:avLst/>
              <a:gdLst/>
              <a:ahLst/>
              <a:cxnLst/>
              <a:rect l="l" t="t" r="r" b="b"/>
              <a:pathLst>
                <a:path w="21984" h="12710" extrusionOk="0">
                  <a:moveTo>
                    <a:pt x="3670" y="0"/>
                  </a:moveTo>
                  <a:lnTo>
                    <a:pt x="1" y="2102"/>
                  </a:lnTo>
                  <a:lnTo>
                    <a:pt x="18314" y="12709"/>
                  </a:lnTo>
                  <a:lnTo>
                    <a:pt x="21983" y="10575"/>
                  </a:lnTo>
                  <a:lnTo>
                    <a:pt x="3670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42"/>
            <p:cNvSpPr/>
            <p:nvPr/>
          </p:nvSpPr>
          <p:spPr>
            <a:xfrm>
              <a:off x="6263337" y="2151952"/>
              <a:ext cx="336153" cy="505130"/>
            </a:xfrm>
            <a:custGeom>
              <a:avLst/>
              <a:gdLst/>
              <a:ahLst/>
              <a:cxnLst/>
              <a:rect l="l" t="t" r="r" b="b"/>
              <a:pathLst>
                <a:path w="18314" h="27520" extrusionOk="0">
                  <a:moveTo>
                    <a:pt x="1" y="0"/>
                  </a:moveTo>
                  <a:lnTo>
                    <a:pt x="1" y="16946"/>
                  </a:lnTo>
                  <a:lnTo>
                    <a:pt x="18314" y="27520"/>
                  </a:lnTo>
                  <a:lnTo>
                    <a:pt x="18314" y="1060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42"/>
            <p:cNvSpPr/>
            <p:nvPr/>
          </p:nvSpPr>
          <p:spPr>
            <a:xfrm>
              <a:off x="6599472" y="2151952"/>
              <a:ext cx="336778" cy="505130"/>
            </a:xfrm>
            <a:custGeom>
              <a:avLst/>
              <a:gdLst/>
              <a:ahLst/>
              <a:cxnLst/>
              <a:rect l="l" t="t" r="r" b="b"/>
              <a:pathLst>
                <a:path w="18348" h="27520" extrusionOk="0">
                  <a:moveTo>
                    <a:pt x="18347" y="0"/>
                  </a:moveTo>
                  <a:lnTo>
                    <a:pt x="1" y="10608"/>
                  </a:lnTo>
                  <a:lnTo>
                    <a:pt x="1" y="27520"/>
                  </a:lnTo>
                  <a:lnTo>
                    <a:pt x="18347" y="16946"/>
                  </a:lnTo>
                  <a:lnTo>
                    <a:pt x="1834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2"/>
            <p:cNvSpPr/>
            <p:nvPr/>
          </p:nvSpPr>
          <p:spPr>
            <a:xfrm>
              <a:off x="6731114" y="2231539"/>
              <a:ext cx="67381" cy="99814"/>
            </a:xfrm>
            <a:custGeom>
              <a:avLst/>
              <a:gdLst/>
              <a:ahLst/>
              <a:cxnLst/>
              <a:rect l="l" t="t" r="r" b="b"/>
              <a:pathLst>
                <a:path w="3671" h="5438" extrusionOk="0">
                  <a:moveTo>
                    <a:pt x="3670" y="1"/>
                  </a:moveTo>
                  <a:lnTo>
                    <a:pt x="1" y="2135"/>
                  </a:lnTo>
                  <a:lnTo>
                    <a:pt x="1" y="5438"/>
                  </a:lnTo>
                  <a:lnTo>
                    <a:pt x="368" y="4937"/>
                  </a:lnTo>
                  <a:lnTo>
                    <a:pt x="735" y="5004"/>
                  </a:lnTo>
                  <a:lnTo>
                    <a:pt x="1102" y="4504"/>
                  </a:lnTo>
                  <a:lnTo>
                    <a:pt x="1468" y="4570"/>
                  </a:lnTo>
                  <a:lnTo>
                    <a:pt x="1835" y="4070"/>
                  </a:lnTo>
                  <a:lnTo>
                    <a:pt x="2202" y="4170"/>
                  </a:lnTo>
                  <a:lnTo>
                    <a:pt x="2569" y="3670"/>
                  </a:lnTo>
                  <a:lnTo>
                    <a:pt x="2936" y="3737"/>
                  </a:lnTo>
                  <a:lnTo>
                    <a:pt x="3303" y="3236"/>
                  </a:lnTo>
                  <a:lnTo>
                    <a:pt x="3670" y="3303"/>
                  </a:lnTo>
                  <a:lnTo>
                    <a:pt x="3670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42"/>
            <p:cNvSpPr/>
            <p:nvPr/>
          </p:nvSpPr>
          <p:spPr>
            <a:xfrm>
              <a:off x="6599472" y="2346644"/>
              <a:ext cx="253501" cy="310438"/>
            </a:xfrm>
            <a:custGeom>
              <a:avLst/>
              <a:gdLst/>
              <a:ahLst/>
              <a:cxnLst/>
              <a:rect l="l" t="t" r="r" b="b"/>
              <a:pathLst>
                <a:path w="13811" h="16913" extrusionOk="0">
                  <a:moveTo>
                    <a:pt x="1" y="1"/>
                  </a:moveTo>
                  <a:lnTo>
                    <a:pt x="1" y="16913"/>
                  </a:lnTo>
                  <a:lnTo>
                    <a:pt x="13811" y="8974"/>
                  </a:lnTo>
                  <a:lnTo>
                    <a:pt x="368" y="1624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42"/>
            <p:cNvSpPr/>
            <p:nvPr/>
          </p:nvSpPr>
          <p:spPr>
            <a:xfrm>
              <a:off x="6688880" y="2529111"/>
              <a:ext cx="3689" cy="44089"/>
            </a:xfrm>
            <a:custGeom>
              <a:avLst/>
              <a:gdLst/>
              <a:ahLst/>
              <a:cxnLst/>
              <a:rect l="l" t="t" r="r" b="b"/>
              <a:pathLst>
                <a:path w="201" h="2402" extrusionOk="0">
                  <a:moveTo>
                    <a:pt x="100" y="0"/>
                  </a:moveTo>
                  <a:cubicBezTo>
                    <a:pt x="33" y="0"/>
                    <a:pt x="0" y="33"/>
                    <a:pt x="0" y="100"/>
                  </a:cubicBezTo>
                  <a:lnTo>
                    <a:pt x="0" y="2302"/>
                  </a:lnTo>
                  <a:cubicBezTo>
                    <a:pt x="0" y="2368"/>
                    <a:pt x="33" y="2402"/>
                    <a:pt x="100" y="2402"/>
                  </a:cubicBezTo>
                  <a:cubicBezTo>
                    <a:pt x="134" y="2402"/>
                    <a:pt x="200" y="2368"/>
                    <a:pt x="200" y="2335"/>
                  </a:cubicBezTo>
                  <a:lnTo>
                    <a:pt x="200" y="100"/>
                  </a:lnTo>
                  <a:cubicBezTo>
                    <a:pt x="200" y="33"/>
                    <a:pt x="167" y="0"/>
                    <a:pt x="10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42"/>
            <p:cNvSpPr/>
            <p:nvPr/>
          </p:nvSpPr>
          <p:spPr>
            <a:xfrm>
              <a:off x="6683355" y="2527275"/>
              <a:ext cx="14721" cy="17768"/>
            </a:xfrm>
            <a:custGeom>
              <a:avLst/>
              <a:gdLst/>
              <a:ahLst/>
              <a:cxnLst/>
              <a:rect l="l" t="t" r="r" b="b"/>
              <a:pathLst>
                <a:path w="802" h="968" extrusionOk="0">
                  <a:moveTo>
                    <a:pt x="368" y="0"/>
                  </a:moveTo>
                  <a:lnTo>
                    <a:pt x="34" y="834"/>
                  </a:lnTo>
                  <a:cubicBezTo>
                    <a:pt x="1" y="867"/>
                    <a:pt x="34" y="934"/>
                    <a:pt x="68" y="967"/>
                  </a:cubicBezTo>
                  <a:lnTo>
                    <a:pt x="101" y="967"/>
                  </a:lnTo>
                  <a:cubicBezTo>
                    <a:pt x="168" y="967"/>
                    <a:pt x="201" y="934"/>
                    <a:pt x="201" y="901"/>
                  </a:cubicBezTo>
                  <a:lnTo>
                    <a:pt x="435" y="400"/>
                  </a:lnTo>
                  <a:lnTo>
                    <a:pt x="635" y="600"/>
                  </a:lnTo>
                  <a:cubicBezTo>
                    <a:pt x="651" y="617"/>
                    <a:pt x="676" y="625"/>
                    <a:pt x="701" y="625"/>
                  </a:cubicBezTo>
                  <a:cubicBezTo>
                    <a:pt x="726" y="625"/>
                    <a:pt x="751" y="617"/>
                    <a:pt x="768" y="600"/>
                  </a:cubicBezTo>
                  <a:cubicBezTo>
                    <a:pt x="801" y="567"/>
                    <a:pt x="801" y="500"/>
                    <a:pt x="768" y="467"/>
                  </a:cubicBezTo>
                  <a:lnTo>
                    <a:pt x="368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42"/>
            <p:cNvSpPr/>
            <p:nvPr/>
          </p:nvSpPr>
          <p:spPr>
            <a:xfrm>
              <a:off x="6705399" y="2519309"/>
              <a:ext cx="3689" cy="44107"/>
            </a:xfrm>
            <a:custGeom>
              <a:avLst/>
              <a:gdLst/>
              <a:ahLst/>
              <a:cxnLst/>
              <a:rect l="l" t="t" r="r" b="b"/>
              <a:pathLst>
                <a:path w="201" h="2403" extrusionOk="0">
                  <a:moveTo>
                    <a:pt x="101" y="0"/>
                  </a:moveTo>
                  <a:cubicBezTo>
                    <a:pt x="51" y="0"/>
                    <a:pt x="1" y="34"/>
                    <a:pt x="1" y="100"/>
                  </a:cubicBezTo>
                  <a:lnTo>
                    <a:pt x="1" y="2302"/>
                  </a:lnTo>
                  <a:cubicBezTo>
                    <a:pt x="1" y="2369"/>
                    <a:pt x="67" y="2402"/>
                    <a:pt x="101" y="2402"/>
                  </a:cubicBezTo>
                  <a:cubicBezTo>
                    <a:pt x="168" y="2402"/>
                    <a:pt x="201" y="2369"/>
                    <a:pt x="201" y="2302"/>
                  </a:cubicBezTo>
                  <a:lnTo>
                    <a:pt x="201" y="100"/>
                  </a:lnTo>
                  <a:cubicBezTo>
                    <a:pt x="201" y="34"/>
                    <a:pt x="151" y="0"/>
                    <a:pt x="10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42"/>
            <p:cNvSpPr/>
            <p:nvPr/>
          </p:nvSpPr>
          <p:spPr>
            <a:xfrm>
              <a:off x="6699893" y="2518079"/>
              <a:ext cx="14721" cy="17162"/>
            </a:xfrm>
            <a:custGeom>
              <a:avLst/>
              <a:gdLst/>
              <a:ahLst/>
              <a:cxnLst/>
              <a:rect l="l" t="t" r="r" b="b"/>
              <a:pathLst>
                <a:path w="802" h="935" extrusionOk="0">
                  <a:moveTo>
                    <a:pt x="367" y="1"/>
                  </a:moveTo>
                  <a:lnTo>
                    <a:pt x="34" y="801"/>
                  </a:lnTo>
                  <a:cubicBezTo>
                    <a:pt x="1" y="868"/>
                    <a:pt x="34" y="901"/>
                    <a:pt x="101" y="935"/>
                  </a:cubicBezTo>
                  <a:lnTo>
                    <a:pt x="134" y="935"/>
                  </a:lnTo>
                  <a:cubicBezTo>
                    <a:pt x="167" y="935"/>
                    <a:pt x="201" y="935"/>
                    <a:pt x="234" y="901"/>
                  </a:cubicBezTo>
                  <a:lnTo>
                    <a:pt x="468" y="368"/>
                  </a:lnTo>
                  <a:lnTo>
                    <a:pt x="634" y="601"/>
                  </a:lnTo>
                  <a:cubicBezTo>
                    <a:pt x="651" y="618"/>
                    <a:pt x="676" y="626"/>
                    <a:pt x="701" y="626"/>
                  </a:cubicBezTo>
                  <a:cubicBezTo>
                    <a:pt x="726" y="626"/>
                    <a:pt x="751" y="618"/>
                    <a:pt x="768" y="601"/>
                  </a:cubicBezTo>
                  <a:cubicBezTo>
                    <a:pt x="801" y="534"/>
                    <a:pt x="801" y="501"/>
                    <a:pt x="768" y="434"/>
                  </a:cubicBezTo>
                  <a:lnTo>
                    <a:pt x="367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42"/>
            <p:cNvSpPr/>
            <p:nvPr/>
          </p:nvSpPr>
          <p:spPr>
            <a:xfrm>
              <a:off x="6638055" y="2566445"/>
              <a:ext cx="12261" cy="34305"/>
            </a:xfrm>
            <a:custGeom>
              <a:avLst/>
              <a:gdLst/>
              <a:ahLst/>
              <a:cxnLst/>
              <a:rect l="l" t="t" r="r" b="b"/>
              <a:pathLst>
                <a:path w="668" h="1869" extrusionOk="0">
                  <a:moveTo>
                    <a:pt x="568" y="1"/>
                  </a:moveTo>
                  <a:cubicBezTo>
                    <a:pt x="501" y="1"/>
                    <a:pt x="467" y="34"/>
                    <a:pt x="467" y="101"/>
                  </a:cubicBezTo>
                  <a:lnTo>
                    <a:pt x="467" y="1202"/>
                  </a:lnTo>
                  <a:cubicBezTo>
                    <a:pt x="467" y="1369"/>
                    <a:pt x="401" y="1535"/>
                    <a:pt x="267" y="1669"/>
                  </a:cubicBezTo>
                  <a:lnTo>
                    <a:pt x="201" y="1669"/>
                  </a:lnTo>
                  <a:cubicBezTo>
                    <a:pt x="201" y="1635"/>
                    <a:pt x="201" y="1602"/>
                    <a:pt x="201" y="1602"/>
                  </a:cubicBezTo>
                  <a:lnTo>
                    <a:pt x="201" y="1335"/>
                  </a:lnTo>
                  <a:cubicBezTo>
                    <a:pt x="201" y="1268"/>
                    <a:pt x="167" y="1235"/>
                    <a:pt x="101" y="1235"/>
                  </a:cubicBezTo>
                  <a:cubicBezTo>
                    <a:pt x="67" y="1235"/>
                    <a:pt x="0" y="1268"/>
                    <a:pt x="34" y="1335"/>
                  </a:cubicBezTo>
                  <a:lnTo>
                    <a:pt x="34" y="1602"/>
                  </a:lnTo>
                  <a:cubicBezTo>
                    <a:pt x="0" y="1702"/>
                    <a:pt x="67" y="1769"/>
                    <a:pt x="134" y="1836"/>
                  </a:cubicBezTo>
                  <a:cubicBezTo>
                    <a:pt x="167" y="1836"/>
                    <a:pt x="201" y="1869"/>
                    <a:pt x="234" y="1869"/>
                  </a:cubicBezTo>
                  <a:cubicBezTo>
                    <a:pt x="301" y="1869"/>
                    <a:pt x="334" y="1836"/>
                    <a:pt x="367" y="1836"/>
                  </a:cubicBezTo>
                  <a:cubicBezTo>
                    <a:pt x="568" y="1669"/>
                    <a:pt x="668" y="1469"/>
                    <a:pt x="668" y="1202"/>
                  </a:cubicBezTo>
                  <a:lnTo>
                    <a:pt x="668" y="101"/>
                  </a:lnTo>
                  <a:cubicBezTo>
                    <a:pt x="668" y="34"/>
                    <a:pt x="601" y="1"/>
                    <a:pt x="56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42"/>
            <p:cNvSpPr/>
            <p:nvPr/>
          </p:nvSpPr>
          <p:spPr>
            <a:xfrm>
              <a:off x="6623352" y="2537040"/>
              <a:ext cx="49999" cy="47191"/>
            </a:xfrm>
            <a:custGeom>
              <a:avLst/>
              <a:gdLst/>
              <a:ahLst/>
              <a:cxnLst/>
              <a:rect l="l" t="t" r="r" b="b"/>
              <a:pathLst>
                <a:path w="2724" h="2571" extrusionOk="0">
                  <a:moveTo>
                    <a:pt x="1869" y="235"/>
                  </a:moveTo>
                  <a:cubicBezTo>
                    <a:pt x="1936" y="235"/>
                    <a:pt x="2036" y="235"/>
                    <a:pt x="2136" y="302"/>
                  </a:cubicBezTo>
                  <a:cubicBezTo>
                    <a:pt x="2336" y="435"/>
                    <a:pt x="2436" y="669"/>
                    <a:pt x="2436" y="936"/>
                  </a:cubicBezTo>
                  <a:lnTo>
                    <a:pt x="201" y="2203"/>
                  </a:lnTo>
                  <a:cubicBezTo>
                    <a:pt x="301" y="1469"/>
                    <a:pt x="735" y="802"/>
                    <a:pt x="1369" y="369"/>
                  </a:cubicBezTo>
                  <a:cubicBezTo>
                    <a:pt x="1502" y="269"/>
                    <a:pt x="1669" y="235"/>
                    <a:pt x="1869" y="235"/>
                  </a:cubicBezTo>
                  <a:close/>
                  <a:moveTo>
                    <a:pt x="1810" y="1"/>
                  </a:moveTo>
                  <a:cubicBezTo>
                    <a:pt x="1626" y="1"/>
                    <a:pt x="1436" y="63"/>
                    <a:pt x="1268" y="202"/>
                  </a:cubicBezTo>
                  <a:cubicBezTo>
                    <a:pt x="501" y="669"/>
                    <a:pt x="34" y="1503"/>
                    <a:pt x="1" y="2370"/>
                  </a:cubicBezTo>
                  <a:lnTo>
                    <a:pt x="1" y="2570"/>
                  </a:lnTo>
                  <a:lnTo>
                    <a:pt x="2603" y="1069"/>
                  </a:lnTo>
                  <a:lnTo>
                    <a:pt x="2603" y="969"/>
                  </a:lnTo>
                  <a:cubicBezTo>
                    <a:pt x="2723" y="416"/>
                    <a:pt x="2288" y="1"/>
                    <a:pt x="18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42"/>
            <p:cNvSpPr/>
            <p:nvPr/>
          </p:nvSpPr>
          <p:spPr>
            <a:xfrm>
              <a:off x="6398045" y="2035618"/>
              <a:ext cx="403498" cy="233292"/>
            </a:xfrm>
            <a:custGeom>
              <a:avLst/>
              <a:gdLst/>
              <a:ahLst/>
              <a:cxnLst/>
              <a:rect l="l" t="t" r="r" b="b"/>
              <a:pathLst>
                <a:path w="21983" h="12710" extrusionOk="0">
                  <a:moveTo>
                    <a:pt x="3670" y="0"/>
                  </a:moveTo>
                  <a:lnTo>
                    <a:pt x="0" y="2135"/>
                  </a:lnTo>
                  <a:lnTo>
                    <a:pt x="18314" y="12709"/>
                  </a:lnTo>
                  <a:lnTo>
                    <a:pt x="21983" y="10574"/>
                  </a:lnTo>
                  <a:lnTo>
                    <a:pt x="367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42"/>
            <p:cNvSpPr/>
            <p:nvPr/>
          </p:nvSpPr>
          <p:spPr>
            <a:xfrm>
              <a:off x="6734180" y="2229704"/>
              <a:ext cx="67363" cy="97979"/>
            </a:xfrm>
            <a:custGeom>
              <a:avLst/>
              <a:gdLst/>
              <a:ahLst/>
              <a:cxnLst/>
              <a:rect l="l" t="t" r="r" b="b"/>
              <a:pathLst>
                <a:path w="3670" h="5338" extrusionOk="0">
                  <a:moveTo>
                    <a:pt x="3670" y="0"/>
                  </a:moveTo>
                  <a:lnTo>
                    <a:pt x="1" y="2135"/>
                  </a:lnTo>
                  <a:lnTo>
                    <a:pt x="1" y="5338"/>
                  </a:lnTo>
                  <a:lnTo>
                    <a:pt x="334" y="4837"/>
                  </a:lnTo>
                  <a:lnTo>
                    <a:pt x="734" y="4937"/>
                  </a:lnTo>
                  <a:lnTo>
                    <a:pt x="1068" y="4404"/>
                  </a:lnTo>
                  <a:lnTo>
                    <a:pt x="1468" y="4504"/>
                  </a:lnTo>
                  <a:lnTo>
                    <a:pt x="1802" y="4003"/>
                  </a:lnTo>
                  <a:lnTo>
                    <a:pt x="2202" y="4070"/>
                  </a:lnTo>
                  <a:lnTo>
                    <a:pt x="2536" y="3570"/>
                  </a:lnTo>
                  <a:lnTo>
                    <a:pt x="2936" y="3636"/>
                  </a:lnTo>
                  <a:lnTo>
                    <a:pt x="3270" y="3136"/>
                  </a:lnTo>
                  <a:lnTo>
                    <a:pt x="3670" y="3236"/>
                  </a:lnTo>
                  <a:lnTo>
                    <a:pt x="367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42"/>
            <p:cNvSpPr/>
            <p:nvPr/>
          </p:nvSpPr>
          <p:spPr>
            <a:xfrm>
              <a:off x="6734180" y="2229704"/>
              <a:ext cx="67363" cy="97979"/>
            </a:xfrm>
            <a:custGeom>
              <a:avLst/>
              <a:gdLst/>
              <a:ahLst/>
              <a:cxnLst/>
              <a:rect l="l" t="t" r="r" b="b"/>
              <a:pathLst>
                <a:path w="3670" h="5338" extrusionOk="0">
                  <a:moveTo>
                    <a:pt x="3670" y="0"/>
                  </a:moveTo>
                  <a:lnTo>
                    <a:pt x="1" y="2135"/>
                  </a:lnTo>
                  <a:lnTo>
                    <a:pt x="1" y="5338"/>
                  </a:lnTo>
                  <a:lnTo>
                    <a:pt x="334" y="4837"/>
                  </a:lnTo>
                  <a:lnTo>
                    <a:pt x="734" y="4937"/>
                  </a:lnTo>
                  <a:lnTo>
                    <a:pt x="1068" y="4404"/>
                  </a:lnTo>
                  <a:lnTo>
                    <a:pt x="1468" y="4504"/>
                  </a:lnTo>
                  <a:lnTo>
                    <a:pt x="1802" y="4003"/>
                  </a:lnTo>
                  <a:lnTo>
                    <a:pt x="2202" y="4070"/>
                  </a:lnTo>
                  <a:lnTo>
                    <a:pt x="2536" y="3570"/>
                  </a:lnTo>
                  <a:lnTo>
                    <a:pt x="2936" y="3636"/>
                  </a:lnTo>
                  <a:lnTo>
                    <a:pt x="3270" y="3136"/>
                  </a:lnTo>
                  <a:lnTo>
                    <a:pt x="3670" y="3236"/>
                  </a:lnTo>
                  <a:lnTo>
                    <a:pt x="3670" y="0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42"/>
            <p:cNvSpPr/>
            <p:nvPr/>
          </p:nvSpPr>
          <p:spPr>
            <a:xfrm>
              <a:off x="6398045" y="2035618"/>
              <a:ext cx="403498" cy="194104"/>
            </a:xfrm>
            <a:custGeom>
              <a:avLst/>
              <a:gdLst/>
              <a:ahLst/>
              <a:cxnLst/>
              <a:rect l="l" t="t" r="r" b="b"/>
              <a:pathLst>
                <a:path w="21983" h="10575" extrusionOk="0">
                  <a:moveTo>
                    <a:pt x="3670" y="0"/>
                  </a:moveTo>
                  <a:lnTo>
                    <a:pt x="0" y="2135"/>
                  </a:lnTo>
                  <a:lnTo>
                    <a:pt x="3670" y="267"/>
                  </a:lnTo>
                  <a:lnTo>
                    <a:pt x="21983" y="10574"/>
                  </a:lnTo>
                  <a:lnTo>
                    <a:pt x="21983" y="10574"/>
                  </a:lnTo>
                  <a:lnTo>
                    <a:pt x="367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42"/>
            <p:cNvSpPr/>
            <p:nvPr/>
          </p:nvSpPr>
          <p:spPr>
            <a:xfrm>
              <a:off x="6567039" y="1680504"/>
              <a:ext cx="63692" cy="46548"/>
            </a:xfrm>
            <a:custGeom>
              <a:avLst/>
              <a:gdLst/>
              <a:ahLst/>
              <a:cxnLst/>
              <a:rect l="l" t="t" r="r" b="b"/>
              <a:pathLst>
                <a:path w="3470" h="2536" extrusionOk="0">
                  <a:moveTo>
                    <a:pt x="0" y="0"/>
                  </a:moveTo>
                  <a:lnTo>
                    <a:pt x="0" y="2535"/>
                  </a:lnTo>
                  <a:lnTo>
                    <a:pt x="3469" y="2535"/>
                  </a:lnTo>
                  <a:lnTo>
                    <a:pt x="3469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42"/>
            <p:cNvSpPr/>
            <p:nvPr/>
          </p:nvSpPr>
          <p:spPr>
            <a:xfrm>
              <a:off x="6630713" y="1657836"/>
              <a:ext cx="39812" cy="69217"/>
            </a:xfrm>
            <a:custGeom>
              <a:avLst/>
              <a:gdLst/>
              <a:ahLst/>
              <a:cxnLst/>
              <a:rect l="l" t="t" r="r" b="b"/>
              <a:pathLst>
                <a:path w="2169" h="3771" extrusionOk="0">
                  <a:moveTo>
                    <a:pt x="2168" y="1"/>
                  </a:moveTo>
                  <a:lnTo>
                    <a:pt x="0" y="1268"/>
                  </a:lnTo>
                  <a:lnTo>
                    <a:pt x="0" y="3770"/>
                  </a:lnTo>
                  <a:lnTo>
                    <a:pt x="2168" y="1502"/>
                  </a:lnTo>
                  <a:lnTo>
                    <a:pt x="2168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42"/>
            <p:cNvSpPr/>
            <p:nvPr/>
          </p:nvSpPr>
          <p:spPr>
            <a:xfrm>
              <a:off x="6527227" y="1657836"/>
              <a:ext cx="39830" cy="69217"/>
            </a:xfrm>
            <a:custGeom>
              <a:avLst/>
              <a:gdLst/>
              <a:ahLst/>
              <a:cxnLst/>
              <a:rect l="l" t="t" r="r" b="b"/>
              <a:pathLst>
                <a:path w="2170" h="3771" extrusionOk="0">
                  <a:moveTo>
                    <a:pt x="1" y="1"/>
                  </a:moveTo>
                  <a:lnTo>
                    <a:pt x="1" y="1502"/>
                  </a:lnTo>
                  <a:lnTo>
                    <a:pt x="2169" y="3770"/>
                  </a:lnTo>
                  <a:lnTo>
                    <a:pt x="2169" y="12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2"/>
            <p:cNvSpPr/>
            <p:nvPr/>
          </p:nvSpPr>
          <p:spPr>
            <a:xfrm>
              <a:off x="6595196" y="1699960"/>
              <a:ext cx="7984" cy="649767"/>
            </a:xfrm>
            <a:custGeom>
              <a:avLst/>
              <a:gdLst/>
              <a:ahLst/>
              <a:cxnLst/>
              <a:rect l="l" t="t" r="r" b="b"/>
              <a:pathLst>
                <a:path w="435" h="35400" extrusionOk="0">
                  <a:moveTo>
                    <a:pt x="161" y="1"/>
                  </a:moveTo>
                  <a:cubicBezTo>
                    <a:pt x="76" y="1"/>
                    <a:pt x="0" y="88"/>
                    <a:pt x="0" y="174"/>
                  </a:cubicBezTo>
                  <a:lnTo>
                    <a:pt x="67" y="35199"/>
                  </a:lnTo>
                  <a:cubicBezTo>
                    <a:pt x="67" y="35299"/>
                    <a:pt x="134" y="35399"/>
                    <a:pt x="234" y="35399"/>
                  </a:cubicBezTo>
                  <a:cubicBezTo>
                    <a:pt x="367" y="35399"/>
                    <a:pt x="434" y="35299"/>
                    <a:pt x="434" y="35199"/>
                  </a:cubicBezTo>
                  <a:lnTo>
                    <a:pt x="401" y="174"/>
                  </a:lnTo>
                  <a:cubicBezTo>
                    <a:pt x="401" y="88"/>
                    <a:pt x="326" y="1"/>
                    <a:pt x="241" y="1"/>
                  </a:cubicBezTo>
                  <a:cubicBezTo>
                    <a:pt x="227" y="1"/>
                    <a:pt x="214" y="3"/>
                    <a:pt x="201" y="7"/>
                  </a:cubicBezTo>
                  <a:cubicBezTo>
                    <a:pt x="187" y="3"/>
                    <a:pt x="174" y="1"/>
                    <a:pt x="161" y="1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42"/>
            <p:cNvSpPr/>
            <p:nvPr/>
          </p:nvSpPr>
          <p:spPr>
            <a:xfrm>
              <a:off x="6648756" y="1688507"/>
              <a:ext cx="291165" cy="467135"/>
            </a:xfrm>
            <a:custGeom>
              <a:avLst/>
              <a:gdLst/>
              <a:ahLst/>
              <a:cxnLst/>
              <a:rect l="l" t="t" r="r" b="b"/>
              <a:pathLst>
                <a:path w="15863" h="25450" extrusionOk="0">
                  <a:moveTo>
                    <a:pt x="291" y="0"/>
                  </a:moveTo>
                  <a:cubicBezTo>
                    <a:pt x="147" y="0"/>
                    <a:pt x="1" y="157"/>
                    <a:pt x="118" y="298"/>
                  </a:cubicBezTo>
                  <a:lnTo>
                    <a:pt x="15496" y="25382"/>
                  </a:lnTo>
                  <a:cubicBezTo>
                    <a:pt x="15529" y="25416"/>
                    <a:pt x="15596" y="25449"/>
                    <a:pt x="15662" y="25449"/>
                  </a:cubicBezTo>
                  <a:lnTo>
                    <a:pt x="15762" y="25449"/>
                  </a:lnTo>
                  <a:cubicBezTo>
                    <a:pt x="15829" y="25382"/>
                    <a:pt x="15863" y="25282"/>
                    <a:pt x="15829" y="25182"/>
                  </a:cubicBezTo>
                  <a:lnTo>
                    <a:pt x="452" y="98"/>
                  </a:lnTo>
                  <a:cubicBezTo>
                    <a:pt x="412" y="28"/>
                    <a:pt x="352" y="0"/>
                    <a:pt x="291" y="0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42"/>
            <p:cNvSpPr/>
            <p:nvPr/>
          </p:nvSpPr>
          <p:spPr>
            <a:xfrm>
              <a:off x="6258455" y="1688727"/>
              <a:ext cx="291092" cy="466914"/>
            </a:xfrm>
            <a:custGeom>
              <a:avLst/>
              <a:gdLst/>
              <a:ahLst/>
              <a:cxnLst/>
              <a:rect l="l" t="t" r="r" b="b"/>
              <a:pathLst>
                <a:path w="15859" h="25438" extrusionOk="0">
                  <a:moveTo>
                    <a:pt x="15584" y="0"/>
                  </a:moveTo>
                  <a:cubicBezTo>
                    <a:pt x="15519" y="0"/>
                    <a:pt x="15453" y="35"/>
                    <a:pt x="15411" y="119"/>
                  </a:cubicBezTo>
                  <a:lnTo>
                    <a:pt x="67" y="25170"/>
                  </a:lnTo>
                  <a:cubicBezTo>
                    <a:pt x="0" y="25270"/>
                    <a:pt x="33" y="25370"/>
                    <a:pt x="100" y="25404"/>
                  </a:cubicBezTo>
                  <a:cubicBezTo>
                    <a:pt x="133" y="25437"/>
                    <a:pt x="167" y="25437"/>
                    <a:pt x="200" y="25437"/>
                  </a:cubicBezTo>
                  <a:cubicBezTo>
                    <a:pt x="267" y="25437"/>
                    <a:pt x="334" y="25437"/>
                    <a:pt x="367" y="25370"/>
                  </a:cubicBezTo>
                  <a:lnTo>
                    <a:pt x="15745" y="319"/>
                  </a:lnTo>
                  <a:cubicBezTo>
                    <a:pt x="15859" y="160"/>
                    <a:pt x="15723" y="0"/>
                    <a:pt x="15584" y="0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42"/>
            <p:cNvSpPr/>
            <p:nvPr/>
          </p:nvSpPr>
          <p:spPr>
            <a:xfrm>
              <a:off x="6909286" y="1368854"/>
              <a:ext cx="63086" cy="155522"/>
            </a:xfrm>
            <a:custGeom>
              <a:avLst/>
              <a:gdLst/>
              <a:ahLst/>
              <a:cxnLst/>
              <a:rect l="l" t="t" r="r" b="b"/>
              <a:pathLst>
                <a:path w="3437" h="8473" extrusionOk="0">
                  <a:moveTo>
                    <a:pt x="1" y="0"/>
                  </a:moveTo>
                  <a:cubicBezTo>
                    <a:pt x="1" y="0"/>
                    <a:pt x="401" y="8473"/>
                    <a:pt x="1702" y="8473"/>
                  </a:cubicBezTo>
                  <a:cubicBezTo>
                    <a:pt x="3003" y="8473"/>
                    <a:pt x="3436" y="0"/>
                    <a:pt x="3436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42"/>
            <p:cNvSpPr/>
            <p:nvPr/>
          </p:nvSpPr>
          <p:spPr>
            <a:xfrm>
              <a:off x="6906221" y="1350481"/>
              <a:ext cx="69217" cy="36747"/>
            </a:xfrm>
            <a:custGeom>
              <a:avLst/>
              <a:gdLst/>
              <a:ahLst/>
              <a:cxnLst/>
              <a:rect l="l" t="t" r="r" b="b"/>
              <a:pathLst>
                <a:path w="3771" h="2002" extrusionOk="0">
                  <a:moveTo>
                    <a:pt x="1886" y="0"/>
                  </a:moveTo>
                  <a:cubicBezTo>
                    <a:pt x="1469" y="0"/>
                    <a:pt x="1052" y="101"/>
                    <a:pt x="668" y="301"/>
                  </a:cubicBezTo>
                  <a:cubicBezTo>
                    <a:pt x="1" y="701"/>
                    <a:pt x="1" y="1301"/>
                    <a:pt x="668" y="1702"/>
                  </a:cubicBezTo>
                  <a:cubicBezTo>
                    <a:pt x="1052" y="1902"/>
                    <a:pt x="1469" y="2002"/>
                    <a:pt x="1886" y="2002"/>
                  </a:cubicBezTo>
                  <a:cubicBezTo>
                    <a:pt x="2303" y="2002"/>
                    <a:pt x="2720" y="1902"/>
                    <a:pt x="3103" y="1702"/>
                  </a:cubicBezTo>
                  <a:cubicBezTo>
                    <a:pt x="3770" y="1301"/>
                    <a:pt x="3770" y="701"/>
                    <a:pt x="3103" y="301"/>
                  </a:cubicBezTo>
                  <a:cubicBezTo>
                    <a:pt x="2720" y="101"/>
                    <a:pt x="2303" y="0"/>
                    <a:pt x="1886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42"/>
            <p:cNvSpPr/>
            <p:nvPr/>
          </p:nvSpPr>
          <p:spPr>
            <a:xfrm>
              <a:off x="6227215" y="1368854"/>
              <a:ext cx="63086" cy="155522"/>
            </a:xfrm>
            <a:custGeom>
              <a:avLst/>
              <a:gdLst/>
              <a:ahLst/>
              <a:cxnLst/>
              <a:rect l="l" t="t" r="r" b="b"/>
              <a:pathLst>
                <a:path w="3437" h="8473" extrusionOk="0">
                  <a:moveTo>
                    <a:pt x="1" y="0"/>
                  </a:moveTo>
                  <a:cubicBezTo>
                    <a:pt x="1" y="0"/>
                    <a:pt x="434" y="8473"/>
                    <a:pt x="1735" y="8473"/>
                  </a:cubicBezTo>
                  <a:cubicBezTo>
                    <a:pt x="3036" y="8473"/>
                    <a:pt x="3437" y="0"/>
                    <a:pt x="3437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42"/>
            <p:cNvSpPr/>
            <p:nvPr/>
          </p:nvSpPr>
          <p:spPr>
            <a:xfrm>
              <a:off x="6224168" y="1350481"/>
              <a:ext cx="69198" cy="36747"/>
            </a:xfrm>
            <a:custGeom>
              <a:avLst/>
              <a:gdLst/>
              <a:ahLst/>
              <a:cxnLst/>
              <a:rect l="l" t="t" r="r" b="b"/>
              <a:pathLst>
                <a:path w="3770" h="2002" extrusionOk="0">
                  <a:moveTo>
                    <a:pt x="1885" y="0"/>
                  </a:moveTo>
                  <a:cubicBezTo>
                    <a:pt x="1468" y="0"/>
                    <a:pt x="1051" y="101"/>
                    <a:pt x="667" y="301"/>
                  </a:cubicBezTo>
                  <a:cubicBezTo>
                    <a:pt x="0" y="701"/>
                    <a:pt x="0" y="1301"/>
                    <a:pt x="667" y="1702"/>
                  </a:cubicBezTo>
                  <a:cubicBezTo>
                    <a:pt x="1051" y="1902"/>
                    <a:pt x="1468" y="2002"/>
                    <a:pt x="1885" y="2002"/>
                  </a:cubicBezTo>
                  <a:cubicBezTo>
                    <a:pt x="2302" y="2002"/>
                    <a:pt x="2719" y="1902"/>
                    <a:pt x="3102" y="1702"/>
                  </a:cubicBezTo>
                  <a:cubicBezTo>
                    <a:pt x="3769" y="1301"/>
                    <a:pt x="3769" y="701"/>
                    <a:pt x="3102" y="301"/>
                  </a:cubicBezTo>
                  <a:cubicBezTo>
                    <a:pt x="2719" y="101"/>
                    <a:pt x="2302" y="0"/>
                    <a:pt x="1885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42"/>
            <p:cNvSpPr/>
            <p:nvPr/>
          </p:nvSpPr>
          <p:spPr>
            <a:xfrm>
              <a:off x="6264567" y="1423332"/>
              <a:ext cx="668618" cy="413924"/>
            </a:xfrm>
            <a:custGeom>
              <a:avLst/>
              <a:gdLst/>
              <a:ahLst/>
              <a:cxnLst/>
              <a:rect l="l" t="t" r="r" b="b"/>
              <a:pathLst>
                <a:path w="36427" h="22551" extrusionOk="0">
                  <a:moveTo>
                    <a:pt x="1302" y="1"/>
                  </a:moveTo>
                  <a:lnTo>
                    <a:pt x="1" y="768"/>
                  </a:lnTo>
                  <a:lnTo>
                    <a:pt x="13010" y="11276"/>
                  </a:lnTo>
                  <a:lnTo>
                    <a:pt x="1" y="21783"/>
                  </a:lnTo>
                  <a:lnTo>
                    <a:pt x="1302" y="22550"/>
                  </a:lnTo>
                  <a:lnTo>
                    <a:pt x="18214" y="14278"/>
                  </a:lnTo>
                  <a:lnTo>
                    <a:pt x="35126" y="22550"/>
                  </a:lnTo>
                  <a:lnTo>
                    <a:pt x="36427" y="21783"/>
                  </a:lnTo>
                  <a:lnTo>
                    <a:pt x="23417" y="11276"/>
                  </a:lnTo>
                  <a:lnTo>
                    <a:pt x="36427" y="768"/>
                  </a:lnTo>
                  <a:lnTo>
                    <a:pt x="35126" y="1"/>
                  </a:lnTo>
                  <a:lnTo>
                    <a:pt x="18214" y="8274"/>
                  </a:lnTo>
                  <a:lnTo>
                    <a:pt x="1302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42"/>
            <p:cNvSpPr/>
            <p:nvPr/>
          </p:nvSpPr>
          <p:spPr>
            <a:xfrm>
              <a:off x="6264567" y="1395781"/>
              <a:ext cx="668618" cy="413924"/>
            </a:xfrm>
            <a:custGeom>
              <a:avLst/>
              <a:gdLst/>
              <a:ahLst/>
              <a:cxnLst/>
              <a:rect l="l" t="t" r="r" b="b"/>
              <a:pathLst>
                <a:path w="36427" h="22551" extrusionOk="0">
                  <a:moveTo>
                    <a:pt x="1302" y="1"/>
                  </a:moveTo>
                  <a:lnTo>
                    <a:pt x="1" y="768"/>
                  </a:lnTo>
                  <a:lnTo>
                    <a:pt x="13010" y="9775"/>
                  </a:lnTo>
                  <a:lnTo>
                    <a:pt x="1" y="21783"/>
                  </a:lnTo>
                  <a:lnTo>
                    <a:pt x="1302" y="22550"/>
                  </a:lnTo>
                  <a:lnTo>
                    <a:pt x="18214" y="12777"/>
                  </a:lnTo>
                  <a:lnTo>
                    <a:pt x="35126" y="22550"/>
                  </a:lnTo>
                  <a:lnTo>
                    <a:pt x="36427" y="21783"/>
                  </a:lnTo>
                  <a:lnTo>
                    <a:pt x="23417" y="9775"/>
                  </a:lnTo>
                  <a:lnTo>
                    <a:pt x="36427" y="768"/>
                  </a:lnTo>
                  <a:lnTo>
                    <a:pt x="35126" y="1"/>
                  </a:lnTo>
                  <a:lnTo>
                    <a:pt x="18214" y="6772"/>
                  </a:lnTo>
                  <a:lnTo>
                    <a:pt x="1302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42"/>
            <p:cNvSpPr/>
            <p:nvPr/>
          </p:nvSpPr>
          <p:spPr>
            <a:xfrm>
              <a:off x="6909286" y="1795608"/>
              <a:ext cx="23898" cy="41647"/>
            </a:xfrm>
            <a:custGeom>
              <a:avLst/>
              <a:gdLst/>
              <a:ahLst/>
              <a:cxnLst/>
              <a:rect l="l" t="t" r="r" b="b"/>
              <a:pathLst>
                <a:path w="1302" h="2269" extrusionOk="0">
                  <a:moveTo>
                    <a:pt x="1302" y="0"/>
                  </a:moveTo>
                  <a:lnTo>
                    <a:pt x="1" y="767"/>
                  </a:lnTo>
                  <a:lnTo>
                    <a:pt x="1" y="2268"/>
                  </a:lnTo>
                  <a:lnTo>
                    <a:pt x="1302" y="1501"/>
                  </a:lnTo>
                  <a:lnTo>
                    <a:pt x="1302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42"/>
            <p:cNvSpPr/>
            <p:nvPr/>
          </p:nvSpPr>
          <p:spPr>
            <a:xfrm>
              <a:off x="6598867" y="1630285"/>
              <a:ext cx="310438" cy="206971"/>
            </a:xfrm>
            <a:custGeom>
              <a:avLst/>
              <a:gdLst/>
              <a:ahLst/>
              <a:cxnLst/>
              <a:rect l="l" t="t" r="r" b="b"/>
              <a:pathLst>
                <a:path w="16913" h="11276" extrusionOk="0">
                  <a:moveTo>
                    <a:pt x="1" y="1"/>
                  </a:moveTo>
                  <a:lnTo>
                    <a:pt x="1" y="3003"/>
                  </a:lnTo>
                  <a:lnTo>
                    <a:pt x="16913" y="11275"/>
                  </a:lnTo>
                  <a:lnTo>
                    <a:pt x="16913" y="977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42"/>
            <p:cNvSpPr/>
            <p:nvPr/>
          </p:nvSpPr>
          <p:spPr>
            <a:xfrm>
              <a:off x="6264567" y="1409878"/>
              <a:ext cx="238799" cy="194710"/>
            </a:xfrm>
            <a:custGeom>
              <a:avLst/>
              <a:gdLst/>
              <a:ahLst/>
              <a:cxnLst/>
              <a:rect l="l" t="t" r="r" b="b"/>
              <a:pathLst>
                <a:path w="13010" h="10608" extrusionOk="0">
                  <a:moveTo>
                    <a:pt x="1" y="0"/>
                  </a:moveTo>
                  <a:lnTo>
                    <a:pt x="1" y="1501"/>
                  </a:lnTo>
                  <a:lnTo>
                    <a:pt x="10975" y="10608"/>
                  </a:lnTo>
                  <a:lnTo>
                    <a:pt x="13010" y="900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42"/>
            <p:cNvSpPr/>
            <p:nvPr/>
          </p:nvSpPr>
          <p:spPr>
            <a:xfrm>
              <a:off x="6694386" y="1409878"/>
              <a:ext cx="238799" cy="194710"/>
            </a:xfrm>
            <a:custGeom>
              <a:avLst/>
              <a:gdLst/>
              <a:ahLst/>
              <a:cxnLst/>
              <a:rect l="l" t="t" r="r" b="b"/>
              <a:pathLst>
                <a:path w="13010" h="10608" extrusionOk="0">
                  <a:moveTo>
                    <a:pt x="13010" y="0"/>
                  </a:moveTo>
                  <a:lnTo>
                    <a:pt x="0" y="9007"/>
                  </a:lnTo>
                  <a:lnTo>
                    <a:pt x="2035" y="10608"/>
                  </a:lnTo>
                  <a:lnTo>
                    <a:pt x="13010" y="1501"/>
                  </a:lnTo>
                  <a:lnTo>
                    <a:pt x="13010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42"/>
            <p:cNvSpPr/>
            <p:nvPr/>
          </p:nvSpPr>
          <p:spPr>
            <a:xfrm>
              <a:off x="6551107" y="1550073"/>
              <a:ext cx="95538" cy="50238"/>
            </a:xfrm>
            <a:custGeom>
              <a:avLst/>
              <a:gdLst/>
              <a:ahLst/>
              <a:cxnLst/>
              <a:rect l="l" t="t" r="r" b="b"/>
              <a:pathLst>
                <a:path w="5205" h="2737" extrusionOk="0">
                  <a:moveTo>
                    <a:pt x="234" y="1"/>
                  </a:moveTo>
                  <a:cubicBezTo>
                    <a:pt x="101" y="1"/>
                    <a:pt x="1" y="101"/>
                    <a:pt x="1" y="234"/>
                  </a:cubicBezTo>
                  <a:lnTo>
                    <a:pt x="1" y="2503"/>
                  </a:lnTo>
                  <a:cubicBezTo>
                    <a:pt x="1" y="2636"/>
                    <a:pt x="101" y="2736"/>
                    <a:pt x="234" y="2736"/>
                  </a:cubicBezTo>
                  <a:lnTo>
                    <a:pt x="4938" y="2736"/>
                  </a:lnTo>
                  <a:cubicBezTo>
                    <a:pt x="5104" y="2736"/>
                    <a:pt x="5204" y="2636"/>
                    <a:pt x="5204" y="2503"/>
                  </a:cubicBezTo>
                  <a:lnTo>
                    <a:pt x="5204" y="234"/>
                  </a:lnTo>
                  <a:cubicBezTo>
                    <a:pt x="5204" y="101"/>
                    <a:pt x="5104" y="1"/>
                    <a:pt x="4938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42"/>
            <p:cNvSpPr/>
            <p:nvPr/>
          </p:nvSpPr>
          <p:spPr>
            <a:xfrm>
              <a:off x="6264567" y="1795608"/>
              <a:ext cx="23898" cy="41647"/>
            </a:xfrm>
            <a:custGeom>
              <a:avLst/>
              <a:gdLst/>
              <a:ahLst/>
              <a:cxnLst/>
              <a:rect l="l" t="t" r="r" b="b"/>
              <a:pathLst>
                <a:path w="1302" h="2269" extrusionOk="0">
                  <a:moveTo>
                    <a:pt x="1" y="0"/>
                  </a:moveTo>
                  <a:lnTo>
                    <a:pt x="1" y="1501"/>
                  </a:lnTo>
                  <a:lnTo>
                    <a:pt x="1302" y="2268"/>
                  </a:lnTo>
                  <a:lnTo>
                    <a:pt x="1302" y="76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42"/>
            <p:cNvSpPr/>
            <p:nvPr/>
          </p:nvSpPr>
          <p:spPr>
            <a:xfrm>
              <a:off x="6905010" y="1789478"/>
              <a:ext cx="63068" cy="155540"/>
            </a:xfrm>
            <a:custGeom>
              <a:avLst/>
              <a:gdLst/>
              <a:ahLst/>
              <a:cxnLst/>
              <a:rect l="l" t="t" r="r" b="b"/>
              <a:pathLst>
                <a:path w="3436" h="8474" extrusionOk="0">
                  <a:moveTo>
                    <a:pt x="0" y="1"/>
                  </a:moveTo>
                  <a:cubicBezTo>
                    <a:pt x="0" y="1"/>
                    <a:pt x="400" y="8473"/>
                    <a:pt x="1735" y="8473"/>
                  </a:cubicBezTo>
                  <a:cubicBezTo>
                    <a:pt x="3002" y="8473"/>
                    <a:pt x="3436" y="1"/>
                    <a:pt x="3436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42"/>
            <p:cNvSpPr/>
            <p:nvPr/>
          </p:nvSpPr>
          <p:spPr>
            <a:xfrm>
              <a:off x="6902550" y="1771104"/>
              <a:ext cx="68593" cy="36306"/>
            </a:xfrm>
            <a:custGeom>
              <a:avLst/>
              <a:gdLst/>
              <a:ahLst/>
              <a:cxnLst/>
              <a:rect l="l" t="t" r="r" b="b"/>
              <a:pathLst>
                <a:path w="3737" h="1978" extrusionOk="0">
                  <a:moveTo>
                    <a:pt x="1852" y="1"/>
                  </a:moveTo>
                  <a:cubicBezTo>
                    <a:pt x="1435" y="1"/>
                    <a:pt x="1018" y="101"/>
                    <a:pt x="635" y="301"/>
                  </a:cubicBezTo>
                  <a:cubicBezTo>
                    <a:pt x="1" y="668"/>
                    <a:pt x="1" y="1302"/>
                    <a:pt x="635" y="1702"/>
                  </a:cubicBezTo>
                  <a:cubicBezTo>
                    <a:pt x="1018" y="1886"/>
                    <a:pt x="1435" y="1977"/>
                    <a:pt x="1852" y="1977"/>
                  </a:cubicBezTo>
                  <a:cubicBezTo>
                    <a:pt x="2269" y="1977"/>
                    <a:pt x="2686" y="1886"/>
                    <a:pt x="3070" y="1702"/>
                  </a:cubicBezTo>
                  <a:cubicBezTo>
                    <a:pt x="3737" y="1302"/>
                    <a:pt x="3737" y="701"/>
                    <a:pt x="3070" y="301"/>
                  </a:cubicBezTo>
                  <a:cubicBezTo>
                    <a:pt x="2686" y="101"/>
                    <a:pt x="2269" y="1"/>
                    <a:pt x="185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42"/>
            <p:cNvSpPr/>
            <p:nvPr/>
          </p:nvSpPr>
          <p:spPr>
            <a:xfrm>
              <a:off x="6229674" y="1789478"/>
              <a:ext cx="63086" cy="155540"/>
            </a:xfrm>
            <a:custGeom>
              <a:avLst/>
              <a:gdLst/>
              <a:ahLst/>
              <a:cxnLst/>
              <a:rect l="l" t="t" r="r" b="b"/>
              <a:pathLst>
                <a:path w="3437" h="8474" extrusionOk="0">
                  <a:moveTo>
                    <a:pt x="0" y="1"/>
                  </a:moveTo>
                  <a:cubicBezTo>
                    <a:pt x="0" y="1"/>
                    <a:pt x="401" y="8473"/>
                    <a:pt x="1701" y="8473"/>
                  </a:cubicBezTo>
                  <a:cubicBezTo>
                    <a:pt x="3036" y="8473"/>
                    <a:pt x="3436" y="1"/>
                    <a:pt x="3436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42"/>
            <p:cNvSpPr/>
            <p:nvPr/>
          </p:nvSpPr>
          <p:spPr>
            <a:xfrm>
              <a:off x="6226609" y="1771104"/>
              <a:ext cx="69198" cy="36306"/>
            </a:xfrm>
            <a:custGeom>
              <a:avLst/>
              <a:gdLst/>
              <a:ahLst/>
              <a:cxnLst/>
              <a:rect l="l" t="t" r="r" b="b"/>
              <a:pathLst>
                <a:path w="3770" h="1978" extrusionOk="0">
                  <a:moveTo>
                    <a:pt x="1885" y="1"/>
                  </a:moveTo>
                  <a:cubicBezTo>
                    <a:pt x="1468" y="1"/>
                    <a:pt x="1051" y="101"/>
                    <a:pt x="668" y="301"/>
                  </a:cubicBezTo>
                  <a:cubicBezTo>
                    <a:pt x="0" y="701"/>
                    <a:pt x="0" y="1302"/>
                    <a:pt x="668" y="1702"/>
                  </a:cubicBezTo>
                  <a:cubicBezTo>
                    <a:pt x="1051" y="1886"/>
                    <a:pt x="1468" y="1977"/>
                    <a:pt x="1885" y="1977"/>
                  </a:cubicBezTo>
                  <a:cubicBezTo>
                    <a:pt x="2302" y="1977"/>
                    <a:pt x="2719" y="1886"/>
                    <a:pt x="3103" y="1702"/>
                  </a:cubicBezTo>
                  <a:cubicBezTo>
                    <a:pt x="3770" y="1302"/>
                    <a:pt x="3770" y="668"/>
                    <a:pt x="3103" y="301"/>
                  </a:cubicBezTo>
                  <a:cubicBezTo>
                    <a:pt x="2719" y="101"/>
                    <a:pt x="2302" y="1"/>
                    <a:pt x="1885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42"/>
            <p:cNvSpPr/>
            <p:nvPr/>
          </p:nvSpPr>
          <p:spPr>
            <a:xfrm>
              <a:off x="6813767" y="1681715"/>
              <a:ext cx="245553" cy="100439"/>
            </a:xfrm>
            <a:custGeom>
              <a:avLst/>
              <a:gdLst/>
              <a:ahLst/>
              <a:cxnLst/>
              <a:rect l="l" t="t" r="r" b="b"/>
              <a:pathLst>
                <a:path w="13378" h="5472" extrusionOk="0">
                  <a:moveTo>
                    <a:pt x="6677" y="1"/>
                  </a:moveTo>
                  <a:cubicBezTo>
                    <a:pt x="4254" y="1"/>
                    <a:pt x="1836" y="534"/>
                    <a:pt x="1" y="1602"/>
                  </a:cubicBezTo>
                  <a:lnTo>
                    <a:pt x="6706" y="5471"/>
                  </a:lnTo>
                  <a:lnTo>
                    <a:pt x="13377" y="1602"/>
                  </a:lnTo>
                  <a:cubicBezTo>
                    <a:pt x="11526" y="534"/>
                    <a:pt x="9099" y="1"/>
                    <a:pt x="6677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42"/>
            <p:cNvSpPr/>
            <p:nvPr/>
          </p:nvSpPr>
          <p:spPr>
            <a:xfrm>
              <a:off x="6936837" y="1711102"/>
              <a:ext cx="190433" cy="142068"/>
            </a:xfrm>
            <a:custGeom>
              <a:avLst/>
              <a:gdLst/>
              <a:ahLst/>
              <a:cxnLst/>
              <a:rect l="l" t="t" r="r" b="b"/>
              <a:pathLst>
                <a:path w="10375" h="7740" extrusionOk="0">
                  <a:moveTo>
                    <a:pt x="6672" y="1"/>
                  </a:moveTo>
                  <a:lnTo>
                    <a:pt x="1" y="3870"/>
                  </a:lnTo>
                  <a:lnTo>
                    <a:pt x="6672" y="7740"/>
                  </a:lnTo>
                  <a:cubicBezTo>
                    <a:pt x="10375" y="5605"/>
                    <a:pt x="10375" y="2136"/>
                    <a:pt x="6672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42"/>
            <p:cNvSpPr/>
            <p:nvPr/>
          </p:nvSpPr>
          <p:spPr>
            <a:xfrm>
              <a:off x="6813767" y="1782136"/>
              <a:ext cx="245553" cy="100420"/>
            </a:xfrm>
            <a:custGeom>
              <a:avLst/>
              <a:gdLst/>
              <a:ahLst/>
              <a:cxnLst/>
              <a:rect l="l" t="t" r="r" b="b"/>
              <a:pathLst>
                <a:path w="13378" h="5471" extrusionOk="0">
                  <a:moveTo>
                    <a:pt x="6706" y="0"/>
                  </a:moveTo>
                  <a:lnTo>
                    <a:pt x="1" y="3870"/>
                  </a:lnTo>
                  <a:cubicBezTo>
                    <a:pt x="1852" y="4937"/>
                    <a:pt x="4271" y="5471"/>
                    <a:pt x="6689" y="5471"/>
                  </a:cubicBezTo>
                  <a:cubicBezTo>
                    <a:pt x="9107" y="5471"/>
                    <a:pt x="11526" y="4937"/>
                    <a:pt x="13377" y="3870"/>
                  </a:cubicBezTo>
                  <a:lnTo>
                    <a:pt x="6706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42"/>
            <p:cNvSpPr/>
            <p:nvPr/>
          </p:nvSpPr>
          <p:spPr>
            <a:xfrm>
              <a:off x="6745817" y="1711102"/>
              <a:ext cx="191039" cy="142068"/>
            </a:xfrm>
            <a:custGeom>
              <a:avLst/>
              <a:gdLst/>
              <a:ahLst/>
              <a:cxnLst/>
              <a:rect l="l" t="t" r="r" b="b"/>
              <a:pathLst>
                <a:path w="10408" h="7740" extrusionOk="0">
                  <a:moveTo>
                    <a:pt x="3703" y="1"/>
                  </a:moveTo>
                  <a:cubicBezTo>
                    <a:pt x="0" y="2136"/>
                    <a:pt x="0" y="5605"/>
                    <a:pt x="3703" y="7740"/>
                  </a:cubicBezTo>
                  <a:lnTo>
                    <a:pt x="10408" y="3870"/>
                  </a:lnTo>
                  <a:lnTo>
                    <a:pt x="3703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42"/>
            <p:cNvSpPr/>
            <p:nvPr/>
          </p:nvSpPr>
          <p:spPr>
            <a:xfrm>
              <a:off x="6918482" y="1780594"/>
              <a:ext cx="36141" cy="21310"/>
            </a:xfrm>
            <a:custGeom>
              <a:avLst/>
              <a:gdLst/>
              <a:ahLst/>
              <a:cxnLst/>
              <a:rect l="l" t="t" r="r" b="b"/>
              <a:pathLst>
                <a:path w="1969" h="1161" extrusionOk="0">
                  <a:moveTo>
                    <a:pt x="984" y="1"/>
                  </a:moveTo>
                  <a:cubicBezTo>
                    <a:pt x="759" y="1"/>
                    <a:pt x="534" y="51"/>
                    <a:pt x="334" y="151"/>
                  </a:cubicBezTo>
                  <a:lnTo>
                    <a:pt x="0" y="151"/>
                  </a:lnTo>
                  <a:lnTo>
                    <a:pt x="0" y="585"/>
                  </a:lnTo>
                  <a:cubicBezTo>
                    <a:pt x="0" y="751"/>
                    <a:pt x="133" y="918"/>
                    <a:pt x="300" y="985"/>
                  </a:cubicBezTo>
                  <a:cubicBezTo>
                    <a:pt x="517" y="1102"/>
                    <a:pt x="751" y="1160"/>
                    <a:pt x="984" y="1160"/>
                  </a:cubicBezTo>
                  <a:cubicBezTo>
                    <a:pt x="1218" y="1160"/>
                    <a:pt x="1451" y="1102"/>
                    <a:pt x="1668" y="985"/>
                  </a:cubicBezTo>
                  <a:cubicBezTo>
                    <a:pt x="1835" y="918"/>
                    <a:pt x="1968" y="751"/>
                    <a:pt x="1968" y="585"/>
                  </a:cubicBezTo>
                  <a:lnTo>
                    <a:pt x="1968" y="151"/>
                  </a:lnTo>
                  <a:lnTo>
                    <a:pt x="1635" y="151"/>
                  </a:lnTo>
                  <a:cubicBezTo>
                    <a:pt x="1434" y="51"/>
                    <a:pt x="1209" y="1"/>
                    <a:pt x="984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42"/>
            <p:cNvSpPr/>
            <p:nvPr/>
          </p:nvSpPr>
          <p:spPr>
            <a:xfrm>
              <a:off x="6918482" y="1780594"/>
              <a:ext cx="36141" cy="21310"/>
            </a:xfrm>
            <a:custGeom>
              <a:avLst/>
              <a:gdLst/>
              <a:ahLst/>
              <a:cxnLst/>
              <a:rect l="l" t="t" r="r" b="b"/>
              <a:pathLst>
                <a:path w="1969" h="1161" extrusionOk="0">
                  <a:moveTo>
                    <a:pt x="984" y="1"/>
                  </a:moveTo>
                  <a:cubicBezTo>
                    <a:pt x="759" y="1"/>
                    <a:pt x="534" y="51"/>
                    <a:pt x="334" y="151"/>
                  </a:cubicBezTo>
                  <a:lnTo>
                    <a:pt x="0" y="151"/>
                  </a:lnTo>
                  <a:lnTo>
                    <a:pt x="0" y="585"/>
                  </a:lnTo>
                  <a:cubicBezTo>
                    <a:pt x="0" y="751"/>
                    <a:pt x="133" y="918"/>
                    <a:pt x="300" y="985"/>
                  </a:cubicBezTo>
                  <a:cubicBezTo>
                    <a:pt x="517" y="1102"/>
                    <a:pt x="751" y="1160"/>
                    <a:pt x="984" y="1160"/>
                  </a:cubicBezTo>
                  <a:cubicBezTo>
                    <a:pt x="1218" y="1160"/>
                    <a:pt x="1451" y="1102"/>
                    <a:pt x="1668" y="985"/>
                  </a:cubicBezTo>
                  <a:cubicBezTo>
                    <a:pt x="1835" y="918"/>
                    <a:pt x="1968" y="751"/>
                    <a:pt x="1968" y="585"/>
                  </a:cubicBezTo>
                  <a:lnTo>
                    <a:pt x="1968" y="151"/>
                  </a:lnTo>
                  <a:lnTo>
                    <a:pt x="1635" y="151"/>
                  </a:lnTo>
                  <a:cubicBezTo>
                    <a:pt x="1434" y="51"/>
                    <a:pt x="1209" y="1"/>
                    <a:pt x="9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42"/>
            <p:cNvSpPr/>
            <p:nvPr/>
          </p:nvSpPr>
          <p:spPr>
            <a:xfrm>
              <a:off x="6916023" y="1772793"/>
              <a:ext cx="41042" cy="20686"/>
            </a:xfrm>
            <a:custGeom>
              <a:avLst/>
              <a:gdLst/>
              <a:ahLst/>
              <a:cxnLst/>
              <a:rect l="l" t="t" r="r" b="b"/>
              <a:pathLst>
                <a:path w="2236" h="1127" extrusionOk="0">
                  <a:moveTo>
                    <a:pt x="1114" y="1"/>
                  </a:moveTo>
                  <a:cubicBezTo>
                    <a:pt x="876" y="1"/>
                    <a:pt x="634" y="59"/>
                    <a:pt x="401" y="176"/>
                  </a:cubicBezTo>
                  <a:cubicBezTo>
                    <a:pt x="1" y="276"/>
                    <a:pt x="1" y="876"/>
                    <a:pt x="401" y="976"/>
                  </a:cubicBezTo>
                  <a:cubicBezTo>
                    <a:pt x="634" y="1076"/>
                    <a:pt x="876" y="1126"/>
                    <a:pt x="1114" y="1126"/>
                  </a:cubicBezTo>
                  <a:cubicBezTo>
                    <a:pt x="1352" y="1126"/>
                    <a:pt x="1585" y="1076"/>
                    <a:pt x="1802" y="976"/>
                  </a:cubicBezTo>
                  <a:cubicBezTo>
                    <a:pt x="2236" y="876"/>
                    <a:pt x="2236" y="276"/>
                    <a:pt x="1802" y="176"/>
                  </a:cubicBezTo>
                  <a:cubicBezTo>
                    <a:pt x="1585" y="59"/>
                    <a:pt x="1352" y="1"/>
                    <a:pt x="1114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42"/>
            <p:cNvSpPr/>
            <p:nvPr/>
          </p:nvSpPr>
          <p:spPr>
            <a:xfrm>
              <a:off x="6926430" y="1778299"/>
              <a:ext cx="20227" cy="10591"/>
            </a:xfrm>
            <a:custGeom>
              <a:avLst/>
              <a:gdLst/>
              <a:ahLst/>
              <a:cxnLst/>
              <a:rect l="l" t="t" r="r" b="b"/>
              <a:pathLst>
                <a:path w="1102" h="577" extrusionOk="0">
                  <a:moveTo>
                    <a:pt x="551" y="1"/>
                  </a:moveTo>
                  <a:cubicBezTo>
                    <a:pt x="434" y="1"/>
                    <a:pt x="318" y="26"/>
                    <a:pt x="201" y="76"/>
                  </a:cubicBezTo>
                  <a:cubicBezTo>
                    <a:pt x="1" y="176"/>
                    <a:pt x="1" y="376"/>
                    <a:pt x="201" y="476"/>
                  </a:cubicBezTo>
                  <a:cubicBezTo>
                    <a:pt x="318" y="543"/>
                    <a:pt x="434" y="576"/>
                    <a:pt x="551" y="576"/>
                  </a:cubicBezTo>
                  <a:cubicBezTo>
                    <a:pt x="668" y="576"/>
                    <a:pt x="785" y="543"/>
                    <a:pt x="901" y="476"/>
                  </a:cubicBezTo>
                  <a:cubicBezTo>
                    <a:pt x="1101" y="376"/>
                    <a:pt x="1101" y="176"/>
                    <a:pt x="901" y="76"/>
                  </a:cubicBezTo>
                  <a:cubicBezTo>
                    <a:pt x="785" y="26"/>
                    <a:pt x="668" y="1"/>
                    <a:pt x="55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42"/>
            <p:cNvSpPr/>
            <p:nvPr/>
          </p:nvSpPr>
          <p:spPr>
            <a:xfrm>
              <a:off x="6138450" y="1681715"/>
              <a:ext cx="245535" cy="100439"/>
            </a:xfrm>
            <a:custGeom>
              <a:avLst/>
              <a:gdLst/>
              <a:ahLst/>
              <a:cxnLst/>
              <a:rect l="l" t="t" r="r" b="b"/>
              <a:pathLst>
                <a:path w="13377" h="5472" extrusionOk="0">
                  <a:moveTo>
                    <a:pt x="6676" y="1"/>
                  </a:moveTo>
                  <a:cubicBezTo>
                    <a:pt x="4253" y="1"/>
                    <a:pt x="1835" y="534"/>
                    <a:pt x="0" y="1602"/>
                  </a:cubicBezTo>
                  <a:lnTo>
                    <a:pt x="6671" y="5471"/>
                  </a:lnTo>
                  <a:lnTo>
                    <a:pt x="13376" y="1602"/>
                  </a:lnTo>
                  <a:cubicBezTo>
                    <a:pt x="11525" y="534"/>
                    <a:pt x="9098" y="1"/>
                    <a:pt x="6676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42"/>
            <p:cNvSpPr/>
            <p:nvPr/>
          </p:nvSpPr>
          <p:spPr>
            <a:xfrm>
              <a:off x="6260896" y="1711102"/>
              <a:ext cx="191039" cy="142068"/>
            </a:xfrm>
            <a:custGeom>
              <a:avLst/>
              <a:gdLst/>
              <a:ahLst/>
              <a:cxnLst/>
              <a:rect l="l" t="t" r="r" b="b"/>
              <a:pathLst>
                <a:path w="10408" h="7740" extrusionOk="0">
                  <a:moveTo>
                    <a:pt x="6705" y="1"/>
                  </a:moveTo>
                  <a:lnTo>
                    <a:pt x="0" y="3870"/>
                  </a:lnTo>
                  <a:lnTo>
                    <a:pt x="6705" y="7740"/>
                  </a:lnTo>
                  <a:cubicBezTo>
                    <a:pt x="10408" y="5605"/>
                    <a:pt x="10408" y="2136"/>
                    <a:pt x="6705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42"/>
            <p:cNvSpPr/>
            <p:nvPr/>
          </p:nvSpPr>
          <p:spPr>
            <a:xfrm>
              <a:off x="6138450" y="1782136"/>
              <a:ext cx="245535" cy="100420"/>
            </a:xfrm>
            <a:custGeom>
              <a:avLst/>
              <a:gdLst/>
              <a:ahLst/>
              <a:cxnLst/>
              <a:rect l="l" t="t" r="r" b="b"/>
              <a:pathLst>
                <a:path w="13377" h="5471" extrusionOk="0">
                  <a:moveTo>
                    <a:pt x="6671" y="0"/>
                  </a:moveTo>
                  <a:lnTo>
                    <a:pt x="0" y="3870"/>
                  </a:lnTo>
                  <a:cubicBezTo>
                    <a:pt x="1851" y="4937"/>
                    <a:pt x="4270" y="5471"/>
                    <a:pt x="6688" y="5471"/>
                  </a:cubicBezTo>
                  <a:cubicBezTo>
                    <a:pt x="9107" y="5471"/>
                    <a:pt x="11525" y="4937"/>
                    <a:pt x="13376" y="3870"/>
                  </a:cubicBezTo>
                  <a:lnTo>
                    <a:pt x="667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42"/>
            <p:cNvSpPr/>
            <p:nvPr/>
          </p:nvSpPr>
          <p:spPr>
            <a:xfrm>
              <a:off x="6070481" y="1711102"/>
              <a:ext cx="190433" cy="142068"/>
            </a:xfrm>
            <a:custGeom>
              <a:avLst/>
              <a:gdLst/>
              <a:ahLst/>
              <a:cxnLst/>
              <a:rect l="l" t="t" r="r" b="b"/>
              <a:pathLst>
                <a:path w="10375" h="7740" extrusionOk="0">
                  <a:moveTo>
                    <a:pt x="3703" y="1"/>
                  </a:moveTo>
                  <a:cubicBezTo>
                    <a:pt x="0" y="2136"/>
                    <a:pt x="0" y="5605"/>
                    <a:pt x="3703" y="7740"/>
                  </a:cubicBezTo>
                  <a:lnTo>
                    <a:pt x="10374" y="3870"/>
                  </a:lnTo>
                  <a:lnTo>
                    <a:pt x="3703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42"/>
            <p:cNvSpPr/>
            <p:nvPr/>
          </p:nvSpPr>
          <p:spPr>
            <a:xfrm>
              <a:off x="6243147" y="1780594"/>
              <a:ext cx="36141" cy="21310"/>
            </a:xfrm>
            <a:custGeom>
              <a:avLst/>
              <a:gdLst/>
              <a:ahLst/>
              <a:cxnLst/>
              <a:rect l="l" t="t" r="r" b="b"/>
              <a:pathLst>
                <a:path w="1969" h="1161" extrusionOk="0">
                  <a:moveTo>
                    <a:pt x="984" y="1"/>
                  </a:moveTo>
                  <a:cubicBezTo>
                    <a:pt x="759" y="1"/>
                    <a:pt x="534" y="51"/>
                    <a:pt x="334" y="151"/>
                  </a:cubicBezTo>
                  <a:lnTo>
                    <a:pt x="0" y="151"/>
                  </a:lnTo>
                  <a:lnTo>
                    <a:pt x="0" y="585"/>
                  </a:lnTo>
                  <a:cubicBezTo>
                    <a:pt x="0" y="751"/>
                    <a:pt x="100" y="918"/>
                    <a:pt x="267" y="985"/>
                  </a:cubicBezTo>
                  <a:cubicBezTo>
                    <a:pt x="500" y="1102"/>
                    <a:pt x="742" y="1160"/>
                    <a:pt x="980" y="1160"/>
                  </a:cubicBezTo>
                  <a:cubicBezTo>
                    <a:pt x="1218" y="1160"/>
                    <a:pt x="1451" y="1102"/>
                    <a:pt x="1668" y="985"/>
                  </a:cubicBezTo>
                  <a:cubicBezTo>
                    <a:pt x="1835" y="918"/>
                    <a:pt x="1968" y="751"/>
                    <a:pt x="1968" y="585"/>
                  </a:cubicBezTo>
                  <a:lnTo>
                    <a:pt x="1968" y="151"/>
                  </a:lnTo>
                  <a:lnTo>
                    <a:pt x="1635" y="151"/>
                  </a:lnTo>
                  <a:cubicBezTo>
                    <a:pt x="1434" y="51"/>
                    <a:pt x="1209" y="1"/>
                    <a:pt x="984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42"/>
            <p:cNvSpPr/>
            <p:nvPr/>
          </p:nvSpPr>
          <p:spPr>
            <a:xfrm>
              <a:off x="6243147" y="1780594"/>
              <a:ext cx="36141" cy="21310"/>
            </a:xfrm>
            <a:custGeom>
              <a:avLst/>
              <a:gdLst/>
              <a:ahLst/>
              <a:cxnLst/>
              <a:rect l="l" t="t" r="r" b="b"/>
              <a:pathLst>
                <a:path w="1969" h="1161" extrusionOk="0">
                  <a:moveTo>
                    <a:pt x="984" y="1"/>
                  </a:moveTo>
                  <a:cubicBezTo>
                    <a:pt x="759" y="1"/>
                    <a:pt x="534" y="51"/>
                    <a:pt x="334" y="151"/>
                  </a:cubicBezTo>
                  <a:lnTo>
                    <a:pt x="0" y="151"/>
                  </a:lnTo>
                  <a:lnTo>
                    <a:pt x="0" y="585"/>
                  </a:lnTo>
                  <a:cubicBezTo>
                    <a:pt x="0" y="751"/>
                    <a:pt x="100" y="918"/>
                    <a:pt x="267" y="985"/>
                  </a:cubicBezTo>
                  <a:cubicBezTo>
                    <a:pt x="500" y="1102"/>
                    <a:pt x="742" y="1160"/>
                    <a:pt x="980" y="1160"/>
                  </a:cubicBezTo>
                  <a:cubicBezTo>
                    <a:pt x="1218" y="1160"/>
                    <a:pt x="1451" y="1102"/>
                    <a:pt x="1668" y="985"/>
                  </a:cubicBezTo>
                  <a:cubicBezTo>
                    <a:pt x="1835" y="918"/>
                    <a:pt x="1968" y="751"/>
                    <a:pt x="1968" y="585"/>
                  </a:cubicBezTo>
                  <a:lnTo>
                    <a:pt x="1968" y="151"/>
                  </a:lnTo>
                  <a:lnTo>
                    <a:pt x="1635" y="151"/>
                  </a:lnTo>
                  <a:cubicBezTo>
                    <a:pt x="1434" y="51"/>
                    <a:pt x="1209" y="1"/>
                    <a:pt x="9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42"/>
            <p:cNvSpPr/>
            <p:nvPr/>
          </p:nvSpPr>
          <p:spPr>
            <a:xfrm>
              <a:off x="6240687" y="1772793"/>
              <a:ext cx="41042" cy="20686"/>
            </a:xfrm>
            <a:custGeom>
              <a:avLst/>
              <a:gdLst/>
              <a:ahLst/>
              <a:cxnLst/>
              <a:rect l="l" t="t" r="r" b="b"/>
              <a:pathLst>
                <a:path w="2236" h="1127" extrusionOk="0">
                  <a:moveTo>
                    <a:pt x="1118" y="1"/>
                  </a:moveTo>
                  <a:cubicBezTo>
                    <a:pt x="885" y="1"/>
                    <a:pt x="651" y="59"/>
                    <a:pt x="434" y="176"/>
                  </a:cubicBezTo>
                  <a:cubicBezTo>
                    <a:pt x="1" y="276"/>
                    <a:pt x="1" y="876"/>
                    <a:pt x="434" y="976"/>
                  </a:cubicBezTo>
                  <a:cubicBezTo>
                    <a:pt x="651" y="1076"/>
                    <a:pt x="885" y="1126"/>
                    <a:pt x="1118" y="1126"/>
                  </a:cubicBezTo>
                  <a:cubicBezTo>
                    <a:pt x="1352" y="1126"/>
                    <a:pt x="1585" y="1076"/>
                    <a:pt x="1802" y="976"/>
                  </a:cubicBezTo>
                  <a:cubicBezTo>
                    <a:pt x="2236" y="876"/>
                    <a:pt x="2236" y="276"/>
                    <a:pt x="1802" y="176"/>
                  </a:cubicBezTo>
                  <a:cubicBezTo>
                    <a:pt x="1585" y="59"/>
                    <a:pt x="1352" y="1"/>
                    <a:pt x="1118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42"/>
            <p:cNvSpPr/>
            <p:nvPr/>
          </p:nvSpPr>
          <p:spPr>
            <a:xfrm>
              <a:off x="6251095" y="1778299"/>
              <a:ext cx="20227" cy="10591"/>
            </a:xfrm>
            <a:custGeom>
              <a:avLst/>
              <a:gdLst/>
              <a:ahLst/>
              <a:cxnLst/>
              <a:rect l="l" t="t" r="r" b="b"/>
              <a:pathLst>
                <a:path w="1102" h="577" extrusionOk="0">
                  <a:moveTo>
                    <a:pt x="551" y="1"/>
                  </a:moveTo>
                  <a:cubicBezTo>
                    <a:pt x="434" y="1"/>
                    <a:pt x="318" y="26"/>
                    <a:pt x="201" y="76"/>
                  </a:cubicBezTo>
                  <a:cubicBezTo>
                    <a:pt x="1" y="176"/>
                    <a:pt x="1" y="376"/>
                    <a:pt x="201" y="476"/>
                  </a:cubicBezTo>
                  <a:cubicBezTo>
                    <a:pt x="318" y="543"/>
                    <a:pt x="434" y="576"/>
                    <a:pt x="551" y="576"/>
                  </a:cubicBezTo>
                  <a:cubicBezTo>
                    <a:pt x="668" y="576"/>
                    <a:pt x="785" y="543"/>
                    <a:pt x="901" y="476"/>
                  </a:cubicBezTo>
                  <a:cubicBezTo>
                    <a:pt x="1102" y="376"/>
                    <a:pt x="1102" y="176"/>
                    <a:pt x="901" y="76"/>
                  </a:cubicBezTo>
                  <a:cubicBezTo>
                    <a:pt x="785" y="26"/>
                    <a:pt x="668" y="1"/>
                    <a:pt x="55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42"/>
            <p:cNvSpPr/>
            <p:nvPr/>
          </p:nvSpPr>
          <p:spPr>
            <a:xfrm>
              <a:off x="6818062" y="1260468"/>
              <a:ext cx="245535" cy="100439"/>
            </a:xfrm>
            <a:custGeom>
              <a:avLst/>
              <a:gdLst/>
              <a:ahLst/>
              <a:cxnLst/>
              <a:rect l="l" t="t" r="r" b="b"/>
              <a:pathLst>
                <a:path w="13377" h="5472" extrusionOk="0">
                  <a:moveTo>
                    <a:pt x="6676" y="1"/>
                  </a:moveTo>
                  <a:cubicBezTo>
                    <a:pt x="4254" y="1"/>
                    <a:pt x="1835" y="535"/>
                    <a:pt x="0" y="1602"/>
                  </a:cubicBezTo>
                  <a:lnTo>
                    <a:pt x="6672" y="5472"/>
                  </a:lnTo>
                  <a:lnTo>
                    <a:pt x="13377" y="1602"/>
                  </a:lnTo>
                  <a:cubicBezTo>
                    <a:pt x="11525" y="535"/>
                    <a:pt x="9099" y="1"/>
                    <a:pt x="6676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42"/>
            <p:cNvSpPr/>
            <p:nvPr/>
          </p:nvSpPr>
          <p:spPr>
            <a:xfrm>
              <a:off x="6940508" y="1289873"/>
              <a:ext cx="191057" cy="142049"/>
            </a:xfrm>
            <a:custGeom>
              <a:avLst/>
              <a:gdLst/>
              <a:ahLst/>
              <a:cxnLst/>
              <a:rect l="l" t="t" r="r" b="b"/>
              <a:pathLst>
                <a:path w="10409" h="7739" extrusionOk="0">
                  <a:moveTo>
                    <a:pt x="6706" y="0"/>
                  </a:moveTo>
                  <a:lnTo>
                    <a:pt x="1" y="3870"/>
                  </a:lnTo>
                  <a:lnTo>
                    <a:pt x="6706" y="7739"/>
                  </a:lnTo>
                  <a:cubicBezTo>
                    <a:pt x="10408" y="5637"/>
                    <a:pt x="10408" y="2135"/>
                    <a:pt x="6706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42"/>
            <p:cNvSpPr/>
            <p:nvPr/>
          </p:nvSpPr>
          <p:spPr>
            <a:xfrm>
              <a:off x="6817456" y="1360888"/>
              <a:ext cx="246141" cy="100439"/>
            </a:xfrm>
            <a:custGeom>
              <a:avLst/>
              <a:gdLst/>
              <a:ahLst/>
              <a:cxnLst/>
              <a:rect l="l" t="t" r="r" b="b"/>
              <a:pathLst>
                <a:path w="13410" h="5472" extrusionOk="0">
                  <a:moveTo>
                    <a:pt x="6705" y="1"/>
                  </a:moveTo>
                  <a:lnTo>
                    <a:pt x="0" y="3870"/>
                  </a:lnTo>
                  <a:cubicBezTo>
                    <a:pt x="1851" y="4937"/>
                    <a:pt x="4278" y="5471"/>
                    <a:pt x="6705" y="5471"/>
                  </a:cubicBezTo>
                  <a:cubicBezTo>
                    <a:pt x="9132" y="5471"/>
                    <a:pt x="11558" y="4937"/>
                    <a:pt x="13410" y="3870"/>
                  </a:cubicBezTo>
                  <a:lnTo>
                    <a:pt x="6705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" name="Google Shape;910;p42"/>
            <p:cNvSpPr/>
            <p:nvPr/>
          </p:nvSpPr>
          <p:spPr>
            <a:xfrm>
              <a:off x="6750094" y="1289873"/>
              <a:ext cx="190433" cy="142049"/>
            </a:xfrm>
            <a:custGeom>
              <a:avLst/>
              <a:gdLst/>
              <a:ahLst/>
              <a:cxnLst/>
              <a:rect l="l" t="t" r="r" b="b"/>
              <a:pathLst>
                <a:path w="10375" h="7739" extrusionOk="0">
                  <a:moveTo>
                    <a:pt x="3703" y="0"/>
                  </a:moveTo>
                  <a:cubicBezTo>
                    <a:pt x="1" y="2135"/>
                    <a:pt x="1" y="5604"/>
                    <a:pt x="3703" y="7739"/>
                  </a:cubicBezTo>
                  <a:lnTo>
                    <a:pt x="10375" y="3870"/>
                  </a:lnTo>
                  <a:lnTo>
                    <a:pt x="3703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" name="Google Shape;911;p42"/>
            <p:cNvSpPr/>
            <p:nvPr/>
          </p:nvSpPr>
          <p:spPr>
            <a:xfrm>
              <a:off x="6922759" y="1359971"/>
              <a:ext cx="36141" cy="20833"/>
            </a:xfrm>
            <a:custGeom>
              <a:avLst/>
              <a:gdLst/>
              <a:ahLst/>
              <a:cxnLst/>
              <a:rect l="l" t="t" r="r" b="b"/>
              <a:pathLst>
                <a:path w="1969" h="1135" extrusionOk="0">
                  <a:moveTo>
                    <a:pt x="980" y="1"/>
                  </a:moveTo>
                  <a:cubicBezTo>
                    <a:pt x="751" y="1"/>
                    <a:pt x="518" y="51"/>
                    <a:pt x="301" y="151"/>
                  </a:cubicBezTo>
                  <a:lnTo>
                    <a:pt x="1" y="151"/>
                  </a:lnTo>
                  <a:lnTo>
                    <a:pt x="1" y="551"/>
                  </a:lnTo>
                  <a:cubicBezTo>
                    <a:pt x="1" y="718"/>
                    <a:pt x="101" y="884"/>
                    <a:pt x="267" y="985"/>
                  </a:cubicBezTo>
                  <a:cubicBezTo>
                    <a:pt x="501" y="1085"/>
                    <a:pt x="743" y="1135"/>
                    <a:pt x="980" y="1135"/>
                  </a:cubicBezTo>
                  <a:cubicBezTo>
                    <a:pt x="1218" y="1135"/>
                    <a:pt x="1452" y="1085"/>
                    <a:pt x="1668" y="985"/>
                  </a:cubicBezTo>
                  <a:cubicBezTo>
                    <a:pt x="1835" y="884"/>
                    <a:pt x="1969" y="718"/>
                    <a:pt x="1969" y="551"/>
                  </a:cubicBezTo>
                  <a:lnTo>
                    <a:pt x="1969" y="151"/>
                  </a:lnTo>
                  <a:lnTo>
                    <a:pt x="1635" y="151"/>
                  </a:lnTo>
                  <a:cubicBezTo>
                    <a:pt x="1435" y="51"/>
                    <a:pt x="1210" y="1"/>
                    <a:pt x="980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42"/>
            <p:cNvSpPr/>
            <p:nvPr/>
          </p:nvSpPr>
          <p:spPr>
            <a:xfrm>
              <a:off x="6922759" y="1359971"/>
              <a:ext cx="36141" cy="20833"/>
            </a:xfrm>
            <a:custGeom>
              <a:avLst/>
              <a:gdLst/>
              <a:ahLst/>
              <a:cxnLst/>
              <a:rect l="l" t="t" r="r" b="b"/>
              <a:pathLst>
                <a:path w="1969" h="1135" extrusionOk="0">
                  <a:moveTo>
                    <a:pt x="980" y="1"/>
                  </a:moveTo>
                  <a:cubicBezTo>
                    <a:pt x="751" y="1"/>
                    <a:pt x="518" y="51"/>
                    <a:pt x="301" y="151"/>
                  </a:cubicBezTo>
                  <a:lnTo>
                    <a:pt x="1" y="151"/>
                  </a:lnTo>
                  <a:lnTo>
                    <a:pt x="1" y="551"/>
                  </a:lnTo>
                  <a:cubicBezTo>
                    <a:pt x="1" y="718"/>
                    <a:pt x="101" y="884"/>
                    <a:pt x="267" y="985"/>
                  </a:cubicBezTo>
                  <a:cubicBezTo>
                    <a:pt x="501" y="1085"/>
                    <a:pt x="743" y="1135"/>
                    <a:pt x="980" y="1135"/>
                  </a:cubicBezTo>
                  <a:cubicBezTo>
                    <a:pt x="1218" y="1135"/>
                    <a:pt x="1452" y="1085"/>
                    <a:pt x="1668" y="985"/>
                  </a:cubicBezTo>
                  <a:cubicBezTo>
                    <a:pt x="1835" y="884"/>
                    <a:pt x="1969" y="718"/>
                    <a:pt x="1969" y="551"/>
                  </a:cubicBezTo>
                  <a:lnTo>
                    <a:pt x="1969" y="151"/>
                  </a:lnTo>
                  <a:lnTo>
                    <a:pt x="1635" y="151"/>
                  </a:lnTo>
                  <a:cubicBezTo>
                    <a:pt x="1435" y="51"/>
                    <a:pt x="1210" y="1"/>
                    <a:pt x="9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42"/>
            <p:cNvSpPr/>
            <p:nvPr/>
          </p:nvSpPr>
          <p:spPr>
            <a:xfrm>
              <a:off x="6920318" y="1351546"/>
              <a:ext cx="41042" cy="21145"/>
            </a:xfrm>
            <a:custGeom>
              <a:avLst/>
              <a:gdLst/>
              <a:ahLst/>
              <a:cxnLst/>
              <a:rect l="l" t="t" r="r" b="b"/>
              <a:pathLst>
                <a:path w="2236" h="1152" extrusionOk="0">
                  <a:moveTo>
                    <a:pt x="1113" y="1"/>
                  </a:moveTo>
                  <a:cubicBezTo>
                    <a:pt x="876" y="1"/>
                    <a:pt x="634" y="59"/>
                    <a:pt x="400" y="176"/>
                  </a:cubicBezTo>
                  <a:cubicBezTo>
                    <a:pt x="0" y="276"/>
                    <a:pt x="0" y="876"/>
                    <a:pt x="400" y="977"/>
                  </a:cubicBezTo>
                  <a:cubicBezTo>
                    <a:pt x="634" y="1093"/>
                    <a:pt x="876" y="1152"/>
                    <a:pt x="1113" y="1152"/>
                  </a:cubicBezTo>
                  <a:cubicBezTo>
                    <a:pt x="1351" y="1152"/>
                    <a:pt x="1585" y="1093"/>
                    <a:pt x="1801" y="977"/>
                  </a:cubicBezTo>
                  <a:cubicBezTo>
                    <a:pt x="2235" y="876"/>
                    <a:pt x="2235" y="276"/>
                    <a:pt x="1801" y="176"/>
                  </a:cubicBezTo>
                  <a:cubicBezTo>
                    <a:pt x="1585" y="59"/>
                    <a:pt x="1351" y="1"/>
                    <a:pt x="1113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42"/>
            <p:cNvSpPr/>
            <p:nvPr/>
          </p:nvSpPr>
          <p:spPr>
            <a:xfrm>
              <a:off x="6930725" y="1357071"/>
              <a:ext cx="19603" cy="10719"/>
            </a:xfrm>
            <a:custGeom>
              <a:avLst/>
              <a:gdLst/>
              <a:ahLst/>
              <a:cxnLst/>
              <a:rect l="l" t="t" r="r" b="b"/>
              <a:pathLst>
                <a:path w="1068" h="584" extrusionOk="0">
                  <a:moveTo>
                    <a:pt x="538" y="0"/>
                  </a:moveTo>
                  <a:cubicBezTo>
                    <a:pt x="417" y="0"/>
                    <a:pt x="300" y="25"/>
                    <a:pt x="200" y="75"/>
                  </a:cubicBezTo>
                  <a:cubicBezTo>
                    <a:pt x="0" y="209"/>
                    <a:pt x="0" y="375"/>
                    <a:pt x="200" y="509"/>
                  </a:cubicBezTo>
                  <a:cubicBezTo>
                    <a:pt x="300" y="559"/>
                    <a:pt x="417" y="584"/>
                    <a:pt x="538" y="584"/>
                  </a:cubicBezTo>
                  <a:cubicBezTo>
                    <a:pt x="659" y="584"/>
                    <a:pt x="784" y="559"/>
                    <a:pt x="901" y="509"/>
                  </a:cubicBezTo>
                  <a:cubicBezTo>
                    <a:pt x="1068" y="375"/>
                    <a:pt x="1068" y="209"/>
                    <a:pt x="901" y="75"/>
                  </a:cubicBezTo>
                  <a:cubicBezTo>
                    <a:pt x="784" y="25"/>
                    <a:pt x="659" y="0"/>
                    <a:pt x="53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42"/>
            <p:cNvSpPr/>
            <p:nvPr/>
          </p:nvSpPr>
          <p:spPr>
            <a:xfrm>
              <a:off x="6135990" y="1260468"/>
              <a:ext cx="246159" cy="100439"/>
            </a:xfrm>
            <a:custGeom>
              <a:avLst/>
              <a:gdLst/>
              <a:ahLst/>
              <a:cxnLst/>
              <a:rect l="l" t="t" r="r" b="b"/>
              <a:pathLst>
                <a:path w="13411" h="5472" extrusionOk="0">
                  <a:moveTo>
                    <a:pt x="6693" y="1"/>
                  </a:moveTo>
                  <a:cubicBezTo>
                    <a:pt x="4270" y="1"/>
                    <a:pt x="1852" y="535"/>
                    <a:pt x="1" y="1602"/>
                  </a:cubicBezTo>
                  <a:lnTo>
                    <a:pt x="6705" y="5472"/>
                  </a:lnTo>
                  <a:lnTo>
                    <a:pt x="13410" y="1602"/>
                  </a:lnTo>
                  <a:cubicBezTo>
                    <a:pt x="11542" y="535"/>
                    <a:pt x="9115" y="1"/>
                    <a:pt x="6693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42"/>
            <p:cNvSpPr/>
            <p:nvPr/>
          </p:nvSpPr>
          <p:spPr>
            <a:xfrm>
              <a:off x="6259061" y="1289873"/>
              <a:ext cx="190433" cy="142049"/>
            </a:xfrm>
            <a:custGeom>
              <a:avLst/>
              <a:gdLst/>
              <a:ahLst/>
              <a:cxnLst/>
              <a:rect l="l" t="t" r="r" b="b"/>
              <a:pathLst>
                <a:path w="10375" h="7739" extrusionOk="0">
                  <a:moveTo>
                    <a:pt x="6705" y="0"/>
                  </a:moveTo>
                  <a:lnTo>
                    <a:pt x="0" y="3870"/>
                  </a:lnTo>
                  <a:lnTo>
                    <a:pt x="6705" y="7739"/>
                  </a:lnTo>
                  <a:cubicBezTo>
                    <a:pt x="10374" y="5637"/>
                    <a:pt x="10374" y="2135"/>
                    <a:pt x="6705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42"/>
            <p:cNvSpPr/>
            <p:nvPr/>
          </p:nvSpPr>
          <p:spPr>
            <a:xfrm>
              <a:off x="6135990" y="1360888"/>
              <a:ext cx="246159" cy="100439"/>
            </a:xfrm>
            <a:custGeom>
              <a:avLst/>
              <a:gdLst/>
              <a:ahLst/>
              <a:cxnLst/>
              <a:rect l="l" t="t" r="r" b="b"/>
              <a:pathLst>
                <a:path w="13411" h="5472" extrusionOk="0">
                  <a:moveTo>
                    <a:pt x="6705" y="1"/>
                  </a:moveTo>
                  <a:lnTo>
                    <a:pt x="1" y="3870"/>
                  </a:lnTo>
                  <a:cubicBezTo>
                    <a:pt x="1852" y="4937"/>
                    <a:pt x="4279" y="5471"/>
                    <a:pt x="6705" y="5471"/>
                  </a:cubicBezTo>
                  <a:cubicBezTo>
                    <a:pt x="9132" y="5471"/>
                    <a:pt x="11559" y="4937"/>
                    <a:pt x="13410" y="3870"/>
                  </a:cubicBezTo>
                  <a:lnTo>
                    <a:pt x="6705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42"/>
            <p:cNvSpPr/>
            <p:nvPr/>
          </p:nvSpPr>
          <p:spPr>
            <a:xfrm>
              <a:off x="6068022" y="1289873"/>
              <a:ext cx="191057" cy="142049"/>
            </a:xfrm>
            <a:custGeom>
              <a:avLst/>
              <a:gdLst/>
              <a:ahLst/>
              <a:cxnLst/>
              <a:rect l="l" t="t" r="r" b="b"/>
              <a:pathLst>
                <a:path w="10409" h="7739" extrusionOk="0">
                  <a:moveTo>
                    <a:pt x="3704" y="0"/>
                  </a:moveTo>
                  <a:cubicBezTo>
                    <a:pt x="1" y="2135"/>
                    <a:pt x="1" y="5637"/>
                    <a:pt x="3704" y="7739"/>
                  </a:cubicBezTo>
                  <a:lnTo>
                    <a:pt x="10408" y="3870"/>
                  </a:lnTo>
                  <a:lnTo>
                    <a:pt x="370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42"/>
            <p:cNvSpPr/>
            <p:nvPr/>
          </p:nvSpPr>
          <p:spPr>
            <a:xfrm>
              <a:off x="6240687" y="1359971"/>
              <a:ext cx="36141" cy="20833"/>
            </a:xfrm>
            <a:custGeom>
              <a:avLst/>
              <a:gdLst/>
              <a:ahLst/>
              <a:cxnLst/>
              <a:rect l="l" t="t" r="r" b="b"/>
              <a:pathLst>
                <a:path w="1969" h="1135" extrusionOk="0">
                  <a:moveTo>
                    <a:pt x="985" y="1"/>
                  </a:moveTo>
                  <a:cubicBezTo>
                    <a:pt x="760" y="1"/>
                    <a:pt x="534" y="51"/>
                    <a:pt x="334" y="151"/>
                  </a:cubicBezTo>
                  <a:lnTo>
                    <a:pt x="1" y="151"/>
                  </a:lnTo>
                  <a:lnTo>
                    <a:pt x="1" y="551"/>
                  </a:lnTo>
                  <a:cubicBezTo>
                    <a:pt x="1" y="718"/>
                    <a:pt x="134" y="884"/>
                    <a:pt x="268" y="985"/>
                  </a:cubicBezTo>
                  <a:cubicBezTo>
                    <a:pt x="501" y="1085"/>
                    <a:pt x="743" y="1135"/>
                    <a:pt x="981" y="1135"/>
                  </a:cubicBezTo>
                  <a:cubicBezTo>
                    <a:pt x="1218" y="1135"/>
                    <a:pt x="1452" y="1085"/>
                    <a:pt x="1669" y="985"/>
                  </a:cubicBezTo>
                  <a:cubicBezTo>
                    <a:pt x="1835" y="884"/>
                    <a:pt x="1969" y="718"/>
                    <a:pt x="1969" y="551"/>
                  </a:cubicBezTo>
                  <a:lnTo>
                    <a:pt x="1969" y="151"/>
                  </a:lnTo>
                  <a:lnTo>
                    <a:pt x="1635" y="151"/>
                  </a:lnTo>
                  <a:cubicBezTo>
                    <a:pt x="1435" y="51"/>
                    <a:pt x="1210" y="1"/>
                    <a:pt x="985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42"/>
            <p:cNvSpPr/>
            <p:nvPr/>
          </p:nvSpPr>
          <p:spPr>
            <a:xfrm>
              <a:off x="6240687" y="1359971"/>
              <a:ext cx="36141" cy="20833"/>
            </a:xfrm>
            <a:custGeom>
              <a:avLst/>
              <a:gdLst/>
              <a:ahLst/>
              <a:cxnLst/>
              <a:rect l="l" t="t" r="r" b="b"/>
              <a:pathLst>
                <a:path w="1969" h="1135" extrusionOk="0">
                  <a:moveTo>
                    <a:pt x="985" y="1"/>
                  </a:moveTo>
                  <a:cubicBezTo>
                    <a:pt x="760" y="1"/>
                    <a:pt x="534" y="51"/>
                    <a:pt x="334" y="151"/>
                  </a:cubicBezTo>
                  <a:lnTo>
                    <a:pt x="1" y="151"/>
                  </a:lnTo>
                  <a:lnTo>
                    <a:pt x="1" y="551"/>
                  </a:lnTo>
                  <a:cubicBezTo>
                    <a:pt x="1" y="718"/>
                    <a:pt x="134" y="884"/>
                    <a:pt x="268" y="985"/>
                  </a:cubicBezTo>
                  <a:cubicBezTo>
                    <a:pt x="501" y="1085"/>
                    <a:pt x="743" y="1135"/>
                    <a:pt x="981" y="1135"/>
                  </a:cubicBezTo>
                  <a:cubicBezTo>
                    <a:pt x="1218" y="1135"/>
                    <a:pt x="1452" y="1085"/>
                    <a:pt x="1669" y="985"/>
                  </a:cubicBezTo>
                  <a:cubicBezTo>
                    <a:pt x="1835" y="884"/>
                    <a:pt x="1969" y="718"/>
                    <a:pt x="1969" y="551"/>
                  </a:cubicBezTo>
                  <a:lnTo>
                    <a:pt x="1969" y="151"/>
                  </a:lnTo>
                  <a:lnTo>
                    <a:pt x="1635" y="151"/>
                  </a:lnTo>
                  <a:cubicBezTo>
                    <a:pt x="1435" y="51"/>
                    <a:pt x="1210" y="1"/>
                    <a:pt x="9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42"/>
            <p:cNvSpPr/>
            <p:nvPr/>
          </p:nvSpPr>
          <p:spPr>
            <a:xfrm>
              <a:off x="6238246" y="1351546"/>
              <a:ext cx="41042" cy="21145"/>
            </a:xfrm>
            <a:custGeom>
              <a:avLst/>
              <a:gdLst/>
              <a:ahLst/>
              <a:cxnLst/>
              <a:rect l="l" t="t" r="r" b="b"/>
              <a:pathLst>
                <a:path w="2236" h="1152" extrusionOk="0">
                  <a:moveTo>
                    <a:pt x="1118" y="1"/>
                  </a:moveTo>
                  <a:cubicBezTo>
                    <a:pt x="884" y="1"/>
                    <a:pt x="651" y="59"/>
                    <a:pt x="434" y="176"/>
                  </a:cubicBezTo>
                  <a:cubicBezTo>
                    <a:pt x="0" y="276"/>
                    <a:pt x="0" y="876"/>
                    <a:pt x="434" y="977"/>
                  </a:cubicBezTo>
                  <a:cubicBezTo>
                    <a:pt x="651" y="1093"/>
                    <a:pt x="884" y="1152"/>
                    <a:pt x="1118" y="1152"/>
                  </a:cubicBezTo>
                  <a:cubicBezTo>
                    <a:pt x="1351" y="1152"/>
                    <a:pt x="1585" y="1093"/>
                    <a:pt x="1802" y="977"/>
                  </a:cubicBezTo>
                  <a:cubicBezTo>
                    <a:pt x="2235" y="876"/>
                    <a:pt x="2235" y="276"/>
                    <a:pt x="1802" y="176"/>
                  </a:cubicBezTo>
                  <a:cubicBezTo>
                    <a:pt x="1585" y="59"/>
                    <a:pt x="1351" y="1"/>
                    <a:pt x="1118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42"/>
            <p:cNvSpPr/>
            <p:nvPr/>
          </p:nvSpPr>
          <p:spPr>
            <a:xfrm>
              <a:off x="6248029" y="1357071"/>
              <a:ext cx="20851" cy="10719"/>
            </a:xfrm>
            <a:custGeom>
              <a:avLst/>
              <a:gdLst/>
              <a:ahLst/>
              <a:cxnLst/>
              <a:rect l="l" t="t" r="r" b="b"/>
              <a:pathLst>
                <a:path w="1136" h="584" extrusionOk="0">
                  <a:moveTo>
                    <a:pt x="585" y="0"/>
                  </a:moveTo>
                  <a:cubicBezTo>
                    <a:pt x="468" y="0"/>
                    <a:pt x="351" y="25"/>
                    <a:pt x="234" y="75"/>
                  </a:cubicBezTo>
                  <a:cubicBezTo>
                    <a:pt x="1" y="142"/>
                    <a:pt x="1" y="475"/>
                    <a:pt x="234" y="509"/>
                  </a:cubicBezTo>
                  <a:cubicBezTo>
                    <a:pt x="351" y="559"/>
                    <a:pt x="468" y="584"/>
                    <a:pt x="585" y="584"/>
                  </a:cubicBezTo>
                  <a:cubicBezTo>
                    <a:pt x="701" y="584"/>
                    <a:pt x="818" y="559"/>
                    <a:pt x="935" y="509"/>
                  </a:cubicBezTo>
                  <a:cubicBezTo>
                    <a:pt x="1135" y="375"/>
                    <a:pt x="1135" y="209"/>
                    <a:pt x="935" y="75"/>
                  </a:cubicBezTo>
                  <a:cubicBezTo>
                    <a:pt x="818" y="25"/>
                    <a:pt x="701" y="0"/>
                    <a:pt x="585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" name="Google Shape;923;p42"/>
            <p:cNvSpPr/>
            <p:nvPr/>
          </p:nvSpPr>
          <p:spPr>
            <a:xfrm>
              <a:off x="6582953" y="1566758"/>
              <a:ext cx="31846" cy="16703"/>
            </a:xfrm>
            <a:custGeom>
              <a:avLst/>
              <a:gdLst/>
              <a:ahLst/>
              <a:cxnLst/>
              <a:rect l="l" t="t" r="r" b="b"/>
              <a:pathLst>
                <a:path w="1735" h="910" extrusionOk="0">
                  <a:moveTo>
                    <a:pt x="868" y="1"/>
                  </a:moveTo>
                  <a:cubicBezTo>
                    <a:pt x="676" y="1"/>
                    <a:pt x="484" y="43"/>
                    <a:pt x="301" y="126"/>
                  </a:cubicBezTo>
                  <a:cubicBezTo>
                    <a:pt x="0" y="226"/>
                    <a:pt x="0" y="660"/>
                    <a:pt x="301" y="760"/>
                  </a:cubicBezTo>
                  <a:cubicBezTo>
                    <a:pt x="467" y="860"/>
                    <a:pt x="659" y="910"/>
                    <a:pt x="851" y="910"/>
                  </a:cubicBezTo>
                  <a:cubicBezTo>
                    <a:pt x="1043" y="910"/>
                    <a:pt x="1235" y="860"/>
                    <a:pt x="1401" y="760"/>
                  </a:cubicBezTo>
                  <a:cubicBezTo>
                    <a:pt x="1702" y="660"/>
                    <a:pt x="1735" y="226"/>
                    <a:pt x="1435" y="126"/>
                  </a:cubicBezTo>
                  <a:cubicBezTo>
                    <a:pt x="1251" y="43"/>
                    <a:pt x="1059" y="1"/>
                    <a:pt x="868" y="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24" name="Google Shape;924;p42"/>
          <p:cNvSpPr/>
          <p:nvPr/>
        </p:nvSpPr>
        <p:spPr>
          <a:xfrm>
            <a:off x="4969869" y="175273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5" name="Google Shape;925;p42"/>
          <p:cNvSpPr/>
          <p:nvPr/>
        </p:nvSpPr>
        <p:spPr>
          <a:xfrm>
            <a:off x="7797249" y="608283"/>
            <a:ext cx="631645" cy="631740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6" name="Google Shape;926;p42"/>
          <p:cNvSpPr/>
          <p:nvPr/>
        </p:nvSpPr>
        <p:spPr>
          <a:xfrm rot="402613">
            <a:off x="4288110" y="3755531"/>
            <a:ext cx="474685" cy="663168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7" name="Google Shape;927;p42"/>
          <p:cNvSpPr/>
          <p:nvPr/>
        </p:nvSpPr>
        <p:spPr>
          <a:xfrm>
            <a:off x="5442152" y="109944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8" name="Google Shape;928;p42"/>
          <p:cNvSpPr/>
          <p:nvPr/>
        </p:nvSpPr>
        <p:spPr>
          <a:xfrm>
            <a:off x="1531019" y="74885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9" name="Google Shape;929;p42"/>
          <p:cNvSpPr/>
          <p:nvPr/>
        </p:nvSpPr>
        <p:spPr>
          <a:xfrm>
            <a:off x="2580615" y="53499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25763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4" name="Google Shape;934;p43"/>
          <p:cNvSpPr txBox="1">
            <a:spLocks noGrp="1"/>
          </p:cNvSpPr>
          <p:nvPr>
            <p:ph type="title"/>
          </p:nvPr>
        </p:nvSpPr>
        <p:spPr>
          <a:xfrm>
            <a:off x="5527336" y="1422480"/>
            <a:ext cx="2788200" cy="192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 smtClean="0">
                <a:solidFill>
                  <a:schemeClr val="lt1"/>
                </a:solidFill>
              </a:rPr>
              <a:t>Ada </a:t>
            </a:r>
            <a:r>
              <a:rPr lang="en-US" sz="4400" dirty="0" err="1" smtClean="0">
                <a:solidFill>
                  <a:schemeClr val="lt1"/>
                </a:solidFill>
              </a:rPr>
              <a:t>Pertanyaan</a:t>
            </a:r>
            <a:r>
              <a:rPr lang="en-US" sz="4400" dirty="0" smtClean="0">
                <a:solidFill>
                  <a:schemeClr val="lt1"/>
                </a:solidFill>
              </a:rPr>
              <a:t>?</a:t>
            </a:r>
            <a:endParaRPr lang="en-US" sz="4400" b="0" dirty="0">
              <a:solidFill>
                <a:schemeClr val="lt1"/>
              </a:solidFill>
            </a:endParaRPr>
          </a:p>
        </p:txBody>
      </p:sp>
      <p:grpSp>
        <p:nvGrpSpPr>
          <p:cNvPr id="937" name="Google Shape;937;p43"/>
          <p:cNvGrpSpPr/>
          <p:nvPr/>
        </p:nvGrpSpPr>
        <p:grpSpPr>
          <a:xfrm>
            <a:off x="825045" y="1649915"/>
            <a:ext cx="3931300" cy="2958634"/>
            <a:chOff x="715101" y="1365799"/>
            <a:chExt cx="4060002" cy="3055493"/>
          </a:xfrm>
        </p:grpSpPr>
        <p:sp>
          <p:nvSpPr>
            <p:cNvPr id="938" name="Google Shape;938;p43"/>
            <p:cNvSpPr/>
            <p:nvPr/>
          </p:nvSpPr>
          <p:spPr>
            <a:xfrm>
              <a:off x="715101" y="2280272"/>
              <a:ext cx="4060002" cy="2141020"/>
            </a:xfrm>
            <a:custGeom>
              <a:avLst/>
              <a:gdLst/>
              <a:ahLst/>
              <a:cxnLst/>
              <a:rect l="l" t="t" r="r" b="b"/>
              <a:pathLst>
                <a:path w="211486" h="111526" extrusionOk="0">
                  <a:moveTo>
                    <a:pt x="105426" y="0"/>
                  </a:moveTo>
                  <a:cubicBezTo>
                    <a:pt x="80792" y="0"/>
                    <a:pt x="56191" y="5437"/>
                    <a:pt x="37461" y="16312"/>
                  </a:cubicBezTo>
                  <a:cubicBezTo>
                    <a:pt x="1" y="38094"/>
                    <a:pt x="201" y="73386"/>
                    <a:pt x="37895" y="95202"/>
                  </a:cubicBezTo>
                  <a:cubicBezTo>
                    <a:pt x="56751" y="106088"/>
                    <a:pt x="81407" y="111526"/>
                    <a:pt x="106032" y="111526"/>
                  </a:cubicBezTo>
                  <a:cubicBezTo>
                    <a:pt x="130675" y="111526"/>
                    <a:pt x="155288" y="106080"/>
                    <a:pt x="174025" y="95202"/>
                  </a:cubicBezTo>
                  <a:cubicBezTo>
                    <a:pt x="211485" y="73419"/>
                    <a:pt x="211285" y="38094"/>
                    <a:pt x="173592" y="16312"/>
                  </a:cubicBezTo>
                  <a:cubicBezTo>
                    <a:pt x="154728" y="5437"/>
                    <a:pt x="130060" y="0"/>
                    <a:pt x="1054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43"/>
            <p:cNvSpPr/>
            <p:nvPr/>
          </p:nvSpPr>
          <p:spPr>
            <a:xfrm>
              <a:off x="3462321" y="2617092"/>
              <a:ext cx="887577" cy="514243"/>
            </a:xfrm>
            <a:custGeom>
              <a:avLst/>
              <a:gdLst/>
              <a:ahLst/>
              <a:cxnLst/>
              <a:rect l="l" t="t" r="r" b="b"/>
              <a:pathLst>
                <a:path w="46234" h="26787" extrusionOk="0">
                  <a:moveTo>
                    <a:pt x="20948" y="1"/>
                  </a:moveTo>
                  <a:lnTo>
                    <a:pt x="0" y="12176"/>
                  </a:lnTo>
                  <a:lnTo>
                    <a:pt x="25285" y="26787"/>
                  </a:lnTo>
                  <a:lnTo>
                    <a:pt x="46233" y="14611"/>
                  </a:lnTo>
                  <a:lnTo>
                    <a:pt x="20948" y="1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" name="Google Shape;940;p43"/>
            <p:cNvSpPr/>
            <p:nvPr/>
          </p:nvSpPr>
          <p:spPr>
            <a:xfrm>
              <a:off x="1492523" y="2598682"/>
              <a:ext cx="2504525" cy="1450160"/>
            </a:xfrm>
            <a:custGeom>
              <a:avLst/>
              <a:gdLst/>
              <a:ahLst/>
              <a:cxnLst/>
              <a:rect l="l" t="t" r="r" b="b"/>
              <a:pathLst>
                <a:path w="130461" h="75539" extrusionOk="0">
                  <a:moveTo>
                    <a:pt x="65030" y="1"/>
                  </a:moveTo>
                  <a:cubicBezTo>
                    <a:pt x="63996" y="1"/>
                    <a:pt x="62962" y="243"/>
                    <a:pt x="62011" y="726"/>
                  </a:cubicBezTo>
                  <a:lnTo>
                    <a:pt x="1268" y="36018"/>
                  </a:lnTo>
                  <a:cubicBezTo>
                    <a:pt x="434" y="36485"/>
                    <a:pt x="1" y="37119"/>
                    <a:pt x="1" y="37753"/>
                  </a:cubicBezTo>
                  <a:cubicBezTo>
                    <a:pt x="1" y="38387"/>
                    <a:pt x="468" y="39021"/>
                    <a:pt x="1301" y="39521"/>
                  </a:cubicBezTo>
                  <a:lnTo>
                    <a:pt x="62445" y="74813"/>
                  </a:lnTo>
                  <a:cubicBezTo>
                    <a:pt x="63396" y="75296"/>
                    <a:pt x="64430" y="75538"/>
                    <a:pt x="65464" y="75538"/>
                  </a:cubicBezTo>
                  <a:cubicBezTo>
                    <a:pt x="66498" y="75538"/>
                    <a:pt x="67532" y="75296"/>
                    <a:pt x="68483" y="74813"/>
                  </a:cubicBezTo>
                  <a:lnTo>
                    <a:pt x="129226" y="39521"/>
                  </a:lnTo>
                  <a:cubicBezTo>
                    <a:pt x="130060" y="39021"/>
                    <a:pt x="130460" y="38387"/>
                    <a:pt x="130460" y="37753"/>
                  </a:cubicBezTo>
                  <a:cubicBezTo>
                    <a:pt x="130460" y="37153"/>
                    <a:pt x="130060" y="36519"/>
                    <a:pt x="129226" y="36018"/>
                  </a:cubicBezTo>
                  <a:lnTo>
                    <a:pt x="68049" y="726"/>
                  </a:lnTo>
                  <a:cubicBezTo>
                    <a:pt x="67098" y="243"/>
                    <a:pt x="66064" y="1"/>
                    <a:pt x="65030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43"/>
            <p:cNvSpPr/>
            <p:nvPr/>
          </p:nvSpPr>
          <p:spPr>
            <a:xfrm>
              <a:off x="3268273" y="3857826"/>
              <a:ext cx="634631" cy="334286"/>
            </a:xfrm>
            <a:custGeom>
              <a:avLst/>
              <a:gdLst/>
              <a:ahLst/>
              <a:cxnLst/>
              <a:rect l="l" t="t" r="r" b="b"/>
              <a:pathLst>
                <a:path w="33058" h="17413" extrusionOk="0">
                  <a:moveTo>
                    <a:pt x="16496" y="1"/>
                  </a:moveTo>
                  <a:cubicBezTo>
                    <a:pt x="12652" y="1"/>
                    <a:pt x="8807" y="851"/>
                    <a:pt x="5872" y="2552"/>
                  </a:cubicBezTo>
                  <a:cubicBezTo>
                    <a:pt x="1" y="5955"/>
                    <a:pt x="34" y="11459"/>
                    <a:pt x="5938" y="14861"/>
                  </a:cubicBezTo>
                  <a:cubicBezTo>
                    <a:pt x="8891" y="16562"/>
                    <a:pt x="12743" y="17413"/>
                    <a:pt x="16588" y="17413"/>
                  </a:cubicBezTo>
                  <a:cubicBezTo>
                    <a:pt x="20432" y="17413"/>
                    <a:pt x="24268" y="16562"/>
                    <a:pt x="27187" y="14861"/>
                  </a:cubicBezTo>
                  <a:cubicBezTo>
                    <a:pt x="33058" y="11492"/>
                    <a:pt x="33024" y="5955"/>
                    <a:pt x="27120" y="2552"/>
                  </a:cubicBezTo>
                  <a:cubicBezTo>
                    <a:pt x="24185" y="851"/>
                    <a:pt x="20340" y="1"/>
                    <a:pt x="16496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43"/>
            <p:cNvSpPr/>
            <p:nvPr/>
          </p:nvSpPr>
          <p:spPr>
            <a:xfrm>
              <a:off x="1531590" y="3809161"/>
              <a:ext cx="633978" cy="333806"/>
            </a:xfrm>
            <a:custGeom>
              <a:avLst/>
              <a:gdLst/>
              <a:ahLst/>
              <a:cxnLst/>
              <a:rect l="l" t="t" r="r" b="b"/>
              <a:pathLst>
                <a:path w="33024" h="17388" extrusionOk="0">
                  <a:moveTo>
                    <a:pt x="16495" y="0"/>
                  </a:moveTo>
                  <a:cubicBezTo>
                    <a:pt x="12651" y="0"/>
                    <a:pt x="8807" y="851"/>
                    <a:pt x="5871" y="2552"/>
                  </a:cubicBezTo>
                  <a:cubicBezTo>
                    <a:pt x="0" y="5955"/>
                    <a:pt x="34" y="11459"/>
                    <a:pt x="5938" y="14861"/>
                  </a:cubicBezTo>
                  <a:cubicBezTo>
                    <a:pt x="8890" y="16546"/>
                    <a:pt x="12743" y="17388"/>
                    <a:pt x="16587" y="17388"/>
                  </a:cubicBezTo>
                  <a:cubicBezTo>
                    <a:pt x="20432" y="17388"/>
                    <a:pt x="24268" y="16546"/>
                    <a:pt x="27186" y="14861"/>
                  </a:cubicBezTo>
                  <a:cubicBezTo>
                    <a:pt x="33024" y="11459"/>
                    <a:pt x="33024" y="5955"/>
                    <a:pt x="27120" y="2552"/>
                  </a:cubicBezTo>
                  <a:cubicBezTo>
                    <a:pt x="24184" y="851"/>
                    <a:pt x="20340" y="0"/>
                    <a:pt x="16495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43"/>
            <p:cNvSpPr/>
            <p:nvPr/>
          </p:nvSpPr>
          <p:spPr>
            <a:xfrm>
              <a:off x="3486645" y="2560747"/>
              <a:ext cx="458532" cy="544345"/>
            </a:xfrm>
            <a:custGeom>
              <a:avLst/>
              <a:gdLst/>
              <a:ahLst/>
              <a:cxnLst/>
              <a:rect l="l" t="t" r="r" b="b"/>
              <a:pathLst>
                <a:path w="23885" h="28355" extrusionOk="0">
                  <a:moveTo>
                    <a:pt x="67" y="0"/>
                  </a:moveTo>
                  <a:lnTo>
                    <a:pt x="1" y="14611"/>
                  </a:lnTo>
                  <a:lnTo>
                    <a:pt x="23851" y="28354"/>
                  </a:lnTo>
                  <a:lnTo>
                    <a:pt x="23884" y="13777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43"/>
            <p:cNvSpPr/>
            <p:nvPr/>
          </p:nvSpPr>
          <p:spPr>
            <a:xfrm>
              <a:off x="3519952" y="2617745"/>
              <a:ext cx="392570" cy="430984"/>
            </a:xfrm>
            <a:custGeom>
              <a:avLst/>
              <a:gdLst/>
              <a:ahLst/>
              <a:cxnLst/>
              <a:rect l="l" t="t" r="r" b="b"/>
              <a:pathLst>
                <a:path w="20449" h="22450" extrusionOk="0">
                  <a:moveTo>
                    <a:pt x="34" y="0"/>
                  </a:moveTo>
                  <a:lnTo>
                    <a:pt x="0" y="10641"/>
                  </a:lnTo>
                  <a:lnTo>
                    <a:pt x="20415" y="22450"/>
                  </a:lnTo>
                  <a:lnTo>
                    <a:pt x="20448" y="11775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43"/>
            <p:cNvSpPr/>
            <p:nvPr/>
          </p:nvSpPr>
          <p:spPr>
            <a:xfrm>
              <a:off x="3519952" y="2617745"/>
              <a:ext cx="392570" cy="430984"/>
            </a:xfrm>
            <a:custGeom>
              <a:avLst/>
              <a:gdLst/>
              <a:ahLst/>
              <a:cxnLst/>
              <a:rect l="l" t="t" r="r" b="b"/>
              <a:pathLst>
                <a:path w="20449" h="22450" extrusionOk="0">
                  <a:moveTo>
                    <a:pt x="34" y="0"/>
                  </a:moveTo>
                  <a:lnTo>
                    <a:pt x="0" y="10641"/>
                  </a:lnTo>
                  <a:lnTo>
                    <a:pt x="20415" y="22450"/>
                  </a:lnTo>
                  <a:lnTo>
                    <a:pt x="20448" y="11775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9E9E9E">
                <a:alpha val="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43"/>
            <p:cNvSpPr/>
            <p:nvPr/>
          </p:nvSpPr>
          <p:spPr>
            <a:xfrm>
              <a:off x="3944524" y="2604940"/>
              <a:ext cx="380398" cy="500152"/>
            </a:xfrm>
            <a:custGeom>
              <a:avLst/>
              <a:gdLst/>
              <a:ahLst/>
              <a:cxnLst/>
              <a:rect l="l" t="t" r="r" b="b"/>
              <a:pathLst>
                <a:path w="19815" h="26053" extrusionOk="0">
                  <a:moveTo>
                    <a:pt x="19814" y="0"/>
                  </a:moveTo>
                  <a:lnTo>
                    <a:pt x="33" y="11475"/>
                  </a:lnTo>
                  <a:lnTo>
                    <a:pt x="0" y="26052"/>
                  </a:lnTo>
                  <a:lnTo>
                    <a:pt x="19747" y="14577"/>
                  </a:lnTo>
                  <a:lnTo>
                    <a:pt x="19814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43"/>
            <p:cNvSpPr/>
            <p:nvPr/>
          </p:nvSpPr>
          <p:spPr>
            <a:xfrm>
              <a:off x="3944524" y="2604940"/>
              <a:ext cx="380398" cy="500152"/>
            </a:xfrm>
            <a:custGeom>
              <a:avLst/>
              <a:gdLst/>
              <a:ahLst/>
              <a:cxnLst/>
              <a:rect l="l" t="t" r="r" b="b"/>
              <a:pathLst>
                <a:path w="19815" h="26053" extrusionOk="0">
                  <a:moveTo>
                    <a:pt x="19814" y="0"/>
                  </a:moveTo>
                  <a:lnTo>
                    <a:pt x="33" y="11475"/>
                  </a:lnTo>
                  <a:lnTo>
                    <a:pt x="0" y="26052"/>
                  </a:lnTo>
                  <a:lnTo>
                    <a:pt x="19747" y="14577"/>
                  </a:lnTo>
                  <a:lnTo>
                    <a:pt x="1981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43"/>
            <p:cNvSpPr/>
            <p:nvPr/>
          </p:nvSpPr>
          <p:spPr>
            <a:xfrm>
              <a:off x="3944524" y="2604940"/>
              <a:ext cx="380398" cy="500152"/>
            </a:xfrm>
            <a:custGeom>
              <a:avLst/>
              <a:gdLst/>
              <a:ahLst/>
              <a:cxnLst/>
              <a:rect l="l" t="t" r="r" b="b"/>
              <a:pathLst>
                <a:path w="19815" h="26053" extrusionOk="0">
                  <a:moveTo>
                    <a:pt x="19814" y="0"/>
                  </a:moveTo>
                  <a:lnTo>
                    <a:pt x="33" y="11475"/>
                  </a:lnTo>
                  <a:lnTo>
                    <a:pt x="0" y="26052"/>
                  </a:lnTo>
                  <a:lnTo>
                    <a:pt x="19747" y="14577"/>
                  </a:lnTo>
                  <a:lnTo>
                    <a:pt x="19814" y="0"/>
                  </a:lnTo>
                  <a:close/>
                </a:path>
              </a:pathLst>
            </a:custGeom>
            <a:solidFill>
              <a:srgbClr val="9E9E9E">
                <a:alpha val="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43"/>
            <p:cNvSpPr/>
            <p:nvPr/>
          </p:nvSpPr>
          <p:spPr>
            <a:xfrm>
              <a:off x="3487931" y="2340456"/>
              <a:ext cx="836992" cy="484794"/>
            </a:xfrm>
            <a:custGeom>
              <a:avLst/>
              <a:gdLst/>
              <a:ahLst/>
              <a:cxnLst/>
              <a:rect l="l" t="t" r="r" b="b"/>
              <a:pathLst>
                <a:path w="43599" h="25253" extrusionOk="0">
                  <a:moveTo>
                    <a:pt x="19748" y="1"/>
                  </a:moveTo>
                  <a:lnTo>
                    <a:pt x="0" y="11475"/>
                  </a:lnTo>
                  <a:lnTo>
                    <a:pt x="23817" y="25252"/>
                  </a:lnTo>
                  <a:lnTo>
                    <a:pt x="43598" y="13777"/>
                  </a:lnTo>
                  <a:lnTo>
                    <a:pt x="19748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43"/>
            <p:cNvSpPr/>
            <p:nvPr/>
          </p:nvSpPr>
          <p:spPr>
            <a:xfrm>
              <a:off x="3487931" y="2340456"/>
              <a:ext cx="836992" cy="484794"/>
            </a:xfrm>
            <a:custGeom>
              <a:avLst/>
              <a:gdLst/>
              <a:ahLst/>
              <a:cxnLst/>
              <a:rect l="l" t="t" r="r" b="b"/>
              <a:pathLst>
                <a:path w="43599" h="25253" extrusionOk="0">
                  <a:moveTo>
                    <a:pt x="19748" y="1"/>
                  </a:moveTo>
                  <a:lnTo>
                    <a:pt x="0" y="11475"/>
                  </a:lnTo>
                  <a:lnTo>
                    <a:pt x="23817" y="25252"/>
                  </a:lnTo>
                  <a:lnTo>
                    <a:pt x="43598" y="13777"/>
                  </a:lnTo>
                  <a:lnTo>
                    <a:pt x="19748" y="1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43"/>
            <p:cNvSpPr/>
            <p:nvPr/>
          </p:nvSpPr>
          <p:spPr>
            <a:xfrm>
              <a:off x="3766487" y="2797049"/>
              <a:ext cx="25648" cy="40353"/>
            </a:xfrm>
            <a:custGeom>
              <a:avLst/>
              <a:gdLst/>
              <a:ahLst/>
              <a:cxnLst/>
              <a:rect l="l" t="t" r="r" b="b"/>
              <a:pathLst>
                <a:path w="1336" h="2102" extrusionOk="0">
                  <a:moveTo>
                    <a:pt x="34" y="0"/>
                  </a:moveTo>
                  <a:lnTo>
                    <a:pt x="1" y="1335"/>
                  </a:lnTo>
                  <a:lnTo>
                    <a:pt x="1302" y="2102"/>
                  </a:lnTo>
                  <a:lnTo>
                    <a:pt x="1335" y="7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43"/>
            <p:cNvSpPr/>
            <p:nvPr/>
          </p:nvSpPr>
          <p:spPr>
            <a:xfrm>
              <a:off x="3766487" y="2822659"/>
              <a:ext cx="24995" cy="124899"/>
            </a:xfrm>
            <a:custGeom>
              <a:avLst/>
              <a:gdLst/>
              <a:ahLst/>
              <a:cxnLst/>
              <a:rect l="l" t="t" r="r" b="b"/>
              <a:pathLst>
                <a:path w="1302" h="6506" extrusionOk="0">
                  <a:moveTo>
                    <a:pt x="1" y="1"/>
                  </a:moveTo>
                  <a:lnTo>
                    <a:pt x="1" y="5771"/>
                  </a:lnTo>
                  <a:lnTo>
                    <a:pt x="1302" y="6505"/>
                  </a:lnTo>
                  <a:lnTo>
                    <a:pt x="1302" y="7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43"/>
            <p:cNvSpPr/>
            <p:nvPr/>
          </p:nvSpPr>
          <p:spPr>
            <a:xfrm>
              <a:off x="3811313" y="2936654"/>
              <a:ext cx="24995" cy="37147"/>
            </a:xfrm>
            <a:custGeom>
              <a:avLst/>
              <a:gdLst/>
              <a:ahLst/>
              <a:cxnLst/>
              <a:rect l="l" t="t" r="r" b="b"/>
              <a:pathLst>
                <a:path w="1302" h="1935" extrusionOk="0">
                  <a:moveTo>
                    <a:pt x="1" y="0"/>
                  </a:moveTo>
                  <a:lnTo>
                    <a:pt x="1" y="1168"/>
                  </a:lnTo>
                  <a:lnTo>
                    <a:pt x="1302" y="1935"/>
                  </a:lnTo>
                  <a:lnTo>
                    <a:pt x="1302" y="7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43"/>
            <p:cNvSpPr/>
            <p:nvPr/>
          </p:nvSpPr>
          <p:spPr>
            <a:xfrm>
              <a:off x="3811313" y="2822659"/>
              <a:ext cx="24995" cy="128105"/>
            </a:xfrm>
            <a:custGeom>
              <a:avLst/>
              <a:gdLst/>
              <a:ahLst/>
              <a:cxnLst/>
              <a:rect l="l" t="t" r="r" b="b"/>
              <a:pathLst>
                <a:path w="1302" h="6673" extrusionOk="0">
                  <a:moveTo>
                    <a:pt x="34" y="1"/>
                  </a:moveTo>
                  <a:lnTo>
                    <a:pt x="1" y="5938"/>
                  </a:lnTo>
                  <a:lnTo>
                    <a:pt x="1302" y="6672"/>
                  </a:lnTo>
                  <a:lnTo>
                    <a:pt x="1302" y="7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43"/>
            <p:cNvSpPr/>
            <p:nvPr/>
          </p:nvSpPr>
          <p:spPr>
            <a:xfrm>
              <a:off x="3856139" y="2848921"/>
              <a:ext cx="24995" cy="50605"/>
            </a:xfrm>
            <a:custGeom>
              <a:avLst/>
              <a:gdLst/>
              <a:ahLst/>
              <a:cxnLst/>
              <a:rect l="l" t="t" r="r" b="b"/>
              <a:pathLst>
                <a:path w="1302" h="2636" extrusionOk="0">
                  <a:moveTo>
                    <a:pt x="1" y="0"/>
                  </a:moveTo>
                  <a:lnTo>
                    <a:pt x="1" y="1902"/>
                  </a:lnTo>
                  <a:lnTo>
                    <a:pt x="1302" y="2635"/>
                  </a:lnTo>
                  <a:lnTo>
                    <a:pt x="1302" y="7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43"/>
            <p:cNvSpPr/>
            <p:nvPr/>
          </p:nvSpPr>
          <p:spPr>
            <a:xfrm>
              <a:off x="3856139" y="2885416"/>
              <a:ext cx="24995" cy="114014"/>
            </a:xfrm>
            <a:custGeom>
              <a:avLst/>
              <a:gdLst/>
              <a:ahLst/>
              <a:cxnLst/>
              <a:rect l="l" t="t" r="r" b="b"/>
              <a:pathLst>
                <a:path w="1302" h="5939" extrusionOk="0">
                  <a:moveTo>
                    <a:pt x="1" y="1"/>
                  </a:moveTo>
                  <a:lnTo>
                    <a:pt x="1" y="5204"/>
                  </a:lnTo>
                  <a:lnTo>
                    <a:pt x="1302" y="5938"/>
                  </a:lnTo>
                  <a:lnTo>
                    <a:pt x="1302" y="7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43"/>
            <p:cNvSpPr/>
            <p:nvPr/>
          </p:nvSpPr>
          <p:spPr>
            <a:xfrm>
              <a:off x="3486645" y="2236079"/>
              <a:ext cx="458532" cy="544345"/>
            </a:xfrm>
            <a:custGeom>
              <a:avLst/>
              <a:gdLst/>
              <a:ahLst/>
              <a:cxnLst/>
              <a:rect l="l" t="t" r="r" b="b"/>
              <a:pathLst>
                <a:path w="23885" h="28355" extrusionOk="0">
                  <a:moveTo>
                    <a:pt x="67" y="0"/>
                  </a:moveTo>
                  <a:lnTo>
                    <a:pt x="1" y="14611"/>
                  </a:lnTo>
                  <a:lnTo>
                    <a:pt x="23851" y="28354"/>
                  </a:lnTo>
                  <a:lnTo>
                    <a:pt x="23884" y="13777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43"/>
            <p:cNvSpPr/>
            <p:nvPr/>
          </p:nvSpPr>
          <p:spPr>
            <a:xfrm>
              <a:off x="3519952" y="2292424"/>
              <a:ext cx="392570" cy="431637"/>
            </a:xfrm>
            <a:custGeom>
              <a:avLst/>
              <a:gdLst/>
              <a:ahLst/>
              <a:cxnLst/>
              <a:rect l="l" t="t" r="r" b="b"/>
              <a:pathLst>
                <a:path w="20449" h="22484" extrusionOk="0">
                  <a:moveTo>
                    <a:pt x="34" y="1"/>
                  </a:moveTo>
                  <a:lnTo>
                    <a:pt x="0" y="10675"/>
                  </a:lnTo>
                  <a:lnTo>
                    <a:pt x="20415" y="22484"/>
                  </a:lnTo>
                  <a:lnTo>
                    <a:pt x="20448" y="11809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43"/>
            <p:cNvSpPr/>
            <p:nvPr/>
          </p:nvSpPr>
          <p:spPr>
            <a:xfrm>
              <a:off x="3519952" y="2292424"/>
              <a:ext cx="392570" cy="431637"/>
            </a:xfrm>
            <a:custGeom>
              <a:avLst/>
              <a:gdLst/>
              <a:ahLst/>
              <a:cxnLst/>
              <a:rect l="l" t="t" r="r" b="b"/>
              <a:pathLst>
                <a:path w="20449" h="22484" extrusionOk="0">
                  <a:moveTo>
                    <a:pt x="34" y="1"/>
                  </a:moveTo>
                  <a:lnTo>
                    <a:pt x="0" y="10675"/>
                  </a:lnTo>
                  <a:lnTo>
                    <a:pt x="20415" y="22484"/>
                  </a:lnTo>
                  <a:lnTo>
                    <a:pt x="20448" y="11809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9E9E9E">
                <a:alpha val="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43"/>
            <p:cNvSpPr/>
            <p:nvPr/>
          </p:nvSpPr>
          <p:spPr>
            <a:xfrm>
              <a:off x="3944524" y="2279619"/>
              <a:ext cx="380398" cy="500805"/>
            </a:xfrm>
            <a:custGeom>
              <a:avLst/>
              <a:gdLst/>
              <a:ahLst/>
              <a:cxnLst/>
              <a:rect l="l" t="t" r="r" b="b"/>
              <a:pathLst>
                <a:path w="19815" h="26087" extrusionOk="0">
                  <a:moveTo>
                    <a:pt x="19814" y="1"/>
                  </a:moveTo>
                  <a:lnTo>
                    <a:pt x="33" y="11509"/>
                  </a:lnTo>
                  <a:lnTo>
                    <a:pt x="0" y="26086"/>
                  </a:lnTo>
                  <a:lnTo>
                    <a:pt x="19747" y="14611"/>
                  </a:lnTo>
                  <a:lnTo>
                    <a:pt x="19814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43"/>
            <p:cNvSpPr/>
            <p:nvPr/>
          </p:nvSpPr>
          <p:spPr>
            <a:xfrm>
              <a:off x="3944524" y="2279619"/>
              <a:ext cx="380398" cy="500805"/>
            </a:xfrm>
            <a:custGeom>
              <a:avLst/>
              <a:gdLst/>
              <a:ahLst/>
              <a:cxnLst/>
              <a:rect l="l" t="t" r="r" b="b"/>
              <a:pathLst>
                <a:path w="19815" h="26087" extrusionOk="0">
                  <a:moveTo>
                    <a:pt x="19814" y="1"/>
                  </a:moveTo>
                  <a:lnTo>
                    <a:pt x="33" y="11509"/>
                  </a:lnTo>
                  <a:lnTo>
                    <a:pt x="0" y="26086"/>
                  </a:lnTo>
                  <a:lnTo>
                    <a:pt x="19747" y="14611"/>
                  </a:lnTo>
                  <a:lnTo>
                    <a:pt x="1981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" name="Google Shape;962;p43"/>
            <p:cNvSpPr/>
            <p:nvPr/>
          </p:nvSpPr>
          <p:spPr>
            <a:xfrm>
              <a:off x="3944524" y="2279619"/>
              <a:ext cx="380398" cy="500805"/>
            </a:xfrm>
            <a:custGeom>
              <a:avLst/>
              <a:gdLst/>
              <a:ahLst/>
              <a:cxnLst/>
              <a:rect l="l" t="t" r="r" b="b"/>
              <a:pathLst>
                <a:path w="19815" h="26087" extrusionOk="0">
                  <a:moveTo>
                    <a:pt x="19814" y="1"/>
                  </a:moveTo>
                  <a:lnTo>
                    <a:pt x="33" y="11509"/>
                  </a:lnTo>
                  <a:lnTo>
                    <a:pt x="0" y="26086"/>
                  </a:lnTo>
                  <a:lnTo>
                    <a:pt x="19747" y="14611"/>
                  </a:lnTo>
                  <a:lnTo>
                    <a:pt x="19814" y="1"/>
                  </a:lnTo>
                  <a:close/>
                </a:path>
              </a:pathLst>
            </a:custGeom>
            <a:solidFill>
              <a:srgbClr val="9E9E9E">
                <a:alpha val="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" name="Google Shape;963;p43"/>
            <p:cNvSpPr/>
            <p:nvPr/>
          </p:nvSpPr>
          <p:spPr>
            <a:xfrm>
              <a:off x="3487931" y="2015788"/>
              <a:ext cx="836992" cy="484775"/>
            </a:xfrm>
            <a:custGeom>
              <a:avLst/>
              <a:gdLst/>
              <a:ahLst/>
              <a:cxnLst/>
              <a:rect l="l" t="t" r="r" b="b"/>
              <a:pathLst>
                <a:path w="43599" h="25252" extrusionOk="0">
                  <a:moveTo>
                    <a:pt x="19748" y="1"/>
                  </a:moveTo>
                  <a:lnTo>
                    <a:pt x="0" y="11475"/>
                  </a:lnTo>
                  <a:lnTo>
                    <a:pt x="23817" y="25252"/>
                  </a:lnTo>
                  <a:lnTo>
                    <a:pt x="43598" y="13744"/>
                  </a:lnTo>
                  <a:lnTo>
                    <a:pt x="19748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43"/>
            <p:cNvSpPr/>
            <p:nvPr/>
          </p:nvSpPr>
          <p:spPr>
            <a:xfrm>
              <a:off x="3487931" y="2015788"/>
              <a:ext cx="836992" cy="484775"/>
            </a:xfrm>
            <a:custGeom>
              <a:avLst/>
              <a:gdLst/>
              <a:ahLst/>
              <a:cxnLst/>
              <a:rect l="l" t="t" r="r" b="b"/>
              <a:pathLst>
                <a:path w="43599" h="25252" extrusionOk="0">
                  <a:moveTo>
                    <a:pt x="19748" y="1"/>
                  </a:moveTo>
                  <a:lnTo>
                    <a:pt x="0" y="11475"/>
                  </a:lnTo>
                  <a:lnTo>
                    <a:pt x="23817" y="25252"/>
                  </a:lnTo>
                  <a:lnTo>
                    <a:pt x="43598" y="13744"/>
                  </a:lnTo>
                  <a:lnTo>
                    <a:pt x="19748" y="1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43"/>
            <p:cNvSpPr/>
            <p:nvPr/>
          </p:nvSpPr>
          <p:spPr>
            <a:xfrm>
              <a:off x="3766487" y="2472381"/>
              <a:ext cx="25648" cy="112728"/>
            </a:xfrm>
            <a:custGeom>
              <a:avLst/>
              <a:gdLst/>
              <a:ahLst/>
              <a:cxnLst/>
              <a:rect l="l" t="t" r="r" b="b"/>
              <a:pathLst>
                <a:path w="1336" h="5872" extrusionOk="0">
                  <a:moveTo>
                    <a:pt x="34" y="0"/>
                  </a:moveTo>
                  <a:lnTo>
                    <a:pt x="1" y="5104"/>
                  </a:lnTo>
                  <a:lnTo>
                    <a:pt x="1302" y="5871"/>
                  </a:lnTo>
                  <a:lnTo>
                    <a:pt x="1335" y="7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" name="Google Shape;966;p43"/>
            <p:cNvSpPr/>
            <p:nvPr/>
          </p:nvSpPr>
          <p:spPr>
            <a:xfrm>
              <a:off x="3766487" y="2570346"/>
              <a:ext cx="24995" cy="52544"/>
            </a:xfrm>
            <a:custGeom>
              <a:avLst/>
              <a:gdLst/>
              <a:ahLst/>
              <a:cxnLst/>
              <a:rect l="l" t="t" r="r" b="b"/>
              <a:pathLst>
                <a:path w="1302" h="2737" extrusionOk="0">
                  <a:moveTo>
                    <a:pt x="1" y="1"/>
                  </a:moveTo>
                  <a:lnTo>
                    <a:pt x="1" y="2002"/>
                  </a:lnTo>
                  <a:lnTo>
                    <a:pt x="1302" y="2736"/>
                  </a:lnTo>
                  <a:lnTo>
                    <a:pt x="1302" y="7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" name="Google Shape;967;p43"/>
            <p:cNvSpPr/>
            <p:nvPr/>
          </p:nvSpPr>
          <p:spPr>
            <a:xfrm>
              <a:off x="3811313" y="2575472"/>
              <a:ext cx="24995" cy="73027"/>
            </a:xfrm>
            <a:custGeom>
              <a:avLst/>
              <a:gdLst/>
              <a:ahLst/>
              <a:cxnLst/>
              <a:rect l="l" t="t" r="r" b="b"/>
              <a:pathLst>
                <a:path w="1302" h="3804" extrusionOk="0">
                  <a:moveTo>
                    <a:pt x="1" y="1"/>
                  </a:moveTo>
                  <a:lnTo>
                    <a:pt x="1" y="3070"/>
                  </a:lnTo>
                  <a:lnTo>
                    <a:pt x="1302" y="3803"/>
                  </a:lnTo>
                  <a:lnTo>
                    <a:pt x="1302" y="7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" name="Google Shape;968;p43"/>
            <p:cNvSpPr/>
            <p:nvPr/>
          </p:nvSpPr>
          <p:spPr>
            <a:xfrm>
              <a:off x="3811313" y="2497991"/>
              <a:ext cx="24995" cy="92225"/>
            </a:xfrm>
            <a:custGeom>
              <a:avLst/>
              <a:gdLst/>
              <a:ahLst/>
              <a:cxnLst/>
              <a:rect l="l" t="t" r="r" b="b"/>
              <a:pathLst>
                <a:path w="1302" h="4804" extrusionOk="0">
                  <a:moveTo>
                    <a:pt x="34" y="0"/>
                  </a:moveTo>
                  <a:lnTo>
                    <a:pt x="1" y="4037"/>
                  </a:lnTo>
                  <a:lnTo>
                    <a:pt x="1302" y="4804"/>
                  </a:lnTo>
                  <a:lnTo>
                    <a:pt x="1302" y="76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" name="Google Shape;969;p43"/>
            <p:cNvSpPr/>
            <p:nvPr/>
          </p:nvSpPr>
          <p:spPr>
            <a:xfrm>
              <a:off x="3856139" y="2523600"/>
              <a:ext cx="24995" cy="96083"/>
            </a:xfrm>
            <a:custGeom>
              <a:avLst/>
              <a:gdLst/>
              <a:ahLst/>
              <a:cxnLst/>
              <a:rect l="l" t="t" r="r" b="b"/>
              <a:pathLst>
                <a:path w="1302" h="5005" extrusionOk="0">
                  <a:moveTo>
                    <a:pt x="1" y="1"/>
                  </a:moveTo>
                  <a:lnTo>
                    <a:pt x="1" y="4237"/>
                  </a:lnTo>
                  <a:lnTo>
                    <a:pt x="1302" y="5004"/>
                  </a:lnTo>
                  <a:lnTo>
                    <a:pt x="1302" y="7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" name="Google Shape;970;p43"/>
            <p:cNvSpPr/>
            <p:nvPr/>
          </p:nvSpPr>
          <p:spPr>
            <a:xfrm>
              <a:off x="3856139" y="2604940"/>
              <a:ext cx="24995" cy="69821"/>
            </a:xfrm>
            <a:custGeom>
              <a:avLst/>
              <a:gdLst/>
              <a:ahLst/>
              <a:cxnLst/>
              <a:rect l="l" t="t" r="r" b="b"/>
              <a:pathLst>
                <a:path w="1302" h="3637" extrusionOk="0">
                  <a:moveTo>
                    <a:pt x="1" y="0"/>
                  </a:moveTo>
                  <a:lnTo>
                    <a:pt x="1" y="2869"/>
                  </a:lnTo>
                  <a:lnTo>
                    <a:pt x="1302" y="3636"/>
                  </a:lnTo>
                  <a:lnTo>
                    <a:pt x="1302" y="76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" name="Google Shape;971;p43"/>
            <p:cNvSpPr/>
            <p:nvPr/>
          </p:nvSpPr>
          <p:spPr>
            <a:xfrm>
              <a:off x="3486645" y="1911411"/>
              <a:ext cx="458532" cy="544326"/>
            </a:xfrm>
            <a:custGeom>
              <a:avLst/>
              <a:gdLst/>
              <a:ahLst/>
              <a:cxnLst/>
              <a:rect l="l" t="t" r="r" b="b"/>
              <a:pathLst>
                <a:path w="23885" h="28354" extrusionOk="0">
                  <a:moveTo>
                    <a:pt x="67" y="0"/>
                  </a:moveTo>
                  <a:lnTo>
                    <a:pt x="1" y="14611"/>
                  </a:lnTo>
                  <a:lnTo>
                    <a:pt x="23851" y="28354"/>
                  </a:lnTo>
                  <a:lnTo>
                    <a:pt x="23884" y="13743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" name="Google Shape;972;p43"/>
            <p:cNvSpPr/>
            <p:nvPr/>
          </p:nvSpPr>
          <p:spPr>
            <a:xfrm>
              <a:off x="3519952" y="1967756"/>
              <a:ext cx="392570" cy="431637"/>
            </a:xfrm>
            <a:custGeom>
              <a:avLst/>
              <a:gdLst/>
              <a:ahLst/>
              <a:cxnLst/>
              <a:rect l="l" t="t" r="r" b="b"/>
              <a:pathLst>
                <a:path w="20449" h="22484" extrusionOk="0">
                  <a:moveTo>
                    <a:pt x="34" y="1"/>
                  </a:moveTo>
                  <a:lnTo>
                    <a:pt x="0" y="10675"/>
                  </a:lnTo>
                  <a:lnTo>
                    <a:pt x="20415" y="22483"/>
                  </a:lnTo>
                  <a:lnTo>
                    <a:pt x="20448" y="11809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" name="Google Shape;973;p43"/>
            <p:cNvSpPr/>
            <p:nvPr/>
          </p:nvSpPr>
          <p:spPr>
            <a:xfrm>
              <a:off x="3519952" y="1967756"/>
              <a:ext cx="392570" cy="431637"/>
            </a:xfrm>
            <a:custGeom>
              <a:avLst/>
              <a:gdLst/>
              <a:ahLst/>
              <a:cxnLst/>
              <a:rect l="l" t="t" r="r" b="b"/>
              <a:pathLst>
                <a:path w="20449" h="22484" extrusionOk="0">
                  <a:moveTo>
                    <a:pt x="34" y="1"/>
                  </a:moveTo>
                  <a:lnTo>
                    <a:pt x="0" y="10675"/>
                  </a:lnTo>
                  <a:lnTo>
                    <a:pt x="20415" y="22483"/>
                  </a:lnTo>
                  <a:lnTo>
                    <a:pt x="20448" y="11809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9E9E9E">
                <a:alpha val="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" name="Google Shape;974;p43"/>
            <p:cNvSpPr/>
            <p:nvPr/>
          </p:nvSpPr>
          <p:spPr>
            <a:xfrm>
              <a:off x="3944524" y="1954951"/>
              <a:ext cx="380398" cy="500786"/>
            </a:xfrm>
            <a:custGeom>
              <a:avLst/>
              <a:gdLst/>
              <a:ahLst/>
              <a:cxnLst/>
              <a:rect l="l" t="t" r="r" b="b"/>
              <a:pathLst>
                <a:path w="19815" h="26086" extrusionOk="0">
                  <a:moveTo>
                    <a:pt x="19814" y="1"/>
                  </a:moveTo>
                  <a:lnTo>
                    <a:pt x="33" y="11475"/>
                  </a:lnTo>
                  <a:lnTo>
                    <a:pt x="0" y="26086"/>
                  </a:lnTo>
                  <a:lnTo>
                    <a:pt x="19747" y="14611"/>
                  </a:lnTo>
                  <a:lnTo>
                    <a:pt x="19814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" name="Google Shape;975;p43"/>
            <p:cNvSpPr/>
            <p:nvPr/>
          </p:nvSpPr>
          <p:spPr>
            <a:xfrm>
              <a:off x="3944524" y="1954951"/>
              <a:ext cx="380398" cy="500786"/>
            </a:xfrm>
            <a:custGeom>
              <a:avLst/>
              <a:gdLst/>
              <a:ahLst/>
              <a:cxnLst/>
              <a:rect l="l" t="t" r="r" b="b"/>
              <a:pathLst>
                <a:path w="19815" h="26086" extrusionOk="0">
                  <a:moveTo>
                    <a:pt x="19814" y="1"/>
                  </a:moveTo>
                  <a:lnTo>
                    <a:pt x="33" y="11475"/>
                  </a:lnTo>
                  <a:lnTo>
                    <a:pt x="0" y="26086"/>
                  </a:lnTo>
                  <a:lnTo>
                    <a:pt x="19747" y="14611"/>
                  </a:lnTo>
                  <a:lnTo>
                    <a:pt x="1981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" name="Google Shape;976;p43"/>
            <p:cNvSpPr/>
            <p:nvPr/>
          </p:nvSpPr>
          <p:spPr>
            <a:xfrm>
              <a:off x="3944524" y="1954951"/>
              <a:ext cx="380398" cy="500786"/>
            </a:xfrm>
            <a:custGeom>
              <a:avLst/>
              <a:gdLst/>
              <a:ahLst/>
              <a:cxnLst/>
              <a:rect l="l" t="t" r="r" b="b"/>
              <a:pathLst>
                <a:path w="19815" h="26086" extrusionOk="0">
                  <a:moveTo>
                    <a:pt x="19814" y="1"/>
                  </a:moveTo>
                  <a:lnTo>
                    <a:pt x="33" y="11475"/>
                  </a:lnTo>
                  <a:lnTo>
                    <a:pt x="0" y="26086"/>
                  </a:lnTo>
                  <a:lnTo>
                    <a:pt x="19747" y="14611"/>
                  </a:lnTo>
                  <a:lnTo>
                    <a:pt x="19814" y="1"/>
                  </a:lnTo>
                  <a:close/>
                </a:path>
              </a:pathLst>
            </a:custGeom>
            <a:solidFill>
              <a:srgbClr val="9E9E9E">
                <a:alpha val="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" name="Google Shape;977;p43"/>
            <p:cNvSpPr/>
            <p:nvPr/>
          </p:nvSpPr>
          <p:spPr>
            <a:xfrm>
              <a:off x="3487931" y="1691120"/>
              <a:ext cx="836992" cy="484142"/>
            </a:xfrm>
            <a:custGeom>
              <a:avLst/>
              <a:gdLst/>
              <a:ahLst/>
              <a:cxnLst/>
              <a:rect l="l" t="t" r="r" b="b"/>
              <a:pathLst>
                <a:path w="43599" h="25219" extrusionOk="0">
                  <a:moveTo>
                    <a:pt x="19748" y="0"/>
                  </a:moveTo>
                  <a:lnTo>
                    <a:pt x="0" y="11475"/>
                  </a:lnTo>
                  <a:lnTo>
                    <a:pt x="23817" y="25218"/>
                  </a:lnTo>
                  <a:lnTo>
                    <a:pt x="43598" y="13744"/>
                  </a:lnTo>
                  <a:lnTo>
                    <a:pt x="19748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" name="Google Shape;978;p43"/>
            <p:cNvSpPr/>
            <p:nvPr/>
          </p:nvSpPr>
          <p:spPr>
            <a:xfrm>
              <a:off x="3487931" y="1691120"/>
              <a:ext cx="836992" cy="484142"/>
            </a:xfrm>
            <a:custGeom>
              <a:avLst/>
              <a:gdLst/>
              <a:ahLst/>
              <a:cxnLst/>
              <a:rect l="l" t="t" r="r" b="b"/>
              <a:pathLst>
                <a:path w="43599" h="25219" extrusionOk="0">
                  <a:moveTo>
                    <a:pt x="19748" y="0"/>
                  </a:moveTo>
                  <a:lnTo>
                    <a:pt x="0" y="11475"/>
                  </a:lnTo>
                  <a:lnTo>
                    <a:pt x="23817" y="25218"/>
                  </a:lnTo>
                  <a:lnTo>
                    <a:pt x="43598" y="13744"/>
                  </a:lnTo>
                  <a:lnTo>
                    <a:pt x="19748" y="0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" name="Google Shape;979;p43"/>
            <p:cNvSpPr/>
            <p:nvPr/>
          </p:nvSpPr>
          <p:spPr>
            <a:xfrm>
              <a:off x="3766487" y="2147713"/>
              <a:ext cx="25648" cy="48032"/>
            </a:xfrm>
            <a:custGeom>
              <a:avLst/>
              <a:gdLst/>
              <a:ahLst/>
              <a:cxnLst/>
              <a:rect l="l" t="t" r="r" b="b"/>
              <a:pathLst>
                <a:path w="1336" h="2502" extrusionOk="0">
                  <a:moveTo>
                    <a:pt x="34" y="0"/>
                  </a:moveTo>
                  <a:lnTo>
                    <a:pt x="1" y="1768"/>
                  </a:lnTo>
                  <a:lnTo>
                    <a:pt x="1302" y="2502"/>
                  </a:lnTo>
                  <a:lnTo>
                    <a:pt x="1335" y="7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" name="Google Shape;980;p43"/>
            <p:cNvSpPr/>
            <p:nvPr/>
          </p:nvSpPr>
          <p:spPr>
            <a:xfrm>
              <a:off x="3766487" y="2181654"/>
              <a:ext cx="24995" cy="116567"/>
            </a:xfrm>
            <a:custGeom>
              <a:avLst/>
              <a:gdLst/>
              <a:ahLst/>
              <a:cxnLst/>
              <a:rect l="l" t="t" r="r" b="b"/>
              <a:pathLst>
                <a:path w="1302" h="6072" extrusionOk="0">
                  <a:moveTo>
                    <a:pt x="1" y="0"/>
                  </a:moveTo>
                  <a:lnTo>
                    <a:pt x="1" y="5337"/>
                  </a:lnTo>
                  <a:lnTo>
                    <a:pt x="1302" y="6071"/>
                  </a:lnTo>
                  <a:lnTo>
                    <a:pt x="1302" y="7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1" name="Google Shape;981;p43"/>
            <p:cNvSpPr/>
            <p:nvPr/>
          </p:nvSpPr>
          <p:spPr>
            <a:xfrm>
              <a:off x="3811313" y="2262341"/>
              <a:ext cx="24995" cy="61490"/>
            </a:xfrm>
            <a:custGeom>
              <a:avLst/>
              <a:gdLst/>
              <a:ahLst/>
              <a:cxnLst/>
              <a:rect l="l" t="t" r="r" b="b"/>
              <a:pathLst>
                <a:path w="1302" h="3203" extrusionOk="0">
                  <a:moveTo>
                    <a:pt x="1" y="0"/>
                  </a:moveTo>
                  <a:lnTo>
                    <a:pt x="1" y="2468"/>
                  </a:lnTo>
                  <a:lnTo>
                    <a:pt x="1302" y="3202"/>
                  </a:lnTo>
                  <a:lnTo>
                    <a:pt x="1302" y="76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2" name="Google Shape;982;p43"/>
            <p:cNvSpPr/>
            <p:nvPr/>
          </p:nvSpPr>
          <p:spPr>
            <a:xfrm>
              <a:off x="3811313" y="2173323"/>
              <a:ext cx="24995" cy="103762"/>
            </a:xfrm>
            <a:custGeom>
              <a:avLst/>
              <a:gdLst/>
              <a:ahLst/>
              <a:cxnLst/>
              <a:rect l="l" t="t" r="r" b="b"/>
              <a:pathLst>
                <a:path w="1302" h="5405" extrusionOk="0">
                  <a:moveTo>
                    <a:pt x="34" y="0"/>
                  </a:moveTo>
                  <a:lnTo>
                    <a:pt x="1" y="4637"/>
                  </a:lnTo>
                  <a:lnTo>
                    <a:pt x="1302" y="5404"/>
                  </a:lnTo>
                  <a:lnTo>
                    <a:pt x="1302" y="7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3" name="Google Shape;983;p43"/>
            <p:cNvSpPr/>
            <p:nvPr/>
          </p:nvSpPr>
          <p:spPr>
            <a:xfrm>
              <a:off x="3856139" y="2198932"/>
              <a:ext cx="24995" cy="78787"/>
            </a:xfrm>
            <a:custGeom>
              <a:avLst/>
              <a:gdLst/>
              <a:ahLst/>
              <a:cxnLst/>
              <a:rect l="l" t="t" r="r" b="b"/>
              <a:pathLst>
                <a:path w="1302" h="4104" extrusionOk="0">
                  <a:moveTo>
                    <a:pt x="1" y="1"/>
                  </a:moveTo>
                  <a:lnTo>
                    <a:pt x="1" y="3370"/>
                  </a:lnTo>
                  <a:lnTo>
                    <a:pt x="1302" y="4104"/>
                  </a:lnTo>
                  <a:lnTo>
                    <a:pt x="1302" y="7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4" name="Google Shape;984;p43"/>
            <p:cNvSpPr/>
            <p:nvPr/>
          </p:nvSpPr>
          <p:spPr>
            <a:xfrm>
              <a:off x="3856139" y="2263609"/>
              <a:ext cx="24995" cy="86466"/>
            </a:xfrm>
            <a:custGeom>
              <a:avLst/>
              <a:gdLst/>
              <a:ahLst/>
              <a:cxnLst/>
              <a:rect l="l" t="t" r="r" b="b"/>
              <a:pathLst>
                <a:path w="1302" h="4504" extrusionOk="0">
                  <a:moveTo>
                    <a:pt x="1" y="1"/>
                  </a:moveTo>
                  <a:lnTo>
                    <a:pt x="1" y="3737"/>
                  </a:lnTo>
                  <a:lnTo>
                    <a:pt x="1302" y="4504"/>
                  </a:lnTo>
                  <a:lnTo>
                    <a:pt x="1302" y="73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5" name="Google Shape;985;p43"/>
            <p:cNvSpPr/>
            <p:nvPr/>
          </p:nvSpPr>
          <p:spPr>
            <a:xfrm>
              <a:off x="3486645" y="1586743"/>
              <a:ext cx="458532" cy="544326"/>
            </a:xfrm>
            <a:custGeom>
              <a:avLst/>
              <a:gdLst/>
              <a:ahLst/>
              <a:cxnLst/>
              <a:rect l="l" t="t" r="r" b="b"/>
              <a:pathLst>
                <a:path w="23885" h="28354" extrusionOk="0">
                  <a:moveTo>
                    <a:pt x="67" y="0"/>
                  </a:moveTo>
                  <a:lnTo>
                    <a:pt x="1" y="14577"/>
                  </a:lnTo>
                  <a:lnTo>
                    <a:pt x="23851" y="28354"/>
                  </a:lnTo>
                  <a:lnTo>
                    <a:pt x="23884" y="13743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43"/>
            <p:cNvSpPr/>
            <p:nvPr/>
          </p:nvSpPr>
          <p:spPr>
            <a:xfrm>
              <a:off x="3519952" y="1643088"/>
              <a:ext cx="392570" cy="431637"/>
            </a:xfrm>
            <a:custGeom>
              <a:avLst/>
              <a:gdLst/>
              <a:ahLst/>
              <a:cxnLst/>
              <a:rect l="l" t="t" r="r" b="b"/>
              <a:pathLst>
                <a:path w="20449" h="22484" extrusionOk="0">
                  <a:moveTo>
                    <a:pt x="34" y="1"/>
                  </a:moveTo>
                  <a:lnTo>
                    <a:pt x="0" y="10675"/>
                  </a:lnTo>
                  <a:lnTo>
                    <a:pt x="20415" y="22483"/>
                  </a:lnTo>
                  <a:lnTo>
                    <a:pt x="20448" y="11809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7" name="Google Shape;987;p43"/>
            <p:cNvSpPr/>
            <p:nvPr/>
          </p:nvSpPr>
          <p:spPr>
            <a:xfrm>
              <a:off x="3519952" y="1643088"/>
              <a:ext cx="392570" cy="431637"/>
            </a:xfrm>
            <a:custGeom>
              <a:avLst/>
              <a:gdLst/>
              <a:ahLst/>
              <a:cxnLst/>
              <a:rect l="l" t="t" r="r" b="b"/>
              <a:pathLst>
                <a:path w="20449" h="22484" extrusionOk="0">
                  <a:moveTo>
                    <a:pt x="34" y="1"/>
                  </a:moveTo>
                  <a:lnTo>
                    <a:pt x="0" y="10675"/>
                  </a:lnTo>
                  <a:lnTo>
                    <a:pt x="20415" y="22483"/>
                  </a:lnTo>
                  <a:lnTo>
                    <a:pt x="20448" y="11809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9E9E9E">
                <a:alpha val="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8" name="Google Shape;988;p43"/>
            <p:cNvSpPr/>
            <p:nvPr/>
          </p:nvSpPr>
          <p:spPr>
            <a:xfrm>
              <a:off x="3944524" y="1630283"/>
              <a:ext cx="380398" cy="500786"/>
            </a:xfrm>
            <a:custGeom>
              <a:avLst/>
              <a:gdLst/>
              <a:ahLst/>
              <a:cxnLst/>
              <a:rect l="l" t="t" r="r" b="b"/>
              <a:pathLst>
                <a:path w="19815" h="26086" extrusionOk="0">
                  <a:moveTo>
                    <a:pt x="19814" y="0"/>
                  </a:moveTo>
                  <a:lnTo>
                    <a:pt x="33" y="11475"/>
                  </a:lnTo>
                  <a:lnTo>
                    <a:pt x="0" y="26086"/>
                  </a:lnTo>
                  <a:lnTo>
                    <a:pt x="19747" y="14611"/>
                  </a:lnTo>
                  <a:lnTo>
                    <a:pt x="19814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9" name="Google Shape;989;p43"/>
            <p:cNvSpPr/>
            <p:nvPr/>
          </p:nvSpPr>
          <p:spPr>
            <a:xfrm>
              <a:off x="3944524" y="1630283"/>
              <a:ext cx="380398" cy="500786"/>
            </a:xfrm>
            <a:custGeom>
              <a:avLst/>
              <a:gdLst/>
              <a:ahLst/>
              <a:cxnLst/>
              <a:rect l="l" t="t" r="r" b="b"/>
              <a:pathLst>
                <a:path w="19815" h="26086" extrusionOk="0">
                  <a:moveTo>
                    <a:pt x="19814" y="0"/>
                  </a:moveTo>
                  <a:lnTo>
                    <a:pt x="33" y="11475"/>
                  </a:lnTo>
                  <a:lnTo>
                    <a:pt x="0" y="26086"/>
                  </a:lnTo>
                  <a:lnTo>
                    <a:pt x="19747" y="14611"/>
                  </a:lnTo>
                  <a:lnTo>
                    <a:pt x="1981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0" name="Google Shape;990;p43"/>
            <p:cNvSpPr/>
            <p:nvPr/>
          </p:nvSpPr>
          <p:spPr>
            <a:xfrm>
              <a:off x="3944524" y="1630283"/>
              <a:ext cx="380398" cy="500786"/>
            </a:xfrm>
            <a:custGeom>
              <a:avLst/>
              <a:gdLst/>
              <a:ahLst/>
              <a:cxnLst/>
              <a:rect l="l" t="t" r="r" b="b"/>
              <a:pathLst>
                <a:path w="19815" h="26086" extrusionOk="0">
                  <a:moveTo>
                    <a:pt x="19814" y="0"/>
                  </a:moveTo>
                  <a:lnTo>
                    <a:pt x="33" y="11475"/>
                  </a:lnTo>
                  <a:lnTo>
                    <a:pt x="0" y="26086"/>
                  </a:lnTo>
                  <a:lnTo>
                    <a:pt x="19747" y="14611"/>
                  </a:lnTo>
                  <a:lnTo>
                    <a:pt x="19814" y="0"/>
                  </a:lnTo>
                  <a:close/>
                </a:path>
              </a:pathLst>
            </a:custGeom>
            <a:solidFill>
              <a:srgbClr val="9E9E9E">
                <a:alpha val="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1" name="Google Shape;991;p43"/>
            <p:cNvSpPr/>
            <p:nvPr/>
          </p:nvSpPr>
          <p:spPr>
            <a:xfrm>
              <a:off x="3487931" y="1365799"/>
              <a:ext cx="836992" cy="484794"/>
            </a:xfrm>
            <a:custGeom>
              <a:avLst/>
              <a:gdLst/>
              <a:ahLst/>
              <a:cxnLst/>
              <a:rect l="l" t="t" r="r" b="b"/>
              <a:pathLst>
                <a:path w="43599" h="25253" extrusionOk="0">
                  <a:moveTo>
                    <a:pt x="19748" y="1"/>
                  </a:moveTo>
                  <a:lnTo>
                    <a:pt x="0" y="11509"/>
                  </a:lnTo>
                  <a:lnTo>
                    <a:pt x="23817" y="25252"/>
                  </a:lnTo>
                  <a:lnTo>
                    <a:pt x="43598" y="13777"/>
                  </a:lnTo>
                  <a:lnTo>
                    <a:pt x="19748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2" name="Google Shape;992;p43"/>
            <p:cNvSpPr/>
            <p:nvPr/>
          </p:nvSpPr>
          <p:spPr>
            <a:xfrm>
              <a:off x="3487931" y="1365799"/>
              <a:ext cx="836992" cy="484794"/>
            </a:xfrm>
            <a:custGeom>
              <a:avLst/>
              <a:gdLst/>
              <a:ahLst/>
              <a:cxnLst/>
              <a:rect l="l" t="t" r="r" b="b"/>
              <a:pathLst>
                <a:path w="43599" h="25253" extrusionOk="0">
                  <a:moveTo>
                    <a:pt x="19748" y="1"/>
                  </a:moveTo>
                  <a:lnTo>
                    <a:pt x="0" y="11509"/>
                  </a:lnTo>
                  <a:lnTo>
                    <a:pt x="23817" y="25252"/>
                  </a:lnTo>
                  <a:lnTo>
                    <a:pt x="43598" y="13777"/>
                  </a:lnTo>
                  <a:lnTo>
                    <a:pt x="19748" y="1"/>
                  </a:lnTo>
                  <a:close/>
                </a:path>
              </a:pathLst>
            </a:custGeom>
            <a:solidFill>
              <a:srgbClr val="9E9E9E">
                <a:alpha val="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43"/>
            <p:cNvSpPr/>
            <p:nvPr/>
          </p:nvSpPr>
          <p:spPr>
            <a:xfrm>
              <a:off x="3766487" y="1822392"/>
              <a:ext cx="25648" cy="82626"/>
            </a:xfrm>
            <a:custGeom>
              <a:avLst/>
              <a:gdLst/>
              <a:ahLst/>
              <a:cxnLst/>
              <a:rect l="l" t="t" r="r" b="b"/>
              <a:pathLst>
                <a:path w="1336" h="4304" extrusionOk="0">
                  <a:moveTo>
                    <a:pt x="34" y="1"/>
                  </a:moveTo>
                  <a:lnTo>
                    <a:pt x="1" y="3570"/>
                  </a:lnTo>
                  <a:lnTo>
                    <a:pt x="1302" y="4304"/>
                  </a:lnTo>
                  <a:lnTo>
                    <a:pt x="1335" y="7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4" name="Google Shape;994;p43"/>
            <p:cNvSpPr/>
            <p:nvPr/>
          </p:nvSpPr>
          <p:spPr>
            <a:xfrm>
              <a:off x="3766487" y="1890908"/>
              <a:ext cx="24995" cy="82626"/>
            </a:xfrm>
            <a:custGeom>
              <a:avLst/>
              <a:gdLst/>
              <a:ahLst/>
              <a:cxnLst/>
              <a:rect l="l" t="t" r="r" b="b"/>
              <a:pathLst>
                <a:path w="1302" h="4304" extrusionOk="0">
                  <a:moveTo>
                    <a:pt x="1" y="1"/>
                  </a:moveTo>
                  <a:lnTo>
                    <a:pt x="1" y="3537"/>
                  </a:lnTo>
                  <a:lnTo>
                    <a:pt x="1302" y="4304"/>
                  </a:lnTo>
                  <a:lnTo>
                    <a:pt x="1302" y="73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5" name="Google Shape;995;p43"/>
            <p:cNvSpPr/>
            <p:nvPr/>
          </p:nvSpPr>
          <p:spPr>
            <a:xfrm>
              <a:off x="3811313" y="1876184"/>
              <a:ext cx="24995" cy="122979"/>
            </a:xfrm>
            <a:custGeom>
              <a:avLst/>
              <a:gdLst/>
              <a:ahLst/>
              <a:cxnLst/>
              <a:rect l="l" t="t" r="r" b="b"/>
              <a:pathLst>
                <a:path w="1302" h="6406" extrusionOk="0">
                  <a:moveTo>
                    <a:pt x="1" y="1"/>
                  </a:moveTo>
                  <a:lnTo>
                    <a:pt x="1" y="5671"/>
                  </a:lnTo>
                  <a:lnTo>
                    <a:pt x="1302" y="6405"/>
                  </a:lnTo>
                  <a:lnTo>
                    <a:pt x="1302" y="7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6" name="Google Shape;996;p43"/>
            <p:cNvSpPr/>
            <p:nvPr/>
          </p:nvSpPr>
          <p:spPr>
            <a:xfrm>
              <a:off x="3811313" y="1848655"/>
              <a:ext cx="24995" cy="41639"/>
            </a:xfrm>
            <a:custGeom>
              <a:avLst/>
              <a:gdLst/>
              <a:ahLst/>
              <a:cxnLst/>
              <a:rect l="l" t="t" r="r" b="b"/>
              <a:pathLst>
                <a:path w="1302" h="2169" extrusionOk="0">
                  <a:moveTo>
                    <a:pt x="34" y="0"/>
                  </a:moveTo>
                  <a:lnTo>
                    <a:pt x="1" y="1435"/>
                  </a:lnTo>
                  <a:lnTo>
                    <a:pt x="1302" y="2168"/>
                  </a:lnTo>
                  <a:lnTo>
                    <a:pt x="1302" y="7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7" name="Google Shape;997;p43"/>
            <p:cNvSpPr/>
            <p:nvPr/>
          </p:nvSpPr>
          <p:spPr>
            <a:xfrm>
              <a:off x="3856139" y="1874264"/>
              <a:ext cx="24995" cy="62142"/>
            </a:xfrm>
            <a:custGeom>
              <a:avLst/>
              <a:gdLst/>
              <a:ahLst/>
              <a:cxnLst/>
              <a:rect l="l" t="t" r="r" b="b"/>
              <a:pathLst>
                <a:path w="1302" h="3237" extrusionOk="0">
                  <a:moveTo>
                    <a:pt x="1" y="1"/>
                  </a:moveTo>
                  <a:lnTo>
                    <a:pt x="1" y="2502"/>
                  </a:lnTo>
                  <a:lnTo>
                    <a:pt x="1302" y="3236"/>
                  </a:lnTo>
                  <a:lnTo>
                    <a:pt x="1302" y="7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8" name="Google Shape;998;p43"/>
            <p:cNvSpPr/>
            <p:nvPr/>
          </p:nvSpPr>
          <p:spPr>
            <a:xfrm>
              <a:off x="3856139" y="1922296"/>
              <a:ext cx="24995" cy="102476"/>
            </a:xfrm>
            <a:custGeom>
              <a:avLst/>
              <a:gdLst/>
              <a:ahLst/>
              <a:cxnLst/>
              <a:rect l="l" t="t" r="r" b="b"/>
              <a:pathLst>
                <a:path w="1302" h="5338" extrusionOk="0">
                  <a:moveTo>
                    <a:pt x="1" y="0"/>
                  </a:moveTo>
                  <a:lnTo>
                    <a:pt x="1" y="4604"/>
                  </a:lnTo>
                  <a:lnTo>
                    <a:pt x="1302" y="5338"/>
                  </a:lnTo>
                  <a:lnTo>
                    <a:pt x="1302" y="7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9" name="Google Shape;999;p43"/>
            <p:cNvSpPr/>
            <p:nvPr/>
          </p:nvSpPr>
          <p:spPr>
            <a:xfrm>
              <a:off x="3639706" y="1867852"/>
              <a:ext cx="653" cy="19"/>
            </a:xfrm>
            <a:custGeom>
              <a:avLst/>
              <a:gdLst/>
              <a:ahLst/>
              <a:cxnLst/>
              <a:rect l="l" t="t" r="r" b="b"/>
              <a:pathLst>
                <a:path w="34" h="1" extrusionOk="0">
                  <a:moveTo>
                    <a:pt x="0" y="1"/>
                  </a:moveTo>
                  <a:lnTo>
                    <a:pt x="3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0" name="Google Shape;1000;p43"/>
            <p:cNvSpPr/>
            <p:nvPr/>
          </p:nvSpPr>
          <p:spPr>
            <a:xfrm>
              <a:off x="3567332" y="1717305"/>
              <a:ext cx="117853" cy="148646"/>
            </a:xfrm>
            <a:custGeom>
              <a:avLst/>
              <a:gdLst/>
              <a:ahLst/>
              <a:cxnLst/>
              <a:rect l="l" t="t" r="r" b="b"/>
              <a:pathLst>
                <a:path w="6139" h="7743" extrusionOk="0">
                  <a:moveTo>
                    <a:pt x="2151" y="1"/>
                  </a:moveTo>
                  <a:cubicBezTo>
                    <a:pt x="1886" y="1"/>
                    <a:pt x="1643" y="60"/>
                    <a:pt x="1435" y="171"/>
                  </a:cubicBezTo>
                  <a:lnTo>
                    <a:pt x="1" y="1005"/>
                  </a:lnTo>
                  <a:cubicBezTo>
                    <a:pt x="209" y="894"/>
                    <a:pt x="445" y="835"/>
                    <a:pt x="706" y="835"/>
                  </a:cubicBezTo>
                  <a:cubicBezTo>
                    <a:pt x="1073" y="835"/>
                    <a:pt x="1487" y="952"/>
                    <a:pt x="1935" y="1205"/>
                  </a:cubicBezTo>
                  <a:cubicBezTo>
                    <a:pt x="3570" y="2272"/>
                    <a:pt x="4604" y="4040"/>
                    <a:pt x="4704" y="6008"/>
                  </a:cubicBezTo>
                  <a:cubicBezTo>
                    <a:pt x="4704" y="6842"/>
                    <a:pt x="4404" y="7443"/>
                    <a:pt x="3937" y="7743"/>
                  </a:cubicBezTo>
                  <a:lnTo>
                    <a:pt x="5304" y="6942"/>
                  </a:lnTo>
                  <a:lnTo>
                    <a:pt x="5371" y="6942"/>
                  </a:lnTo>
                  <a:cubicBezTo>
                    <a:pt x="5838" y="6609"/>
                    <a:pt x="6138" y="6008"/>
                    <a:pt x="6138" y="5174"/>
                  </a:cubicBezTo>
                  <a:cubicBezTo>
                    <a:pt x="6038" y="3206"/>
                    <a:pt x="5004" y="1438"/>
                    <a:pt x="3370" y="371"/>
                  </a:cubicBezTo>
                  <a:cubicBezTo>
                    <a:pt x="2941" y="118"/>
                    <a:pt x="2524" y="1"/>
                    <a:pt x="215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1" name="Google Shape;1001;p43"/>
            <p:cNvSpPr/>
            <p:nvPr/>
          </p:nvSpPr>
          <p:spPr>
            <a:xfrm>
              <a:off x="3567332" y="1717305"/>
              <a:ext cx="117853" cy="148646"/>
            </a:xfrm>
            <a:custGeom>
              <a:avLst/>
              <a:gdLst/>
              <a:ahLst/>
              <a:cxnLst/>
              <a:rect l="l" t="t" r="r" b="b"/>
              <a:pathLst>
                <a:path w="6139" h="7743" extrusionOk="0">
                  <a:moveTo>
                    <a:pt x="2151" y="1"/>
                  </a:moveTo>
                  <a:cubicBezTo>
                    <a:pt x="1886" y="1"/>
                    <a:pt x="1643" y="60"/>
                    <a:pt x="1435" y="171"/>
                  </a:cubicBezTo>
                  <a:lnTo>
                    <a:pt x="1" y="1005"/>
                  </a:lnTo>
                  <a:cubicBezTo>
                    <a:pt x="209" y="894"/>
                    <a:pt x="445" y="835"/>
                    <a:pt x="706" y="835"/>
                  </a:cubicBezTo>
                  <a:cubicBezTo>
                    <a:pt x="1073" y="835"/>
                    <a:pt x="1487" y="952"/>
                    <a:pt x="1935" y="1205"/>
                  </a:cubicBezTo>
                  <a:cubicBezTo>
                    <a:pt x="3570" y="2272"/>
                    <a:pt x="4604" y="4040"/>
                    <a:pt x="4704" y="6008"/>
                  </a:cubicBezTo>
                  <a:cubicBezTo>
                    <a:pt x="4704" y="6842"/>
                    <a:pt x="4404" y="7443"/>
                    <a:pt x="3937" y="7743"/>
                  </a:cubicBezTo>
                  <a:lnTo>
                    <a:pt x="5304" y="6942"/>
                  </a:lnTo>
                  <a:lnTo>
                    <a:pt x="5371" y="6942"/>
                  </a:lnTo>
                  <a:cubicBezTo>
                    <a:pt x="5838" y="6609"/>
                    <a:pt x="6138" y="6008"/>
                    <a:pt x="6138" y="5174"/>
                  </a:cubicBezTo>
                  <a:cubicBezTo>
                    <a:pt x="6038" y="3206"/>
                    <a:pt x="5004" y="1438"/>
                    <a:pt x="3370" y="371"/>
                  </a:cubicBezTo>
                  <a:cubicBezTo>
                    <a:pt x="2941" y="118"/>
                    <a:pt x="2524" y="1"/>
                    <a:pt x="2151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2" name="Google Shape;1002;p43"/>
            <p:cNvSpPr/>
            <p:nvPr/>
          </p:nvSpPr>
          <p:spPr>
            <a:xfrm>
              <a:off x="3551321" y="1733316"/>
              <a:ext cx="106335" cy="136341"/>
            </a:xfrm>
            <a:custGeom>
              <a:avLst/>
              <a:gdLst/>
              <a:ahLst/>
              <a:cxnLst/>
              <a:rect l="l" t="t" r="r" b="b"/>
              <a:pathLst>
                <a:path w="5539" h="7102" extrusionOk="0">
                  <a:moveTo>
                    <a:pt x="1550" y="1"/>
                  </a:moveTo>
                  <a:cubicBezTo>
                    <a:pt x="1285" y="1"/>
                    <a:pt x="1043" y="60"/>
                    <a:pt x="835" y="171"/>
                  </a:cubicBezTo>
                  <a:cubicBezTo>
                    <a:pt x="334" y="471"/>
                    <a:pt x="1" y="1071"/>
                    <a:pt x="1" y="1972"/>
                  </a:cubicBezTo>
                  <a:cubicBezTo>
                    <a:pt x="101" y="3907"/>
                    <a:pt x="1135" y="5675"/>
                    <a:pt x="2769" y="6742"/>
                  </a:cubicBezTo>
                  <a:cubicBezTo>
                    <a:pt x="3109" y="6976"/>
                    <a:pt x="3503" y="7101"/>
                    <a:pt x="3908" y="7101"/>
                  </a:cubicBezTo>
                  <a:cubicBezTo>
                    <a:pt x="4139" y="7101"/>
                    <a:pt x="4374" y="7060"/>
                    <a:pt x="4604" y="6976"/>
                  </a:cubicBezTo>
                  <a:lnTo>
                    <a:pt x="4637" y="6976"/>
                  </a:lnTo>
                  <a:lnTo>
                    <a:pt x="4771" y="6909"/>
                  </a:lnTo>
                  <a:cubicBezTo>
                    <a:pt x="5238" y="6609"/>
                    <a:pt x="5538" y="6008"/>
                    <a:pt x="5538" y="5174"/>
                  </a:cubicBezTo>
                  <a:cubicBezTo>
                    <a:pt x="5438" y="3206"/>
                    <a:pt x="4404" y="1438"/>
                    <a:pt x="2769" y="371"/>
                  </a:cubicBezTo>
                  <a:cubicBezTo>
                    <a:pt x="2341" y="118"/>
                    <a:pt x="1923" y="1"/>
                    <a:pt x="1550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3" name="Google Shape;1003;p43"/>
            <p:cNvSpPr/>
            <p:nvPr/>
          </p:nvSpPr>
          <p:spPr>
            <a:xfrm>
              <a:off x="3551321" y="1733316"/>
              <a:ext cx="106335" cy="136341"/>
            </a:xfrm>
            <a:custGeom>
              <a:avLst/>
              <a:gdLst/>
              <a:ahLst/>
              <a:cxnLst/>
              <a:rect l="l" t="t" r="r" b="b"/>
              <a:pathLst>
                <a:path w="5539" h="7102" extrusionOk="0">
                  <a:moveTo>
                    <a:pt x="1550" y="1"/>
                  </a:moveTo>
                  <a:cubicBezTo>
                    <a:pt x="1285" y="1"/>
                    <a:pt x="1043" y="60"/>
                    <a:pt x="835" y="171"/>
                  </a:cubicBezTo>
                  <a:cubicBezTo>
                    <a:pt x="334" y="471"/>
                    <a:pt x="1" y="1071"/>
                    <a:pt x="1" y="1972"/>
                  </a:cubicBezTo>
                  <a:cubicBezTo>
                    <a:pt x="101" y="3907"/>
                    <a:pt x="1135" y="5675"/>
                    <a:pt x="2769" y="6742"/>
                  </a:cubicBezTo>
                  <a:cubicBezTo>
                    <a:pt x="3109" y="6976"/>
                    <a:pt x="3503" y="7101"/>
                    <a:pt x="3908" y="7101"/>
                  </a:cubicBezTo>
                  <a:cubicBezTo>
                    <a:pt x="4139" y="7101"/>
                    <a:pt x="4374" y="7060"/>
                    <a:pt x="4604" y="6976"/>
                  </a:cubicBezTo>
                  <a:lnTo>
                    <a:pt x="4637" y="6976"/>
                  </a:lnTo>
                  <a:lnTo>
                    <a:pt x="4771" y="6909"/>
                  </a:lnTo>
                  <a:cubicBezTo>
                    <a:pt x="5238" y="6609"/>
                    <a:pt x="5538" y="6008"/>
                    <a:pt x="5538" y="5174"/>
                  </a:cubicBezTo>
                  <a:cubicBezTo>
                    <a:pt x="5438" y="3206"/>
                    <a:pt x="4404" y="1438"/>
                    <a:pt x="2769" y="371"/>
                  </a:cubicBezTo>
                  <a:cubicBezTo>
                    <a:pt x="2341" y="118"/>
                    <a:pt x="1923" y="1"/>
                    <a:pt x="1550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4" name="Google Shape;1004;p43"/>
            <p:cNvSpPr/>
            <p:nvPr/>
          </p:nvSpPr>
          <p:spPr>
            <a:xfrm>
              <a:off x="3548115" y="1757217"/>
              <a:ext cx="85199" cy="105548"/>
            </a:xfrm>
            <a:custGeom>
              <a:avLst/>
              <a:gdLst/>
              <a:ahLst/>
              <a:cxnLst/>
              <a:rect l="l" t="t" r="r" b="b"/>
              <a:pathLst>
                <a:path w="4438" h="5498" extrusionOk="0">
                  <a:moveTo>
                    <a:pt x="1638" y="0"/>
                  </a:moveTo>
                  <a:cubicBezTo>
                    <a:pt x="1435" y="0"/>
                    <a:pt x="1229" y="43"/>
                    <a:pt x="1035" y="127"/>
                  </a:cubicBezTo>
                  <a:lnTo>
                    <a:pt x="1" y="694"/>
                  </a:lnTo>
                  <a:cubicBezTo>
                    <a:pt x="180" y="617"/>
                    <a:pt x="370" y="579"/>
                    <a:pt x="557" y="579"/>
                  </a:cubicBezTo>
                  <a:cubicBezTo>
                    <a:pt x="858" y="579"/>
                    <a:pt x="1156" y="676"/>
                    <a:pt x="1402" y="860"/>
                  </a:cubicBezTo>
                  <a:cubicBezTo>
                    <a:pt x="2569" y="1594"/>
                    <a:pt x="3303" y="2862"/>
                    <a:pt x="3370" y="4263"/>
                  </a:cubicBezTo>
                  <a:cubicBezTo>
                    <a:pt x="3403" y="4730"/>
                    <a:pt x="3203" y="5197"/>
                    <a:pt x="2836" y="5497"/>
                  </a:cubicBezTo>
                  <a:lnTo>
                    <a:pt x="3804" y="4930"/>
                  </a:lnTo>
                  <a:lnTo>
                    <a:pt x="3837" y="4930"/>
                  </a:lnTo>
                  <a:cubicBezTo>
                    <a:pt x="4237" y="4630"/>
                    <a:pt x="4437" y="4163"/>
                    <a:pt x="4404" y="3662"/>
                  </a:cubicBezTo>
                  <a:cubicBezTo>
                    <a:pt x="4304" y="2295"/>
                    <a:pt x="3570" y="1027"/>
                    <a:pt x="2436" y="260"/>
                  </a:cubicBezTo>
                  <a:cubicBezTo>
                    <a:pt x="2202" y="85"/>
                    <a:pt x="1923" y="0"/>
                    <a:pt x="163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5" name="Google Shape;1005;p43"/>
            <p:cNvSpPr/>
            <p:nvPr/>
          </p:nvSpPr>
          <p:spPr>
            <a:xfrm>
              <a:off x="3548115" y="1757217"/>
              <a:ext cx="85199" cy="105548"/>
            </a:xfrm>
            <a:custGeom>
              <a:avLst/>
              <a:gdLst/>
              <a:ahLst/>
              <a:cxnLst/>
              <a:rect l="l" t="t" r="r" b="b"/>
              <a:pathLst>
                <a:path w="4438" h="5498" extrusionOk="0">
                  <a:moveTo>
                    <a:pt x="1638" y="0"/>
                  </a:moveTo>
                  <a:cubicBezTo>
                    <a:pt x="1435" y="0"/>
                    <a:pt x="1229" y="43"/>
                    <a:pt x="1035" y="127"/>
                  </a:cubicBezTo>
                  <a:lnTo>
                    <a:pt x="1" y="694"/>
                  </a:lnTo>
                  <a:cubicBezTo>
                    <a:pt x="180" y="617"/>
                    <a:pt x="370" y="579"/>
                    <a:pt x="557" y="579"/>
                  </a:cubicBezTo>
                  <a:cubicBezTo>
                    <a:pt x="858" y="579"/>
                    <a:pt x="1156" y="676"/>
                    <a:pt x="1402" y="860"/>
                  </a:cubicBezTo>
                  <a:cubicBezTo>
                    <a:pt x="2569" y="1594"/>
                    <a:pt x="3303" y="2862"/>
                    <a:pt x="3370" y="4263"/>
                  </a:cubicBezTo>
                  <a:cubicBezTo>
                    <a:pt x="3403" y="4730"/>
                    <a:pt x="3203" y="5197"/>
                    <a:pt x="2836" y="5497"/>
                  </a:cubicBezTo>
                  <a:lnTo>
                    <a:pt x="3804" y="4930"/>
                  </a:lnTo>
                  <a:lnTo>
                    <a:pt x="3837" y="4930"/>
                  </a:lnTo>
                  <a:cubicBezTo>
                    <a:pt x="4237" y="4630"/>
                    <a:pt x="4437" y="4163"/>
                    <a:pt x="4404" y="3662"/>
                  </a:cubicBezTo>
                  <a:cubicBezTo>
                    <a:pt x="4304" y="2295"/>
                    <a:pt x="3570" y="1027"/>
                    <a:pt x="2436" y="260"/>
                  </a:cubicBezTo>
                  <a:cubicBezTo>
                    <a:pt x="2202" y="85"/>
                    <a:pt x="1923" y="0"/>
                    <a:pt x="1638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6" name="Google Shape;1006;p43"/>
            <p:cNvSpPr/>
            <p:nvPr/>
          </p:nvSpPr>
          <p:spPr>
            <a:xfrm>
              <a:off x="3535963" y="1768467"/>
              <a:ext cx="77500" cy="96679"/>
            </a:xfrm>
            <a:custGeom>
              <a:avLst/>
              <a:gdLst/>
              <a:ahLst/>
              <a:cxnLst/>
              <a:rect l="l" t="t" r="r" b="b"/>
              <a:pathLst>
                <a:path w="4037" h="5036" extrusionOk="0">
                  <a:moveTo>
                    <a:pt x="1224" y="1"/>
                  </a:moveTo>
                  <a:cubicBezTo>
                    <a:pt x="1025" y="1"/>
                    <a:pt x="824" y="46"/>
                    <a:pt x="634" y="141"/>
                  </a:cubicBezTo>
                  <a:cubicBezTo>
                    <a:pt x="234" y="408"/>
                    <a:pt x="0" y="875"/>
                    <a:pt x="34" y="1375"/>
                  </a:cubicBezTo>
                  <a:cubicBezTo>
                    <a:pt x="134" y="2743"/>
                    <a:pt x="834" y="4010"/>
                    <a:pt x="2002" y="4778"/>
                  </a:cubicBezTo>
                  <a:cubicBezTo>
                    <a:pt x="2255" y="4947"/>
                    <a:pt x="2535" y="5035"/>
                    <a:pt x="2825" y="5035"/>
                  </a:cubicBezTo>
                  <a:cubicBezTo>
                    <a:pt x="2993" y="5035"/>
                    <a:pt x="3165" y="5006"/>
                    <a:pt x="3336" y="4944"/>
                  </a:cubicBezTo>
                  <a:lnTo>
                    <a:pt x="3369" y="4944"/>
                  </a:lnTo>
                  <a:lnTo>
                    <a:pt x="3469" y="4911"/>
                  </a:lnTo>
                  <a:cubicBezTo>
                    <a:pt x="3836" y="4611"/>
                    <a:pt x="4036" y="4144"/>
                    <a:pt x="4003" y="3677"/>
                  </a:cubicBezTo>
                  <a:cubicBezTo>
                    <a:pt x="3903" y="2276"/>
                    <a:pt x="3169" y="1008"/>
                    <a:pt x="2035" y="274"/>
                  </a:cubicBezTo>
                  <a:cubicBezTo>
                    <a:pt x="1798" y="97"/>
                    <a:pt x="1514" y="1"/>
                    <a:pt x="122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7" name="Google Shape;1007;p43"/>
            <p:cNvSpPr/>
            <p:nvPr/>
          </p:nvSpPr>
          <p:spPr>
            <a:xfrm>
              <a:off x="3535963" y="1768467"/>
              <a:ext cx="77500" cy="96679"/>
            </a:xfrm>
            <a:custGeom>
              <a:avLst/>
              <a:gdLst/>
              <a:ahLst/>
              <a:cxnLst/>
              <a:rect l="l" t="t" r="r" b="b"/>
              <a:pathLst>
                <a:path w="4037" h="5036" extrusionOk="0">
                  <a:moveTo>
                    <a:pt x="1224" y="1"/>
                  </a:moveTo>
                  <a:cubicBezTo>
                    <a:pt x="1025" y="1"/>
                    <a:pt x="824" y="46"/>
                    <a:pt x="634" y="141"/>
                  </a:cubicBezTo>
                  <a:cubicBezTo>
                    <a:pt x="234" y="408"/>
                    <a:pt x="0" y="875"/>
                    <a:pt x="34" y="1375"/>
                  </a:cubicBezTo>
                  <a:cubicBezTo>
                    <a:pt x="134" y="2743"/>
                    <a:pt x="834" y="4010"/>
                    <a:pt x="2002" y="4778"/>
                  </a:cubicBezTo>
                  <a:cubicBezTo>
                    <a:pt x="2255" y="4947"/>
                    <a:pt x="2535" y="5035"/>
                    <a:pt x="2825" y="5035"/>
                  </a:cubicBezTo>
                  <a:cubicBezTo>
                    <a:pt x="2993" y="5035"/>
                    <a:pt x="3165" y="5006"/>
                    <a:pt x="3336" y="4944"/>
                  </a:cubicBezTo>
                  <a:lnTo>
                    <a:pt x="3369" y="4944"/>
                  </a:lnTo>
                  <a:lnTo>
                    <a:pt x="3469" y="4911"/>
                  </a:lnTo>
                  <a:cubicBezTo>
                    <a:pt x="3836" y="4611"/>
                    <a:pt x="4036" y="4144"/>
                    <a:pt x="4003" y="3677"/>
                  </a:cubicBezTo>
                  <a:cubicBezTo>
                    <a:pt x="3903" y="2276"/>
                    <a:pt x="3169" y="1008"/>
                    <a:pt x="2035" y="274"/>
                  </a:cubicBezTo>
                  <a:cubicBezTo>
                    <a:pt x="1798" y="97"/>
                    <a:pt x="1514" y="1"/>
                    <a:pt x="1224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8" name="Google Shape;1008;p43"/>
            <p:cNvSpPr/>
            <p:nvPr/>
          </p:nvSpPr>
          <p:spPr>
            <a:xfrm>
              <a:off x="2806573" y="1404405"/>
              <a:ext cx="779361" cy="582587"/>
            </a:xfrm>
            <a:custGeom>
              <a:avLst/>
              <a:gdLst/>
              <a:ahLst/>
              <a:cxnLst/>
              <a:rect l="l" t="t" r="r" b="b"/>
              <a:pathLst>
                <a:path w="40597" h="30347" extrusionOk="0">
                  <a:moveTo>
                    <a:pt x="8164" y="1"/>
                  </a:moveTo>
                  <a:cubicBezTo>
                    <a:pt x="5243" y="1"/>
                    <a:pt x="2455" y="1483"/>
                    <a:pt x="0" y="2893"/>
                  </a:cubicBezTo>
                  <a:lnTo>
                    <a:pt x="1068" y="4761"/>
                  </a:lnTo>
                  <a:cubicBezTo>
                    <a:pt x="3342" y="3425"/>
                    <a:pt x="5738" y="2137"/>
                    <a:pt x="8110" y="2137"/>
                  </a:cubicBezTo>
                  <a:cubicBezTo>
                    <a:pt x="8521" y="2137"/>
                    <a:pt x="8932" y="2176"/>
                    <a:pt x="9340" y="2260"/>
                  </a:cubicBezTo>
                  <a:cubicBezTo>
                    <a:pt x="10575" y="2493"/>
                    <a:pt x="11675" y="3160"/>
                    <a:pt x="12509" y="4128"/>
                  </a:cubicBezTo>
                  <a:cubicBezTo>
                    <a:pt x="14077" y="5929"/>
                    <a:pt x="14277" y="8531"/>
                    <a:pt x="14177" y="10365"/>
                  </a:cubicBezTo>
                  <a:cubicBezTo>
                    <a:pt x="14077" y="11766"/>
                    <a:pt x="13910" y="13167"/>
                    <a:pt x="13610" y="14568"/>
                  </a:cubicBezTo>
                  <a:cubicBezTo>
                    <a:pt x="13443" y="15569"/>
                    <a:pt x="13277" y="16637"/>
                    <a:pt x="13143" y="17671"/>
                  </a:cubicBezTo>
                  <a:cubicBezTo>
                    <a:pt x="12776" y="20940"/>
                    <a:pt x="13176" y="23508"/>
                    <a:pt x="14377" y="25576"/>
                  </a:cubicBezTo>
                  <a:cubicBezTo>
                    <a:pt x="15945" y="28245"/>
                    <a:pt x="19047" y="30046"/>
                    <a:pt x="22483" y="30313"/>
                  </a:cubicBezTo>
                  <a:cubicBezTo>
                    <a:pt x="22783" y="30346"/>
                    <a:pt x="23117" y="30346"/>
                    <a:pt x="23450" y="30346"/>
                  </a:cubicBezTo>
                  <a:cubicBezTo>
                    <a:pt x="26252" y="30280"/>
                    <a:pt x="28988" y="29513"/>
                    <a:pt x="31423" y="28112"/>
                  </a:cubicBezTo>
                  <a:cubicBezTo>
                    <a:pt x="33658" y="26911"/>
                    <a:pt x="35826" y="25576"/>
                    <a:pt x="37861" y="24075"/>
                  </a:cubicBezTo>
                  <a:cubicBezTo>
                    <a:pt x="38628" y="23475"/>
                    <a:pt x="39429" y="22941"/>
                    <a:pt x="40262" y="22474"/>
                  </a:cubicBezTo>
                  <a:lnTo>
                    <a:pt x="40363" y="22441"/>
                  </a:lnTo>
                  <a:lnTo>
                    <a:pt x="40396" y="22441"/>
                  </a:lnTo>
                  <a:cubicBezTo>
                    <a:pt x="40529" y="22307"/>
                    <a:pt x="40596" y="22141"/>
                    <a:pt x="40596" y="21940"/>
                  </a:cubicBezTo>
                  <a:cubicBezTo>
                    <a:pt x="40563" y="21407"/>
                    <a:pt x="40296" y="20906"/>
                    <a:pt x="39829" y="20606"/>
                  </a:cubicBezTo>
                  <a:cubicBezTo>
                    <a:pt x="39732" y="20548"/>
                    <a:pt x="39624" y="20512"/>
                    <a:pt x="39517" y="20512"/>
                  </a:cubicBezTo>
                  <a:cubicBezTo>
                    <a:pt x="39441" y="20512"/>
                    <a:pt x="39365" y="20531"/>
                    <a:pt x="39295" y="20573"/>
                  </a:cubicBezTo>
                  <a:lnTo>
                    <a:pt x="39228" y="20606"/>
                  </a:lnTo>
                  <a:cubicBezTo>
                    <a:pt x="38294" y="21140"/>
                    <a:pt x="37427" y="21707"/>
                    <a:pt x="36560" y="22341"/>
                  </a:cubicBezTo>
                  <a:cubicBezTo>
                    <a:pt x="34625" y="23808"/>
                    <a:pt x="32557" y="25109"/>
                    <a:pt x="30422" y="26243"/>
                  </a:cubicBezTo>
                  <a:cubicBezTo>
                    <a:pt x="28021" y="27564"/>
                    <a:pt x="25593" y="28237"/>
                    <a:pt x="23381" y="28237"/>
                  </a:cubicBezTo>
                  <a:cubicBezTo>
                    <a:pt x="23134" y="28237"/>
                    <a:pt x="22891" y="28228"/>
                    <a:pt x="22650" y="28212"/>
                  </a:cubicBezTo>
                  <a:cubicBezTo>
                    <a:pt x="19881" y="27978"/>
                    <a:pt x="17446" y="26577"/>
                    <a:pt x="16245" y="24509"/>
                  </a:cubicBezTo>
                  <a:cubicBezTo>
                    <a:pt x="15278" y="22874"/>
                    <a:pt x="14978" y="20706"/>
                    <a:pt x="15278" y="17904"/>
                  </a:cubicBezTo>
                  <a:cubicBezTo>
                    <a:pt x="15378" y="16937"/>
                    <a:pt x="15578" y="15903"/>
                    <a:pt x="15745" y="14935"/>
                  </a:cubicBezTo>
                  <a:cubicBezTo>
                    <a:pt x="16012" y="13468"/>
                    <a:pt x="16212" y="11967"/>
                    <a:pt x="16312" y="10499"/>
                  </a:cubicBezTo>
                  <a:cubicBezTo>
                    <a:pt x="16445" y="8264"/>
                    <a:pt x="16145" y="5095"/>
                    <a:pt x="14144" y="2727"/>
                  </a:cubicBezTo>
                  <a:cubicBezTo>
                    <a:pt x="13010" y="1426"/>
                    <a:pt x="11475" y="525"/>
                    <a:pt x="9774" y="158"/>
                  </a:cubicBezTo>
                  <a:cubicBezTo>
                    <a:pt x="9234" y="50"/>
                    <a:pt x="8697" y="1"/>
                    <a:pt x="8164" y="1"/>
                  </a:cubicBezTo>
                  <a:close/>
                </a:path>
              </a:pathLst>
            </a:custGeom>
            <a:solidFill>
              <a:srgbClr val="F0F0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9" name="Google Shape;1009;p43"/>
            <p:cNvSpPr/>
            <p:nvPr/>
          </p:nvSpPr>
          <p:spPr>
            <a:xfrm>
              <a:off x="2845640" y="1434334"/>
              <a:ext cx="26262" cy="42926"/>
            </a:xfrm>
            <a:custGeom>
              <a:avLst/>
              <a:gdLst/>
              <a:ahLst/>
              <a:cxnLst/>
              <a:rect l="l" t="t" r="r" b="b"/>
              <a:pathLst>
                <a:path w="1368" h="2236" extrusionOk="0">
                  <a:moveTo>
                    <a:pt x="467" y="0"/>
                  </a:moveTo>
                  <a:lnTo>
                    <a:pt x="0" y="267"/>
                  </a:lnTo>
                  <a:cubicBezTo>
                    <a:pt x="801" y="534"/>
                    <a:pt x="1168" y="1501"/>
                    <a:pt x="701" y="2235"/>
                  </a:cubicBezTo>
                  <a:lnTo>
                    <a:pt x="734" y="2235"/>
                  </a:lnTo>
                  <a:lnTo>
                    <a:pt x="1268" y="1968"/>
                  </a:lnTo>
                  <a:cubicBezTo>
                    <a:pt x="1368" y="1601"/>
                    <a:pt x="1334" y="1201"/>
                    <a:pt x="1201" y="834"/>
                  </a:cubicBezTo>
                  <a:cubicBezTo>
                    <a:pt x="1068" y="501"/>
                    <a:pt x="801" y="200"/>
                    <a:pt x="46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0" name="Google Shape;1010;p43"/>
            <p:cNvSpPr/>
            <p:nvPr/>
          </p:nvSpPr>
          <p:spPr>
            <a:xfrm>
              <a:off x="2902618" y="1411911"/>
              <a:ext cx="28201" cy="40372"/>
            </a:xfrm>
            <a:custGeom>
              <a:avLst/>
              <a:gdLst/>
              <a:ahLst/>
              <a:cxnLst/>
              <a:rect l="l" t="t" r="r" b="b"/>
              <a:pathLst>
                <a:path w="1469" h="2103" extrusionOk="0">
                  <a:moveTo>
                    <a:pt x="568" y="1"/>
                  </a:moveTo>
                  <a:cubicBezTo>
                    <a:pt x="368" y="34"/>
                    <a:pt x="201" y="101"/>
                    <a:pt x="1" y="134"/>
                  </a:cubicBezTo>
                  <a:lnTo>
                    <a:pt x="1" y="201"/>
                  </a:lnTo>
                  <a:cubicBezTo>
                    <a:pt x="401" y="301"/>
                    <a:pt x="768" y="601"/>
                    <a:pt x="935" y="1001"/>
                  </a:cubicBezTo>
                  <a:cubicBezTo>
                    <a:pt x="1068" y="1368"/>
                    <a:pt x="1035" y="1769"/>
                    <a:pt x="902" y="2102"/>
                  </a:cubicBezTo>
                  <a:cubicBezTo>
                    <a:pt x="1035" y="2069"/>
                    <a:pt x="1202" y="2002"/>
                    <a:pt x="1369" y="1969"/>
                  </a:cubicBezTo>
                  <a:cubicBezTo>
                    <a:pt x="1469" y="1602"/>
                    <a:pt x="1435" y="1202"/>
                    <a:pt x="1302" y="835"/>
                  </a:cubicBezTo>
                  <a:cubicBezTo>
                    <a:pt x="1168" y="468"/>
                    <a:pt x="902" y="167"/>
                    <a:pt x="56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1" name="Google Shape;1011;p43"/>
            <p:cNvSpPr/>
            <p:nvPr/>
          </p:nvSpPr>
          <p:spPr>
            <a:xfrm>
              <a:off x="2974340" y="1405519"/>
              <a:ext cx="19889" cy="42273"/>
            </a:xfrm>
            <a:custGeom>
              <a:avLst/>
              <a:gdLst/>
              <a:ahLst/>
              <a:cxnLst/>
              <a:rect l="l" t="t" r="r" b="b"/>
              <a:pathLst>
                <a:path w="1036" h="2202" extrusionOk="0">
                  <a:moveTo>
                    <a:pt x="201" y="0"/>
                  </a:moveTo>
                  <a:lnTo>
                    <a:pt x="201" y="0"/>
                  </a:lnTo>
                  <a:cubicBezTo>
                    <a:pt x="468" y="267"/>
                    <a:pt x="601" y="634"/>
                    <a:pt x="601" y="1001"/>
                  </a:cubicBezTo>
                  <a:cubicBezTo>
                    <a:pt x="568" y="1434"/>
                    <a:pt x="368" y="1801"/>
                    <a:pt x="1" y="2068"/>
                  </a:cubicBezTo>
                  <a:lnTo>
                    <a:pt x="34" y="2135"/>
                  </a:lnTo>
                  <a:cubicBezTo>
                    <a:pt x="201" y="2135"/>
                    <a:pt x="335" y="2168"/>
                    <a:pt x="501" y="2202"/>
                  </a:cubicBezTo>
                  <a:cubicBezTo>
                    <a:pt x="802" y="1868"/>
                    <a:pt x="1002" y="1468"/>
                    <a:pt x="1035" y="1001"/>
                  </a:cubicBezTo>
                  <a:cubicBezTo>
                    <a:pt x="1035" y="667"/>
                    <a:pt x="968" y="367"/>
                    <a:pt x="802" y="100"/>
                  </a:cubicBezTo>
                  <a:cubicBezTo>
                    <a:pt x="601" y="67"/>
                    <a:pt x="401" y="33"/>
                    <a:pt x="20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2" name="Google Shape;1012;p43"/>
            <p:cNvSpPr/>
            <p:nvPr/>
          </p:nvSpPr>
          <p:spPr>
            <a:xfrm>
              <a:off x="3026864" y="1430495"/>
              <a:ext cx="30754" cy="42273"/>
            </a:xfrm>
            <a:custGeom>
              <a:avLst/>
              <a:gdLst/>
              <a:ahLst/>
              <a:cxnLst/>
              <a:rect l="l" t="t" r="r" b="b"/>
              <a:pathLst>
                <a:path w="1602" h="2202" extrusionOk="0">
                  <a:moveTo>
                    <a:pt x="1068" y="0"/>
                  </a:moveTo>
                  <a:lnTo>
                    <a:pt x="1068" y="0"/>
                  </a:lnTo>
                  <a:cubicBezTo>
                    <a:pt x="1401" y="801"/>
                    <a:pt x="901" y="1735"/>
                    <a:pt x="0" y="1868"/>
                  </a:cubicBezTo>
                  <a:cubicBezTo>
                    <a:pt x="167" y="1968"/>
                    <a:pt x="300" y="2068"/>
                    <a:pt x="434" y="2202"/>
                  </a:cubicBezTo>
                  <a:cubicBezTo>
                    <a:pt x="801" y="2035"/>
                    <a:pt x="1134" y="1768"/>
                    <a:pt x="1335" y="1434"/>
                  </a:cubicBezTo>
                  <a:cubicBezTo>
                    <a:pt x="1535" y="1101"/>
                    <a:pt x="1601" y="734"/>
                    <a:pt x="1568" y="367"/>
                  </a:cubicBezTo>
                  <a:cubicBezTo>
                    <a:pt x="1401" y="234"/>
                    <a:pt x="1234" y="133"/>
                    <a:pt x="10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3" name="Google Shape;1013;p43"/>
            <p:cNvSpPr/>
            <p:nvPr/>
          </p:nvSpPr>
          <p:spPr>
            <a:xfrm>
              <a:off x="3062073" y="1479794"/>
              <a:ext cx="38453" cy="35247"/>
            </a:xfrm>
            <a:custGeom>
              <a:avLst/>
              <a:gdLst/>
              <a:ahLst/>
              <a:cxnLst/>
              <a:rect l="l" t="t" r="r" b="b"/>
              <a:pathLst>
                <a:path w="2003" h="1836" extrusionOk="0">
                  <a:moveTo>
                    <a:pt x="1669" y="1"/>
                  </a:moveTo>
                  <a:lnTo>
                    <a:pt x="1669" y="1"/>
                  </a:lnTo>
                  <a:cubicBezTo>
                    <a:pt x="1698" y="792"/>
                    <a:pt x="1057" y="1404"/>
                    <a:pt x="312" y="1404"/>
                  </a:cubicBezTo>
                  <a:cubicBezTo>
                    <a:pt x="210" y="1404"/>
                    <a:pt x="106" y="1392"/>
                    <a:pt x="1" y="1368"/>
                  </a:cubicBezTo>
                  <a:lnTo>
                    <a:pt x="1" y="1368"/>
                  </a:lnTo>
                  <a:cubicBezTo>
                    <a:pt x="68" y="1502"/>
                    <a:pt x="134" y="1668"/>
                    <a:pt x="201" y="1835"/>
                  </a:cubicBezTo>
                  <a:lnTo>
                    <a:pt x="301" y="1835"/>
                  </a:lnTo>
                  <a:cubicBezTo>
                    <a:pt x="701" y="1802"/>
                    <a:pt x="1102" y="1702"/>
                    <a:pt x="1435" y="1435"/>
                  </a:cubicBezTo>
                  <a:cubicBezTo>
                    <a:pt x="1702" y="1235"/>
                    <a:pt x="1902" y="935"/>
                    <a:pt x="2002" y="601"/>
                  </a:cubicBezTo>
                  <a:cubicBezTo>
                    <a:pt x="1902" y="401"/>
                    <a:pt x="1802" y="201"/>
                    <a:pt x="166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4" name="Google Shape;1014;p43"/>
            <p:cNvSpPr/>
            <p:nvPr/>
          </p:nvSpPr>
          <p:spPr>
            <a:xfrm>
              <a:off x="3076816" y="1544470"/>
              <a:ext cx="41639" cy="23075"/>
            </a:xfrm>
            <a:custGeom>
              <a:avLst/>
              <a:gdLst/>
              <a:ahLst/>
              <a:cxnLst/>
              <a:rect l="l" t="t" r="r" b="b"/>
              <a:pathLst>
                <a:path w="2169" h="1202" extrusionOk="0">
                  <a:moveTo>
                    <a:pt x="2068" y="1"/>
                  </a:moveTo>
                  <a:cubicBezTo>
                    <a:pt x="1901" y="368"/>
                    <a:pt x="1568" y="634"/>
                    <a:pt x="1201" y="734"/>
                  </a:cubicBezTo>
                  <a:cubicBezTo>
                    <a:pt x="1082" y="774"/>
                    <a:pt x="956" y="793"/>
                    <a:pt x="830" y="793"/>
                  </a:cubicBezTo>
                  <a:cubicBezTo>
                    <a:pt x="534" y="793"/>
                    <a:pt x="234" y="688"/>
                    <a:pt x="0" y="501"/>
                  </a:cubicBezTo>
                  <a:lnTo>
                    <a:pt x="0" y="501"/>
                  </a:lnTo>
                  <a:cubicBezTo>
                    <a:pt x="33" y="668"/>
                    <a:pt x="67" y="835"/>
                    <a:pt x="67" y="1001"/>
                  </a:cubicBezTo>
                  <a:cubicBezTo>
                    <a:pt x="334" y="1135"/>
                    <a:pt x="601" y="1201"/>
                    <a:pt x="867" y="1201"/>
                  </a:cubicBezTo>
                  <a:cubicBezTo>
                    <a:pt x="1001" y="1201"/>
                    <a:pt x="1168" y="1201"/>
                    <a:pt x="1334" y="1168"/>
                  </a:cubicBezTo>
                  <a:cubicBezTo>
                    <a:pt x="1635" y="1068"/>
                    <a:pt x="1935" y="868"/>
                    <a:pt x="2168" y="634"/>
                  </a:cubicBezTo>
                  <a:cubicBezTo>
                    <a:pt x="2135" y="434"/>
                    <a:pt x="2102" y="201"/>
                    <a:pt x="206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5" name="Google Shape;1015;p43"/>
            <p:cNvSpPr/>
            <p:nvPr/>
          </p:nvSpPr>
          <p:spPr>
            <a:xfrm>
              <a:off x="3077450" y="1607860"/>
              <a:ext cx="41639" cy="21156"/>
            </a:xfrm>
            <a:custGeom>
              <a:avLst/>
              <a:gdLst/>
              <a:ahLst/>
              <a:cxnLst/>
              <a:rect l="l" t="t" r="r" b="b"/>
              <a:pathLst>
                <a:path w="2169" h="1102" extrusionOk="0">
                  <a:moveTo>
                    <a:pt x="67" y="1"/>
                  </a:moveTo>
                  <a:cubicBezTo>
                    <a:pt x="67" y="201"/>
                    <a:pt x="34" y="435"/>
                    <a:pt x="0" y="601"/>
                  </a:cubicBezTo>
                  <a:cubicBezTo>
                    <a:pt x="301" y="868"/>
                    <a:pt x="668" y="1035"/>
                    <a:pt x="1035" y="1102"/>
                  </a:cubicBezTo>
                  <a:lnTo>
                    <a:pt x="1235" y="1102"/>
                  </a:lnTo>
                  <a:cubicBezTo>
                    <a:pt x="1535" y="1102"/>
                    <a:pt x="1868" y="1002"/>
                    <a:pt x="2135" y="835"/>
                  </a:cubicBezTo>
                  <a:cubicBezTo>
                    <a:pt x="2169" y="668"/>
                    <a:pt x="2169" y="468"/>
                    <a:pt x="2169" y="301"/>
                  </a:cubicBezTo>
                  <a:lnTo>
                    <a:pt x="2169" y="301"/>
                  </a:lnTo>
                  <a:cubicBezTo>
                    <a:pt x="1929" y="541"/>
                    <a:pt x="1581" y="673"/>
                    <a:pt x="1222" y="673"/>
                  </a:cubicBezTo>
                  <a:cubicBezTo>
                    <a:pt x="1182" y="673"/>
                    <a:pt x="1142" y="671"/>
                    <a:pt x="1101" y="668"/>
                  </a:cubicBezTo>
                  <a:cubicBezTo>
                    <a:pt x="668" y="601"/>
                    <a:pt x="267" y="368"/>
                    <a:pt x="67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6" name="Google Shape;1016;p43"/>
            <p:cNvSpPr/>
            <p:nvPr/>
          </p:nvSpPr>
          <p:spPr>
            <a:xfrm>
              <a:off x="3069118" y="1670617"/>
              <a:ext cx="41659" cy="21156"/>
            </a:xfrm>
            <a:custGeom>
              <a:avLst/>
              <a:gdLst/>
              <a:ahLst/>
              <a:cxnLst/>
              <a:rect l="l" t="t" r="r" b="b"/>
              <a:pathLst>
                <a:path w="2170" h="1102" extrusionOk="0">
                  <a:moveTo>
                    <a:pt x="68" y="1"/>
                  </a:moveTo>
                  <a:cubicBezTo>
                    <a:pt x="34" y="201"/>
                    <a:pt x="1" y="368"/>
                    <a:pt x="1" y="568"/>
                  </a:cubicBezTo>
                  <a:cubicBezTo>
                    <a:pt x="268" y="835"/>
                    <a:pt x="635" y="1002"/>
                    <a:pt x="1002" y="1068"/>
                  </a:cubicBezTo>
                  <a:cubicBezTo>
                    <a:pt x="1102" y="1068"/>
                    <a:pt x="1202" y="1102"/>
                    <a:pt x="1335" y="1102"/>
                  </a:cubicBezTo>
                  <a:cubicBezTo>
                    <a:pt x="1569" y="1102"/>
                    <a:pt x="1835" y="1035"/>
                    <a:pt x="2069" y="935"/>
                  </a:cubicBezTo>
                  <a:cubicBezTo>
                    <a:pt x="2102" y="768"/>
                    <a:pt x="2136" y="568"/>
                    <a:pt x="2169" y="401"/>
                  </a:cubicBezTo>
                  <a:lnTo>
                    <a:pt x="2169" y="401"/>
                  </a:lnTo>
                  <a:cubicBezTo>
                    <a:pt x="1905" y="560"/>
                    <a:pt x="1620" y="655"/>
                    <a:pt x="1315" y="655"/>
                  </a:cubicBezTo>
                  <a:cubicBezTo>
                    <a:pt x="1234" y="655"/>
                    <a:pt x="1152" y="649"/>
                    <a:pt x="1068" y="635"/>
                  </a:cubicBezTo>
                  <a:cubicBezTo>
                    <a:pt x="668" y="568"/>
                    <a:pt x="301" y="335"/>
                    <a:pt x="6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7" name="Google Shape;1017;p43"/>
            <p:cNvSpPr/>
            <p:nvPr/>
          </p:nvSpPr>
          <p:spPr>
            <a:xfrm>
              <a:off x="3058886" y="1735946"/>
              <a:ext cx="41639" cy="21655"/>
            </a:xfrm>
            <a:custGeom>
              <a:avLst/>
              <a:gdLst/>
              <a:ahLst/>
              <a:cxnLst/>
              <a:rect l="l" t="t" r="r" b="b"/>
              <a:pathLst>
                <a:path w="2169" h="1128" extrusionOk="0">
                  <a:moveTo>
                    <a:pt x="67" y="0"/>
                  </a:moveTo>
                  <a:cubicBezTo>
                    <a:pt x="67" y="134"/>
                    <a:pt x="33" y="267"/>
                    <a:pt x="0" y="434"/>
                  </a:cubicBezTo>
                  <a:lnTo>
                    <a:pt x="0" y="567"/>
                  </a:lnTo>
                  <a:cubicBezTo>
                    <a:pt x="300" y="834"/>
                    <a:pt x="667" y="1034"/>
                    <a:pt x="1034" y="1101"/>
                  </a:cubicBezTo>
                  <a:cubicBezTo>
                    <a:pt x="1133" y="1119"/>
                    <a:pt x="1231" y="1127"/>
                    <a:pt x="1329" y="1127"/>
                  </a:cubicBezTo>
                  <a:cubicBezTo>
                    <a:pt x="1595" y="1127"/>
                    <a:pt x="1857" y="1065"/>
                    <a:pt x="2102" y="968"/>
                  </a:cubicBezTo>
                  <a:cubicBezTo>
                    <a:pt x="2102" y="868"/>
                    <a:pt x="2102" y="768"/>
                    <a:pt x="2135" y="668"/>
                  </a:cubicBezTo>
                  <a:cubicBezTo>
                    <a:pt x="2168" y="567"/>
                    <a:pt x="2135" y="534"/>
                    <a:pt x="2168" y="467"/>
                  </a:cubicBezTo>
                  <a:lnTo>
                    <a:pt x="2168" y="467"/>
                  </a:lnTo>
                  <a:cubicBezTo>
                    <a:pt x="1918" y="618"/>
                    <a:pt x="1649" y="693"/>
                    <a:pt x="1376" y="693"/>
                  </a:cubicBezTo>
                  <a:cubicBezTo>
                    <a:pt x="1284" y="693"/>
                    <a:pt x="1193" y="684"/>
                    <a:pt x="1101" y="668"/>
                  </a:cubicBezTo>
                  <a:cubicBezTo>
                    <a:pt x="701" y="601"/>
                    <a:pt x="300" y="367"/>
                    <a:pt x="6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8" name="Google Shape;1018;p43"/>
            <p:cNvSpPr/>
            <p:nvPr/>
          </p:nvSpPr>
          <p:spPr>
            <a:xfrm>
              <a:off x="3057600" y="1803176"/>
              <a:ext cx="41639" cy="17316"/>
            </a:xfrm>
            <a:custGeom>
              <a:avLst/>
              <a:gdLst/>
              <a:ahLst/>
              <a:cxnLst/>
              <a:rect l="l" t="t" r="r" b="b"/>
              <a:pathLst>
                <a:path w="2169" h="902" extrusionOk="0">
                  <a:moveTo>
                    <a:pt x="0" y="1"/>
                  </a:moveTo>
                  <a:cubicBezTo>
                    <a:pt x="0" y="201"/>
                    <a:pt x="34" y="401"/>
                    <a:pt x="34" y="568"/>
                  </a:cubicBezTo>
                  <a:cubicBezTo>
                    <a:pt x="367" y="768"/>
                    <a:pt x="701" y="868"/>
                    <a:pt x="1068" y="868"/>
                  </a:cubicBezTo>
                  <a:lnTo>
                    <a:pt x="1068" y="902"/>
                  </a:lnTo>
                  <a:cubicBezTo>
                    <a:pt x="1468" y="868"/>
                    <a:pt x="1835" y="768"/>
                    <a:pt x="2169" y="535"/>
                  </a:cubicBezTo>
                  <a:cubicBezTo>
                    <a:pt x="2169" y="368"/>
                    <a:pt x="2135" y="201"/>
                    <a:pt x="2135" y="34"/>
                  </a:cubicBezTo>
                  <a:cubicBezTo>
                    <a:pt x="1835" y="301"/>
                    <a:pt x="1468" y="435"/>
                    <a:pt x="1068" y="435"/>
                  </a:cubicBezTo>
                  <a:cubicBezTo>
                    <a:pt x="668" y="435"/>
                    <a:pt x="301" y="301"/>
                    <a:pt x="0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9" name="Google Shape;1019;p43"/>
            <p:cNvSpPr/>
            <p:nvPr/>
          </p:nvSpPr>
          <p:spPr>
            <a:xfrm>
              <a:off x="3071691" y="1860826"/>
              <a:ext cx="43559" cy="23056"/>
            </a:xfrm>
            <a:custGeom>
              <a:avLst/>
              <a:gdLst/>
              <a:ahLst/>
              <a:cxnLst/>
              <a:rect l="l" t="t" r="r" b="b"/>
              <a:pathLst>
                <a:path w="2269" h="1201" extrusionOk="0">
                  <a:moveTo>
                    <a:pt x="2068" y="0"/>
                  </a:moveTo>
                  <a:cubicBezTo>
                    <a:pt x="1868" y="334"/>
                    <a:pt x="1535" y="600"/>
                    <a:pt x="1168" y="701"/>
                  </a:cubicBezTo>
                  <a:cubicBezTo>
                    <a:pt x="1018" y="738"/>
                    <a:pt x="868" y="757"/>
                    <a:pt x="719" y="757"/>
                  </a:cubicBezTo>
                  <a:cubicBezTo>
                    <a:pt x="472" y="757"/>
                    <a:pt x="230" y="705"/>
                    <a:pt x="0" y="600"/>
                  </a:cubicBezTo>
                  <a:lnTo>
                    <a:pt x="0" y="600"/>
                  </a:lnTo>
                  <a:cubicBezTo>
                    <a:pt x="67" y="767"/>
                    <a:pt x="134" y="934"/>
                    <a:pt x="234" y="1134"/>
                  </a:cubicBezTo>
                  <a:cubicBezTo>
                    <a:pt x="401" y="1168"/>
                    <a:pt x="567" y="1201"/>
                    <a:pt x="734" y="1201"/>
                  </a:cubicBezTo>
                  <a:cubicBezTo>
                    <a:pt x="901" y="1201"/>
                    <a:pt x="1101" y="1168"/>
                    <a:pt x="1268" y="1134"/>
                  </a:cubicBezTo>
                  <a:cubicBezTo>
                    <a:pt x="1668" y="1001"/>
                    <a:pt x="2002" y="767"/>
                    <a:pt x="2269" y="434"/>
                  </a:cubicBezTo>
                  <a:cubicBezTo>
                    <a:pt x="2202" y="300"/>
                    <a:pt x="2135" y="133"/>
                    <a:pt x="20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0" name="Google Shape;1020;p43"/>
            <p:cNvSpPr/>
            <p:nvPr/>
          </p:nvSpPr>
          <p:spPr>
            <a:xfrm>
              <a:off x="3109471" y="1903713"/>
              <a:ext cx="39720" cy="33960"/>
            </a:xfrm>
            <a:custGeom>
              <a:avLst/>
              <a:gdLst/>
              <a:ahLst/>
              <a:cxnLst/>
              <a:rect l="l" t="t" r="r" b="b"/>
              <a:pathLst>
                <a:path w="2069" h="1769" extrusionOk="0">
                  <a:moveTo>
                    <a:pt x="1668" y="1"/>
                  </a:moveTo>
                  <a:cubicBezTo>
                    <a:pt x="1635" y="435"/>
                    <a:pt x="1435" y="802"/>
                    <a:pt x="1101" y="1035"/>
                  </a:cubicBezTo>
                  <a:cubicBezTo>
                    <a:pt x="832" y="1245"/>
                    <a:pt x="481" y="1374"/>
                    <a:pt x="123" y="1374"/>
                  </a:cubicBezTo>
                  <a:cubicBezTo>
                    <a:pt x="82" y="1374"/>
                    <a:pt x="41" y="1372"/>
                    <a:pt x="0" y="1369"/>
                  </a:cubicBezTo>
                  <a:lnTo>
                    <a:pt x="0" y="1369"/>
                  </a:lnTo>
                  <a:cubicBezTo>
                    <a:pt x="167" y="1502"/>
                    <a:pt x="301" y="1636"/>
                    <a:pt x="467" y="1769"/>
                  </a:cubicBezTo>
                  <a:cubicBezTo>
                    <a:pt x="801" y="1736"/>
                    <a:pt x="1101" y="1569"/>
                    <a:pt x="1368" y="1369"/>
                  </a:cubicBezTo>
                  <a:cubicBezTo>
                    <a:pt x="1702" y="1102"/>
                    <a:pt x="1935" y="735"/>
                    <a:pt x="2068" y="335"/>
                  </a:cubicBezTo>
                  <a:cubicBezTo>
                    <a:pt x="1935" y="234"/>
                    <a:pt x="1802" y="134"/>
                    <a:pt x="166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1" name="Google Shape;1021;p43"/>
            <p:cNvSpPr/>
            <p:nvPr/>
          </p:nvSpPr>
          <p:spPr>
            <a:xfrm>
              <a:off x="3169655" y="1934467"/>
              <a:ext cx="31407" cy="39720"/>
            </a:xfrm>
            <a:custGeom>
              <a:avLst/>
              <a:gdLst/>
              <a:ahLst/>
              <a:cxnLst/>
              <a:rect l="l" t="t" r="r" b="b"/>
              <a:pathLst>
                <a:path w="1636" h="2069" extrusionOk="0">
                  <a:moveTo>
                    <a:pt x="1135" y="0"/>
                  </a:moveTo>
                  <a:lnTo>
                    <a:pt x="1135" y="0"/>
                  </a:lnTo>
                  <a:cubicBezTo>
                    <a:pt x="1235" y="400"/>
                    <a:pt x="1168" y="834"/>
                    <a:pt x="935" y="1168"/>
                  </a:cubicBezTo>
                  <a:cubicBezTo>
                    <a:pt x="701" y="1501"/>
                    <a:pt x="368" y="1735"/>
                    <a:pt x="1" y="1835"/>
                  </a:cubicBezTo>
                  <a:cubicBezTo>
                    <a:pt x="168" y="1935"/>
                    <a:pt x="368" y="2002"/>
                    <a:pt x="568" y="2068"/>
                  </a:cubicBezTo>
                  <a:cubicBezTo>
                    <a:pt x="868" y="1902"/>
                    <a:pt x="1102" y="1668"/>
                    <a:pt x="1302" y="1401"/>
                  </a:cubicBezTo>
                  <a:cubicBezTo>
                    <a:pt x="1535" y="1034"/>
                    <a:pt x="1635" y="601"/>
                    <a:pt x="1602" y="167"/>
                  </a:cubicBezTo>
                  <a:cubicBezTo>
                    <a:pt x="1435" y="134"/>
                    <a:pt x="1268" y="67"/>
                    <a:pt x="113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2" name="Google Shape;1022;p43"/>
            <p:cNvSpPr/>
            <p:nvPr/>
          </p:nvSpPr>
          <p:spPr>
            <a:xfrm>
              <a:off x="3243297" y="1946619"/>
              <a:ext cx="19889" cy="41006"/>
            </a:xfrm>
            <a:custGeom>
              <a:avLst/>
              <a:gdLst/>
              <a:ahLst/>
              <a:cxnLst/>
              <a:rect l="l" t="t" r="r" b="b"/>
              <a:pathLst>
                <a:path w="1036" h="2136" extrusionOk="0">
                  <a:moveTo>
                    <a:pt x="1" y="1"/>
                  </a:moveTo>
                  <a:cubicBezTo>
                    <a:pt x="335" y="234"/>
                    <a:pt x="535" y="635"/>
                    <a:pt x="568" y="1035"/>
                  </a:cubicBezTo>
                  <a:cubicBezTo>
                    <a:pt x="601" y="1435"/>
                    <a:pt x="468" y="1836"/>
                    <a:pt x="234" y="2136"/>
                  </a:cubicBezTo>
                  <a:lnTo>
                    <a:pt x="735" y="2136"/>
                  </a:lnTo>
                  <a:cubicBezTo>
                    <a:pt x="935" y="1769"/>
                    <a:pt x="1035" y="1402"/>
                    <a:pt x="1002" y="1002"/>
                  </a:cubicBezTo>
                  <a:cubicBezTo>
                    <a:pt x="968" y="635"/>
                    <a:pt x="835" y="268"/>
                    <a:pt x="60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3" name="Google Shape;1023;p43"/>
            <p:cNvSpPr/>
            <p:nvPr/>
          </p:nvSpPr>
          <p:spPr>
            <a:xfrm>
              <a:off x="3316305" y="1935734"/>
              <a:ext cx="20522" cy="43578"/>
            </a:xfrm>
            <a:custGeom>
              <a:avLst/>
              <a:gdLst/>
              <a:ahLst/>
              <a:cxnLst/>
              <a:rect l="l" t="t" r="r" b="b"/>
              <a:pathLst>
                <a:path w="1069" h="2270" extrusionOk="0">
                  <a:moveTo>
                    <a:pt x="501" y="1"/>
                  </a:moveTo>
                  <a:lnTo>
                    <a:pt x="1" y="134"/>
                  </a:lnTo>
                  <a:cubicBezTo>
                    <a:pt x="334" y="401"/>
                    <a:pt x="568" y="801"/>
                    <a:pt x="601" y="1235"/>
                  </a:cubicBezTo>
                  <a:cubicBezTo>
                    <a:pt x="634" y="1602"/>
                    <a:pt x="534" y="1969"/>
                    <a:pt x="301" y="2269"/>
                  </a:cubicBezTo>
                  <a:cubicBezTo>
                    <a:pt x="501" y="2202"/>
                    <a:pt x="701" y="2169"/>
                    <a:pt x="868" y="2102"/>
                  </a:cubicBezTo>
                  <a:cubicBezTo>
                    <a:pt x="1001" y="1836"/>
                    <a:pt x="1068" y="1502"/>
                    <a:pt x="1035" y="1168"/>
                  </a:cubicBezTo>
                  <a:cubicBezTo>
                    <a:pt x="1001" y="735"/>
                    <a:pt x="801" y="334"/>
                    <a:pt x="50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4" name="Google Shape;1024;p43"/>
            <p:cNvSpPr/>
            <p:nvPr/>
          </p:nvSpPr>
          <p:spPr>
            <a:xfrm>
              <a:off x="3372669" y="1913331"/>
              <a:ext cx="24995" cy="42926"/>
            </a:xfrm>
            <a:custGeom>
              <a:avLst/>
              <a:gdLst/>
              <a:ahLst/>
              <a:cxnLst/>
              <a:rect l="l" t="t" r="r" b="b"/>
              <a:pathLst>
                <a:path w="1302" h="2236" extrusionOk="0">
                  <a:moveTo>
                    <a:pt x="467" y="0"/>
                  </a:moveTo>
                  <a:cubicBezTo>
                    <a:pt x="300" y="67"/>
                    <a:pt x="167" y="134"/>
                    <a:pt x="0" y="200"/>
                  </a:cubicBezTo>
                  <a:cubicBezTo>
                    <a:pt x="334" y="367"/>
                    <a:pt x="601" y="667"/>
                    <a:pt x="734" y="1001"/>
                  </a:cubicBezTo>
                  <a:cubicBezTo>
                    <a:pt x="901" y="1401"/>
                    <a:pt x="867" y="1868"/>
                    <a:pt x="701" y="2235"/>
                  </a:cubicBezTo>
                  <a:lnTo>
                    <a:pt x="1234" y="1968"/>
                  </a:lnTo>
                  <a:cubicBezTo>
                    <a:pt x="1301" y="1602"/>
                    <a:pt x="1268" y="1201"/>
                    <a:pt x="1134" y="868"/>
                  </a:cubicBezTo>
                  <a:cubicBezTo>
                    <a:pt x="1001" y="501"/>
                    <a:pt x="767" y="200"/>
                    <a:pt x="46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5" name="Google Shape;1025;p43"/>
            <p:cNvSpPr/>
            <p:nvPr/>
          </p:nvSpPr>
          <p:spPr>
            <a:xfrm>
              <a:off x="3429014" y="1881309"/>
              <a:ext cx="27548" cy="42292"/>
            </a:xfrm>
            <a:custGeom>
              <a:avLst/>
              <a:gdLst/>
              <a:ahLst/>
              <a:cxnLst/>
              <a:rect l="l" t="t" r="r" b="b"/>
              <a:pathLst>
                <a:path w="1435" h="2203" extrusionOk="0">
                  <a:moveTo>
                    <a:pt x="468" y="0"/>
                  </a:moveTo>
                  <a:lnTo>
                    <a:pt x="1" y="267"/>
                  </a:lnTo>
                  <a:cubicBezTo>
                    <a:pt x="401" y="401"/>
                    <a:pt x="734" y="734"/>
                    <a:pt x="901" y="1135"/>
                  </a:cubicBezTo>
                  <a:cubicBezTo>
                    <a:pt x="1035" y="1468"/>
                    <a:pt x="1035" y="1868"/>
                    <a:pt x="935" y="2202"/>
                  </a:cubicBezTo>
                  <a:lnTo>
                    <a:pt x="1402" y="1902"/>
                  </a:lnTo>
                  <a:cubicBezTo>
                    <a:pt x="1435" y="1602"/>
                    <a:pt x="1402" y="1268"/>
                    <a:pt x="1301" y="968"/>
                  </a:cubicBezTo>
                  <a:cubicBezTo>
                    <a:pt x="1135" y="568"/>
                    <a:pt x="834" y="234"/>
                    <a:pt x="4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6" name="Google Shape;1026;p43"/>
            <p:cNvSpPr/>
            <p:nvPr/>
          </p:nvSpPr>
          <p:spPr>
            <a:xfrm>
              <a:off x="3488564" y="1842895"/>
              <a:ext cx="25648" cy="46112"/>
            </a:xfrm>
            <a:custGeom>
              <a:avLst/>
              <a:gdLst/>
              <a:ahLst/>
              <a:cxnLst/>
              <a:rect l="l" t="t" r="r" b="b"/>
              <a:pathLst>
                <a:path w="1336" h="2402" extrusionOk="0">
                  <a:moveTo>
                    <a:pt x="401" y="0"/>
                  </a:moveTo>
                  <a:lnTo>
                    <a:pt x="1" y="267"/>
                  </a:lnTo>
                  <a:cubicBezTo>
                    <a:pt x="368" y="434"/>
                    <a:pt x="635" y="734"/>
                    <a:pt x="768" y="1101"/>
                  </a:cubicBezTo>
                  <a:cubicBezTo>
                    <a:pt x="935" y="1534"/>
                    <a:pt x="901" y="2001"/>
                    <a:pt x="701" y="2402"/>
                  </a:cubicBezTo>
                  <a:lnTo>
                    <a:pt x="1268" y="2001"/>
                  </a:lnTo>
                  <a:cubicBezTo>
                    <a:pt x="1335" y="1635"/>
                    <a:pt x="1302" y="1268"/>
                    <a:pt x="1168" y="934"/>
                  </a:cubicBezTo>
                  <a:cubicBezTo>
                    <a:pt x="1001" y="567"/>
                    <a:pt x="735" y="234"/>
                    <a:pt x="40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7" name="Google Shape;1027;p43"/>
            <p:cNvSpPr/>
            <p:nvPr/>
          </p:nvSpPr>
          <p:spPr>
            <a:xfrm>
              <a:off x="3534043" y="1810221"/>
              <a:ext cx="26262" cy="45498"/>
            </a:xfrm>
            <a:custGeom>
              <a:avLst/>
              <a:gdLst/>
              <a:ahLst/>
              <a:cxnLst/>
              <a:rect l="l" t="t" r="r" b="b"/>
              <a:pathLst>
                <a:path w="1368" h="2370" extrusionOk="0">
                  <a:moveTo>
                    <a:pt x="434" y="1"/>
                  </a:moveTo>
                  <a:cubicBezTo>
                    <a:pt x="300" y="101"/>
                    <a:pt x="134" y="201"/>
                    <a:pt x="0" y="268"/>
                  </a:cubicBezTo>
                  <a:cubicBezTo>
                    <a:pt x="367" y="434"/>
                    <a:pt x="667" y="735"/>
                    <a:pt x="801" y="1102"/>
                  </a:cubicBezTo>
                  <a:cubicBezTo>
                    <a:pt x="967" y="1502"/>
                    <a:pt x="934" y="1969"/>
                    <a:pt x="767" y="2369"/>
                  </a:cubicBezTo>
                  <a:cubicBezTo>
                    <a:pt x="934" y="2236"/>
                    <a:pt x="1134" y="2102"/>
                    <a:pt x="1334" y="2002"/>
                  </a:cubicBezTo>
                  <a:cubicBezTo>
                    <a:pt x="1368" y="1635"/>
                    <a:pt x="1334" y="1268"/>
                    <a:pt x="1201" y="935"/>
                  </a:cubicBezTo>
                  <a:cubicBezTo>
                    <a:pt x="1068" y="568"/>
                    <a:pt x="767" y="234"/>
                    <a:pt x="43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8" name="Google Shape;1028;p43"/>
            <p:cNvSpPr/>
            <p:nvPr/>
          </p:nvSpPr>
          <p:spPr>
            <a:xfrm>
              <a:off x="1267759" y="2535138"/>
              <a:ext cx="493107" cy="315069"/>
            </a:xfrm>
            <a:custGeom>
              <a:avLst/>
              <a:gdLst/>
              <a:ahLst/>
              <a:cxnLst/>
              <a:rect l="l" t="t" r="r" b="b"/>
              <a:pathLst>
                <a:path w="25686" h="16412" extrusionOk="0">
                  <a:moveTo>
                    <a:pt x="25685" y="0"/>
                  </a:moveTo>
                  <a:lnTo>
                    <a:pt x="0" y="14844"/>
                  </a:lnTo>
                  <a:lnTo>
                    <a:pt x="0" y="16412"/>
                  </a:lnTo>
                  <a:lnTo>
                    <a:pt x="25685" y="1568"/>
                  </a:lnTo>
                  <a:lnTo>
                    <a:pt x="25685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9" name="Google Shape;1029;p43"/>
            <p:cNvSpPr/>
            <p:nvPr/>
          </p:nvSpPr>
          <p:spPr>
            <a:xfrm>
              <a:off x="1267759" y="2689467"/>
              <a:ext cx="317642" cy="213265"/>
            </a:xfrm>
            <a:custGeom>
              <a:avLst/>
              <a:gdLst/>
              <a:ahLst/>
              <a:cxnLst/>
              <a:rect l="l" t="t" r="r" b="b"/>
              <a:pathLst>
                <a:path w="16546" h="11109" extrusionOk="0">
                  <a:moveTo>
                    <a:pt x="16545" y="0"/>
                  </a:moveTo>
                  <a:lnTo>
                    <a:pt x="0" y="9540"/>
                  </a:lnTo>
                  <a:lnTo>
                    <a:pt x="0" y="11108"/>
                  </a:lnTo>
                  <a:lnTo>
                    <a:pt x="16545" y="1568"/>
                  </a:lnTo>
                  <a:lnTo>
                    <a:pt x="16545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0" name="Google Shape;1030;p43"/>
            <p:cNvSpPr/>
            <p:nvPr/>
          </p:nvSpPr>
          <p:spPr>
            <a:xfrm>
              <a:off x="1267759" y="2535138"/>
              <a:ext cx="493107" cy="315069"/>
            </a:xfrm>
            <a:custGeom>
              <a:avLst/>
              <a:gdLst/>
              <a:ahLst/>
              <a:cxnLst/>
              <a:rect l="l" t="t" r="r" b="b"/>
              <a:pathLst>
                <a:path w="25686" h="16412" extrusionOk="0">
                  <a:moveTo>
                    <a:pt x="25685" y="0"/>
                  </a:moveTo>
                  <a:lnTo>
                    <a:pt x="0" y="14844"/>
                  </a:lnTo>
                  <a:lnTo>
                    <a:pt x="0" y="16412"/>
                  </a:lnTo>
                  <a:lnTo>
                    <a:pt x="25685" y="1568"/>
                  </a:lnTo>
                  <a:lnTo>
                    <a:pt x="256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1" name="Google Shape;1031;p43"/>
            <p:cNvSpPr/>
            <p:nvPr/>
          </p:nvSpPr>
          <p:spPr>
            <a:xfrm>
              <a:off x="1267759" y="2689467"/>
              <a:ext cx="317642" cy="213265"/>
            </a:xfrm>
            <a:custGeom>
              <a:avLst/>
              <a:gdLst/>
              <a:ahLst/>
              <a:cxnLst/>
              <a:rect l="l" t="t" r="r" b="b"/>
              <a:pathLst>
                <a:path w="16546" h="11109" extrusionOk="0">
                  <a:moveTo>
                    <a:pt x="16545" y="0"/>
                  </a:moveTo>
                  <a:lnTo>
                    <a:pt x="0" y="9540"/>
                  </a:lnTo>
                  <a:lnTo>
                    <a:pt x="0" y="11108"/>
                  </a:lnTo>
                  <a:lnTo>
                    <a:pt x="16545" y="1568"/>
                  </a:lnTo>
                  <a:lnTo>
                    <a:pt x="1654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2" name="Google Shape;1032;p43"/>
            <p:cNvSpPr/>
            <p:nvPr/>
          </p:nvSpPr>
          <p:spPr>
            <a:xfrm>
              <a:off x="1267759" y="2188047"/>
              <a:ext cx="612842" cy="596217"/>
            </a:xfrm>
            <a:custGeom>
              <a:avLst/>
              <a:gdLst/>
              <a:ahLst/>
              <a:cxnLst/>
              <a:rect l="l" t="t" r="r" b="b"/>
              <a:pathLst>
                <a:path w="31923" h="31057" extrusionOk="0">
                  <a:moveTo>
                    <a:pt x="31890" y="1"/>
                  </a:moveTo>
                  <a:cubicBezTo>
                    <a:pt x="31289" y="1035"/>
                    <a:pt x="30856" y="2169"/>
                    <a:pt x="30622" y="3336"/>
                  </a:cubicBezTo>
                  <a:cubicBezTo>
                    <a:pt x="30355" y="4837"/>
                    <a:pt x="30422" y="6505"/>
                    <a:pt x="29388" y="7840"/>
                  </a:cubicBezTo>
                  <a:cubicBezTo>
                    <a:pt x="29154" y="8173"/>
                    <a:pt x="28821" y="8440"/>
                    <a:pt x="28487" y="8640"/>
                  </a:cubicBezTo>
                  <a:cubicBezTo>
                    <a:pt x="28181" y="8844"/>
                    <a:pt x="27856" y="8931"/>
                    <a:pt x="27511" y="8931"/>
                  </a:cubicBezTo>
                  <a:cubicBezTo>
                    <a:pt x="27405" y="8931"/>
                    <a:pt x="27296" y="8923"/>
                    <a:pt x="27186" y="8907"/>
                  </a:cubicBezTo>
                  <a:cubicBezTo>
                    <a:pt x="26552" y="8740"/>
                    <a:pt x="26152" y="8140"/>
                    <a:pt x="25885" y="7473"/>
                  </a:cubicBezTo>
                  <a:cubicBezTo>
                    <a:pt x="25552" y="6539"/>
                    <a:pt x="25385" y="5371"/>
                    <a:pt x="24818" y="4704"/>
                  </a:cubicBezTo>
                  <a:cubicBezTo>
                    <a:pt x="24526" y="4373"/>
                    <a:pt x="24121" y="4202"/>
                    <a:pt x="23715" y="4202"/>
                  </a:cubicBezTo>
                  <a:cubicBezTo>
                    <a:pt x="23425" y="4202"/>
                    <a:pt x="23134" y="4290"/>
                    <a:pt x="22883" y="4470"/>
                  </a:cubicBezTo>
                  <a:cubicBezTo>
                    <a:pt x="22616" y="4637"/>
                    <a:pt x="22383" y="4837"/>
                    <a:pt x="22183" y="5071"/>
                  </a:cubicBezTo>
                  <a:cubicBezTo>
                    <a:pt x="21349" y="6038"/>
                    <a:pt x="21182" y="7373"/>
                    <a:pt x="21049" y="8507"/>
                  </a:cubicBezTo>
                  <a:lnTo>
                    <a:pt x="20582" y="13243"/>
                  </a:lnTo>
                  <a:cubicBezTo>
                    <a:pt x="20548" y="14077"/>
                    <a:pt x="20381" y="14878"/>
                    <a:pt x="20148" y="15678"/>
                  </a:cubicBezTo>
                  <a:cubicBezTo>
                    <a:pt x="19881" y="16546"/>
                    <a:pt x="19381" y="17313"/>
                    <a:pt x="18714" y="17913"/>
                  </a:cubicBezTo>
                  <a:cubicBezTo>
                    <a:pt x="18647" y="17980"/>
                    <a:pt x="18547" y="18013"/>
                    <a:pt x="18447" y="18080"/>
                  </a:cubicBezTo>
                  <a:cubicBezTo>
                    <a:pt x="18213" y="18230"/>
                    <a:pt x="17938" y="18305"/>
                    <a:pt x="17659" y="18305"/>
                  </a:cubicBezTo>
                  <a:cubicBezTo>
                    <a:pt x="17379" y="18305"/>
                    <a:pt x="17096" y="18230"/>
                    <a:pt x="16846" y="18080"/>
                  </a:cubicBezTo>
                  <a:cubicBezTo>
                    <a:pt x="16412" y="17647"/>
                    <a:pt x="16045" y="17146"/>
                    <a:pt x="15811" y="16612"/>
                  </a:cubicBezTo>
                  <a:cubicBezTo>
                    <a:pt x="15511" y="15945"/>
                    <a:pt x="15011" y="15378"/>
                    <a:pt x="14410" y="15011"/>
                  </a:cubicBezTo>
                  <a:cubicBezTo>
                    <a:pt x="14146" y="14886"/>
                    <a:pt x="13864" y="14825"/>
                    <a:pt x="13582" y="14825"/>
                  </a:cubicBezTo>
                  <a:cubicBezTo>
                    <a:pt x="13188" y="14825"/>
                    <a:pt x="12792" y="14945"/>
                    <a:pt x="12442" y="15178"/>
                  </a:cubicBezTo>
                  <a:cubicBezTo>
                    <a:pt x="12309" y="15245"/>
                    <a:pt x="12209" y="15312"/>
                    <a:pt x="12075" y="15412"/>
                  </a:cubicBezTo>
                  <a:cubicBezTo>
                    <a:pt x="10775" y="16412"/>
                    <a:pt x="9974" y="18414"/>
                    <a:pt x="9374" y="20182"/>
                  </a:cubicBezTo>
                  <a:cubicBezTo>
                    <a:pt x="8740" y="21916"/>
                    <a:pt x="7939" y="23918"/>
                    <a:pt x="6605" y="24885"/>
                  </a:cubicBezTo>
                  <a:cubicBezTo>
                    <a:pt x="6505" y="24952"/>
                    <a:pt x="6405" y="25019"/>
                    <a:pt x="6305" y="25085"/>
                  </a:cubicBezTo>
                  <a:cubicBezTo>
                    <a:pt x="5944" y="25301"/>
                    <a:pt x="5546" y="25406"/>
                    <a:pt x="5149" y="25406"/>
                  </a:cubicBezTo>
                  <a:cubicBezTo>
                    <a:pt x="4627" y="25406"/>
                    <a:pt x="4105" y="25226"/>
                    <a:pt x="3669" y="24885"/>
                  </a:cubicBezTo>
                  <a:cubicBezTo>
                    <a:pt x="2936" y="24318"/>
                    <a:pt x="2369" y="23484"/>
                    <a:pt x="1435" y="23251"/>
                  </a:cubicBezTo>
                  <a:cubicBezTo>
                    <a:pt x="1284" y="23221"/>
                    <a:pt x="1134" y="23206"/>
                    <a:pt x="986" y="23206"/>
                  </a:cubicBezTo>
                  <a:cubicBezTo>
                    <a:pt x="640" y="23206"/>
                    <a:pt x="304" y="23287"/>
                    <a:pt x="0" y="23451"/>
                  </a:cubicBezTo>
                  <a:lnTo>
                    <a:pt x="0" y="31056"/>
                  </a:lnTo>
                  <a:lnTo>
                    <a:pt x="31923" y="12610"/>
                  </a:lnTo>
                  <a:lnTo>
                    <a:pt x="31890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3" name="Google Shape;1033;p43"/>
            <p:cNvSpPr/>
            <p:nvPr/>
          </p:nvSpPr>
          <p:spPr>
            <a:xfrm>
              <a:off x="1267759" y="2188047"/>
              <a:ext cx="612842" cy="596217"/>
            </a:xfrm>
            <a:custGeom>
              <a:avLst/>
              <a:gdLst/>
              <a:ahLst/>
              <a:cxnLst/>
              <a:rect l="l" t="t" r="r" b="b"/>
              <a:pathLst>
                <a:path w="31923" h="31057" extrusionOk="0">
                  <a:moveTo>
                    <a:pt x="31890" y="1"/>
                  </a:moveTo>
                  <a:cubicBezTo>
                    <a:pt x="31289" y="1035"/>
                    <a:pt x="30856" y="2169"/>
                    <a:pt x="30622" y="3336"/>
                  </a:cubicBezTo>
                  <a:cubicBezTo>
                    <a:pt x="30355" y="4837"/>
                    <a:pt x="30422" y="6505"/>
                    <a:pt x="29388" y="7840"/>
                  </a:cubicBezTo>
                  <a:cubicBezTo>
                    <a:pt x="29154" y="8173"/>
                    <a:pt x="28821" y="8440"/>
                    <a:pt x="28487" y="8640"/>
                  </a:cubicBezTo>
                  <a:cubicBezTo>
                    <a:pt x="28181" y="8844"/>
                    <a:pt x="27856" y="8931"/>
                    <a:pt x="27511" y="8931"/>
                  </a:cubicBezTo>
                  <a:cubicBezTo>
                    <a:pt x="27405" y="8931"/>
                    <a:pt x="27296" y="8923"/>
                    <a:pt x="27186" y="8907"/>
                  </a:cubicBezTo>
                  <a:cubicBezTo>
                    <a:pt x="26552" y="8740"/>
                    <a:pt x="26152" y="8140"/>
                    <a:pt x="25885" y="7473"/>
                  </a:cubicBezTo>
                  <a:cubicBezTo>
                    <a:pt x="25552" y="6539"/>
                    <a:pt x="25385" y="5371"/>
                    <a:pt x="24818" y="4704"/>
                  </a:cubicBezTo>
                  <a:cubicBezTo>
                    <a:pt x="24526" y="4373"/>
                    <a:pt x="24121" y="4202"/>
                    <a:pt x="23715" y="4202"/>
                  </a:cubicBezTo>
                  <a:cubicBezTo>
                    <a:pt x="23425" y="4202"/>
                    <a:pt x="23134" y="4290"/>
                    <a:pt x="22883" y="4470"/>
                  </a:cubicBezTo>
                  <a:cubicBezTo>
                    <a:pt x="22616" y="4637"/>
                    <a:pt x="22383" y="4837"/>
                    <a:pt x="22183" y="5071"/>
                  </a:cubicBezTo>
                  <a:cubicBezTo>
                    <a:pt x="21349" y="6038"/>
                    <a:pt x="21182" y="7373"/>
                    <a:pt x="21049" y="8507"/>
                  </a:cubicBezTo>
                  <a:lnTo>
                    <a:pt x="20582" y="13243"/>
                  </a:lnTo>
                  <a:cubicBezTo>
                    <a:pt x="20548" y="14077"/>
                    <a:pt x="20381" y="14878"/>
                    <a:pt x="20148" y="15678"/>
                  </a:cubicBezTo>
                  <a:cubicBezTo>
                    <a:pt x="19881" y="16546"/>
                    <a:pt x="19381" y="17313"/>
                    <a:pt x="18714" y="17913"/>
                  </a:cubicBezTo>
                  <a:cubicBezTo>
                    <a:pt x="18647" y="17980"/>
                    <a:pt x="18547" y="18013"/>
                    <a:pt x="18447" y="18080"/>
                  </a:cubicBezTo>
                  <a:cubicBezTo>
                    <a:pt x="18213" y="18230"/>
                    <a:pt x="17938" y="18305"/>
                    <a:pt x="17659" y="18305"/>
                  </a:cubicBezTo>
                  <a:cubicBezTo>
                    <a:pt x="17379" y="18305"/>
                    <a:pt x="17096" y="18230"/>
                    <a:pt x="16846" y="18080"/>
                  </a:cubicBezTo>
                  <a:cubicBezTo>
                    <a:pt x="16412" y="17647"/>
                    <a:pt x="16045" y="17146"/>
                    <a:pt x="15811" y="16612"/>
                  </a:cubicBezTo>
                  <a:cubicBezTo>
                    <a:pt x="15511" y="15945"/>
                    <a:pt x="15011" y="15378"/>
                    <a:pt x="14410" y="15011"/>
                  </a:cubicBezTo>
                  <a:cubicBezTo>
                    <a:pt x="14146" y="14886"/>
                    <a:pt x="13864" y="14825"/>
                    <a:pt x="13582" y="14825"/>
                  </a:cubicBezTo>
                  <a:cubicBezTo>
                    <a:pt x="13188" y="14825"/>
                    <a:pt x="12792" y="14945"/>
                    <a:pt x="12442" y="15178"/>
                  </a:cubicBezTo>
                  <a:cubicBezTo>
                    <a:pt x="12309" y="15245"/>
                    <a:pt x="12209" y="15312"/>
                    <a:pt x="12075" y="15412"/>
                  </a:cubicBezTo>
                  <a:cubicBezTo>
                    <a:pt x="10775" y="16412"/>
                    <a:pt x="9974" y="18414"/>
                    <a:pt x="9374" y="20182"/>
                  </a:cubicBezTo>
                  <a:cubicBezTo>
                    <a:pt x="8740" y="21916"/>
                    <a:pt x="7939" y="23918"/>
                    <a:pt x="6605" y="24885"/>
                  </a:cubicBezTo>
                  <a:cubicBezTo>
                    <a:pt x="6505" y="24952"/>
                    <a:pt x="6405" y="25019"/>
                    <a:pt x="6305" y="25085"/>
                  </a:cubicBezTo>
                  <a:cubicBezTo>
                    <a:pt x="5944" y="25301"/>
                    <a:pt x="5546" y="25406"/>
                    <a:pt x="5149" y="25406"/>
                  </a:cubicBezTo>
                  <a:cubicBezTo>
                    <a:pt x="4627" y="25406"/>
                    <a:pt x="4105" y="25226"/>
                    <a:pt x="3669" y="24885"/>
                  </a:cubicBezTo>
                  <a:cubicBezTo>
                    <a:pt x="2936" y="24318"/>
                    <a:pt x="2369" y="23484"/>
                    <a:pt x="1435" y="23251"/>
                  </a:cubicBezTo>
                  <a:cubicBezTo>
                    <a:pt x="1284" y="23221"/>
                    <a:pt x="1134" y="23206"/>
                    <a:pt x="986" y="23206"/>
                  </a:cubicBezTo>
                  <a:cubicBezTo>
                    <a:pt x="640" y="23206"/>
                    <a:pt x="304" y="23287"/>
                    <a:pt x="0" y="23451"/>
                  </a:cubicBezTo>
                  <a:lnTo>
                    <a:pt x="0" y="31056"/>
                  </a:lnTo>
                  <a:lnTo>
                    <a:pt x="31923" y="12610"/>
                  </a:lnTo>
                  <a:lnTo>
                    <a:pt x="3189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4" name="Google Shape;1034;p43"/>
            <p:cNvSpPr/>
            <p:nvPr/>
          </p:nvSpPr>
          <p:spPr>
            <a:xfrm>
              <a:off x="1269026" y="1548521"/>
              <a:ext cx="613514" cy="536455"/>
            </a:xfrm>
            <a:custGeom>
              <a:avLst/>
              <a:gdLst/>
              <a:ahLst/>
              <a:cxnLst/>
              <a:rect l="l" t="t" r="r" b="b"/>
              <a:pathLst>
                <a:path w="31958" h="27944" extrusionOk="0">
                  <a:moveTo>
                    <a:pt x="30424" y="0"/>
                  </a:moveTo>
                  <a:cubicBezTo>
                    <a:pt x="30261" y="0"/>
                    <a:pt x="30102" y="52"/>
                    <a:pt x="29956" y="157"/>
                  </a:cubicBezTo>
                  <a:lnTo>
                    <a:pt x="1135" y="16802"/>
                  </a:lnTo>
                  <a:cubicBezTo>
                    <a:pt x="435" y="17235"/>
                    <a:pt x="34" y="17969"/>
                    <a:pt x="1" y="18770"/>
                  </a:cubicBezTo>
                  <a:lnTo>
                    <a:pt x="1" y="26542"/>
                  </a:lnTo>
                  <a:cubicBezTo>
                    <a:pt x="1" y="26809"/>
                    <a:pt x="101" y="27109"/>
                    <a:pt x="334" y="27276"/>
                  </a:cubicBezTo>
                  <a:lnTo>
                    <a:pt x="1535" y="27943"/>
                  </a:lnTo>
                  <a:cubicBezTo>
                    <a:pt x="1302" y="27776"/>
                    <a:pt x="1168" y="27509"/>
                    <a:pt x="1202" y="27243"/>
                  </a:cubicBezTo>
                  <a:lnTo>
                    <a:pt x="1202" y="19437"/>
                  </a:lnTo>
                  <a:cubicBezTo>
                    <a:pt x="1235" y="18670"/>
                    <a:pt x="1635" y="17936"/>
                    <a:pt x="2336" y="17502"/>
                  </a:cubicBezTo>
                  <a:lnTo>
                    <a:pt x="31156" y="824"/>
                  </a:lnTo>
                  <a:cubicBezTo>
                    <a:pt x="31292" y="727"/>
                    <a:pt x="31451" y="675"/>
                    <a:pt x="31613" y="675"/>
                  </a:cubicBezTo>
                  <a:cubicBezTo>
                    <a:pt x="31728" y="675"/>
                    <a:pt x="31846" y="701"/>
                    <a:pt x="31957" y="757"/>
                  </a:cubicBezTo>
                  <a:lnTo>
                    <a:pt x="30790" y="90"/>
                  </a:lnTo>
                  <a:lnTo>
                    <a:pt x="30723" y="56"/>
                  </a:lnTo>
                  <a:cubicBezTo>
                    <a:pt x="30623" y="19"/>
                    <a:pt x="30523" y="0"/>
                    <a:pt x="30424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5" name="Google Shape;1035;p43"/>
            <p:cNvSpPr/>
            <p:nvPr/>
          </p:nvSpPr>
          <p:spPr>
            <a:xfrm>
              <a:off x="1290700" y="1561959"/>
              <a:ext cx="598866" cy="525090"/>
            </a:xfrm>
            <a:custGeom>
              <a:avLst/>
              <a:gdLst/>
              <a:ahLst/>
              <a:cxnLst/>
              <a:rect l="l" t="t" r="r" b="b"/>
              <a:pathLst>
                <a:path w="31195" h="27352" extrusionOk="0">
                  <a:moveTo>
                    <a:pt x="30521" y="1"/>
                  </a:moveTo>
                  <a:cubicBezTo>
                    <a:pt x="30350" y="1"/>
                    <a:pt x="30186" y="53"/>
                    <a:pt x="30061" y="157"/>
                  </a:cubicBezTo>
                  <a:lnTo>
                    <a:pt x="1207" y="16802"/>
                  </a:lnTo>
                  <a:cubicBezTo>
                    <a:pt x="540" y="17236"/>
                    <a:pt x="139" y="17970"/>
                    <a:pt x="73" y="18737"/>
                  </a:cubicBezTo>
                  <a:lnTo>
                    <a:pt x="73" y="26543"/>
                  </a:lnTo>
                  <a:cubicBezTo>
                    <a:pt x="1" y="26999"/>
                    <a:pt x="378" y="27351"/>
                    <a:pt x="769" y="27351"/>
                  </a:cubicBezTo>
                  <a:cubicBezTo>
                    <a:pt x="922" y="27351"/>
                    <a:pt x="1076" y="27298"/>
                    <a:pt x="1207" y="27176"/>
                  </a:cubicBezTo>
                  <a:lnTo>
                    <a:pt x="30027" y="10498"/>
                  </a:lnTo>
                  <a:cubicBezTo>
                    <a:pt x="30695" y="10064"/>
                    <a:pt x="31128" y="9330"/>
                    <a:pt x="31162" y="8530"/>
                  </a:cubicBezTo>
                  <a:lnTo>
                    <a:pt x="31162" y="757"/>
                  </a:lnTo>
                  <a:cubicBezTo>
                    <a:pt x="31195" y="491"/>
                    <a:pt x="31095" y="224"/>
                    <a:pt x="30861" y="57"/>
                  </a:cubicBezTo>
                  <a:lnTo>
                    <a:pt x="30828" y="57"/>
                  </a:lnTo>
                  <a:cubicBezTo>
                    <a:pt x="30728" y="19"/>
                    <a:pt x="30623" y="1"/>
                    <a:pt x="3052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6" name="Google Shape;1036;p43"/>
            <p:cNvSpPr/>
            <p:nvPr/>
          </p:nvSpPr>
          <p:spPr>
            <a:xfrm>
              <a:off x="1271599" y="1548521"/>
              <a:ext cx="610941" cy="360337"/>
            </a:xfrm>
            <a:custGeom>
              <a:avLst/>
              <a:gdLst/>
              <a:ahLst/>
              <a:cxnLst/>
              <a:rect l="l" t="t" r="r" b="b"/>
              <a:pathLst>
                <a:path w="31824" h="18770" extrusionOk="0">
                  <a:moveTo>
                    <a:pt x="30290" y="0"/>
                  </a:moveTo>
                  <a:cubicBezTo>
                    <a:pt x="30127" y="0"/>
                    <a:pt x="29968" y="52"/>
                    <a:pt x="29822" y="157"/>
                  </a:cubicBezTo>
                  <a:lnTo>
                    <a:pt x="1001" y="16802"/>
                  </a:lnTo>
                  <a:cubicBezTo>
                    <a:pt x="501" y="17102"/>
                    <a:pt x="167" y="17569"/>
                    <a:pt x="0" y="18103"/>
                  </a:cubicBezTo>
                  <a:lnTo>
                    <a:pt x="1168" y="18770"/>
                  </a:lnTo>
                  <a:cubicBezTo>
                    <a:pt x="1368" y="18236"/>
                    <a:pt x="1702" y="17802"/>
                    <a:pt x="2202" y="17502"/>
                  </a:cubicBezTo>
                  <a:lnTo>
                    <a:pt x="31022" y="824"/>
                  </a:lnTo>
                  <a:cubicBezTo>
                    <a:pt x="31158" y="727"/>
                    <a:pt x="31317" y="675"/>
                    <a:pt x="31479" y="675"/>
                  </a:cubicBezTo>
                  <a:cubicBezTo>
                    <a:pt x="31594" y="675"/>
                    <a:pt x="31712" y="701"/>
                    <a:pt x="31823" y="757"/>
                  </a:cubicBezTo>
                  <a:lnTo>
                    <a:pt x="30656" y="90"/>
                  </a:lnTo>
                  <a:lnTo>
                    <a:pt x="30589" y="56"/>
                  </a:lnTo>
                  <a:cubicBezTo>
                    <a:pt x="30489" y="19"/>
                    <a:pt x="30389" y="0"/>
                    <a:pt x="302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7" name="Google Shape;1037;p43"/>
            <p:cNvSpPr/>
            <p:nvPr/>
          </p:nvSpPr>
          <p:spPr>
            <a:xfrm>
              <a:off x="1269026" y="1896034"/>
              <a:ext cx="29487" cy="188942"/>
            </a:xfrm>
            <a:custGeom>
              <a:avLst/>
              <a:gdLst/>
              <a:ahLst/>
              <a:cxnLst/>
              <a:rect l="l" t="t" r="r" b="b"/>
              <a:pathLst>
                <a:path w="1536" h="9842" extrusionOk="0">
                  <a:moveTo>
                    <a:pt x="134" y="1"/>
                  </a:moveTo>
                  <a:cubicBezTo>
                    <a:pt x="34" y="234"/>
                    <a:pt x="1" y="434"/>
                    <a:pt x="1" y="668"/>
                  </a:cubicBezTo>
                  <a:lnTo>
                    <a:pt x="1" y="8440"/>
                  </a:lnTo>
                  <a:cubicBezTo>
                    <a:pt x="1" y="8707"/>
                    <a:pt x="101" y="9007"/>
                    <a:pt x="334" y="9174"/>
                  </a:cubicBezTo>
                  <a:lnTo>
                    <a:pt x="1535" y="9841"/>
                  </a:lnTo>
                  <a:cubicBezTo>
                    <a:pt x="1302" y="9674"/>
                    <a:pt x="1168" y="9407"/>
                    <a:pt x="1202" y="9141"/>
                  </a:cubicBezTo>
                  <a:lnTo>
                    <a:pt x="1202" y="1335"/>
                  </a:lnTo>
                  <a:cubicBezTo>
                    <a:pt x="1202" y="1101"/>
                    <a:pt x="1235" y="901"/>
                    <a:pt x="1335" y="668"/>
                  </a:cubicBezTo>
                  <a:lnTo>
                    <a:pt x="13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8" name="Google Shape;1038;p43"/>
            <p:cNvSpPr/>
            <p:nvPr/>
          </p:nvSpPr>
          <p:spPr>
            <a:xfrm>
              <a:off x="1269026" y="1549154"/>
              <a:ext cx="620540" cy="537069"/>
            </a:xfrm>
            <a:custGeom>
              <a:avLst/>
              <a:gdLst/>
              <a:ahLst/>
              <a:cxnLst/>
              <a:rect l="l" t="t" r="r" b="b"/>
              <a:pathLst>
                <a:path w="32324" h="27976" extrusionOk="0">
                  <a:moveTo>
                    <a:pt x="30441" y="1"/>
                  </a:moveTo>
                  <a:cubicBezTo>
                    <a:pt x="30278" y="1"/>
                    <a:pt x="30114" y="53"/>
                    <a:pt x="29989" y="157"/>
                  </a:cubicBezTo>
                  <a:lnTo>
                    <a:pt x="1135" y="16769"/>
                  </a:lnTo>
                  <a:cubicBezTo>
                    <a:pt x="1035" y="16835"/>
                    <a:pt x="935" y="16902"/>
                    <a:pt x="835" y="16969"/>
                  </a:cubicBezTo>
                  <a:cubicBezTo>
                    <a:pt x="801" y="17002"/>
                    <a:pt x="801" y="17002"/>
                    <a:pt x="768" y="17036"/>
                  </a:cubicBezTo>
                  <a:cubicBezTo>
                    <a:pt x="701" y="17102"/>
                    <a:pt x="601" y="17202"/>
                    <a:pt x="535" y="17302"/>
                  </a:cubicBezTo>
                  <a:cubicBezTo>
                    <a:pt x="368" y="17536"/>
                    <a:pt x="234" y="17803"/>
                    <a:pt x="134" y="18070"/>
                  </a:cubicBezTo>
                  <a:cubicBezTo>
                    <a:pt x="101" y="18170"/>
                    <a:pt x="68" y="18270"/>
                    <a:pt x="34" y="18370"/>
                  </a:cubicBezTo>
                  <a:lnTo>
                    <a:pt x="34" y="18403"/>
                  </a:lnTo>
                  <a:cubicBezTo>
                    <a:pt x="1" y="18503"/>
                    <a:pt x="1" y="18603"/>
                    <a:pt x="1" y="18737"/>
                  </a:cubicBezTo>
                  <a:lnTo>
                    <a:pt x="34" y="26509"/>
                  </a:lnTo>
                  <a:cubicBezTo>
                    <a:pt x="1" y="26776"/>
                    <a:pt x="134" y="27043"/>
                    <a:pt x="334" y="27210"/>
                  </a:cubicBezTo>
                  <a:lnTo>
                    <a:pt x="1535" y="27910"/>
                  </a:lnTo>
                  <a:cubicBezTo>
                    <a:pt x="1646" y="27952"/>
                    <a:pt x="1762" y="27976"/>
                    <a:pt x="1877" y="27976"/>
                  </a:cubicBezTo>
                  <a:cubicBezTo>
                    <a:pt x="2039" y="27976"/>
                    <a:pt x="2199" y="27927"/>
                    <a:pt x="2336" y="27810"/>
                  </a:cubicBezTo>
                  <a:lnTo>
                    <a:pt x="31190" y="11165"/>
                  </a:lnTo>
                  <a:cubicBezTo>
                    <a:pt x="31857" y="10731"/>
                    <a:pt x="32257" y="9997"/>
                    <a:pt x="32324" y="9230"/>
                  </a:cubicBezTo>
                  <a:lnTo>
                    <a:pt x="32291" y="1458"/>
                  </a:lnTo>
                  <a:cubicBezTo>
                    <a:pt x="32324" y="1191"/>
                    <a:pt x="32191" y="924"/>
                    <a:pt x="31990" y="757"/>
                  </a:cubicBezTo>
                  <a:lnTo>
                    <a:pt x="31957" y="757"/>
                  </a:lnTo>
                  <a:lnTo>
                    <a:pt x="30790" y="90"/>
                  </a:lnTo>
                  <a:lnTo>
                    <a:pt x="30756" y="57"/>
                  </a:lnTo>
                  <a:lnTo>
                    <a:pt x="30723" y="57"/>
                  </a:lnTo>
                  <a:cubicBezTo>
                    <a:pt x="30635" y="19"/>
                    <a:pt x="30538" y="1"/>
                    <a:pt x="304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9" name="Google Shape;1039;p43"/>
            <p:cNvSpPr/>
            <p:nvPr/>
          </p:nvSpPr>
          <p:spPr>
            <a:xfrm>
              <a:off x="1338828" y="1855700"/>
              <a:ext cx="176137" cy="126166"/>
            </a:xfrm>
            <a:custGeom>
              <a:avLst/>
              <a:gdLst/>
              <a:ahLst/>
              <a:cxnLst/>
              <a:rect l="l" t="t" r="r" b="b"/>
              <a:pathLst>
                <a:path w="9175" h="6572" extrusionOk="0">
                  <a:moveTo>
                    <a:pt x="9174" y="0"/>
                  </a:moveTo>
                  <a:lnTo>
                    <a:pt x="1" y="5304"/>
                  </a:lnTo>
                  <a:lnTo>
                    <a:pt x="1" y="6572"/>
                  </a:lnTo>
                  <a:lnTo>
                    <a:pt x="9174" y="1268"/>
                  </a:lnTo>
                  <a:lnTo>
                    <a:pt x="917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0" name="Google Shape;1040;p43"/>
            <p:cNvSpPr/>
            <p:nvPr/>
          </p:nvSpPr>
          <p:spPr>
            <a:xfrm>
              <a:off x="1338828" y="1860826"/>
              <a:ext cx="78153" cy="69802"/>
            </a:xfrm>
            <a:custGeom>
              <a:avLst/>
              <a:gdLst/>
              <a:ahLst/>
              <a:cxnLst/>
              <a:rect l="l" t="t" r="r" b="b"/>
              <a:pathLst>
                <a:path w="4071" h="3636" extrusionOk="0">
                  <a:moveTo>
                    <a:pt x="4070" y="0"/>
                  </a:moveTo>
                  <a:lnTo>
                    <a:pt x="1" y="2368"/>
                  </a:lnTo>
                  <a:lnTo>
                    <a:pt x="1" y="3636"/>
                  </a:lnTo>
                  <a:lnTo>
                    <a:pt x="4070" y="1301"/>
                  </a:lnTo>
                  <a:lnTo>
                    <a:pt x="407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1" name="Google Shape;1041;p43"/>
            <p:cNvSpPr/>
            <p:nvPr/>
          </p:nvSpPr>
          <p:spPr>
            <a:xfrm>
              <a:off x="1765320" y="1697397"/>
              <a:ext cx="32041" cy="47015"/>
            </a:xfrm>
            <a:custGeom>
              <a:avLst/>
              <a:gdLst/>
              <a:ahLst/>
              <a:cxnLst/>
              <a:rect l="l" t="t" r="r" b="b"/>
              <a:pathLst>
                <a:path w="1669" h="2449" extrusionOk="0">
                  <a:moveTo>
                    <a:pt x="1422" y="0"/>
                  </a:moveTo>
                  <a:cubicBezTo>
                    <a:pt x="1357" y="0"/>
                    <a:pt x="1282" y="23"/>
                    <a:pt x="1202" y="74"/>
                  </a:cubicBezTo>
                  <a:lnTo>
                    <a:pt x="468" y="507"/>
                  </a:lnTo>
                  <a:cubicBezTo>
                    <a:pt x="167" y="674"/>
                    <a:pt x="1" y="941"/>
                    <a:pt x="1" y="1275"/>
                  </a:cubicBezTo>
                  <a:lnTo>
                    <a:pt x="1" y="2142"/>
                  </a:lnTo>
                  <a:cubicBezTo>
                    <a:pt x="1" y="2328"/>
                    <a:pt x="98" y="2449"/>
                    <a:pt x="247" y="2449"/>
                  </a:cubicBezTo>
                  <a:cubicBezTo>
                    <a:pt x="312" y="2449"/>
                    <a:pt x="387" y="2426"/>
                    <a:pt x="468" y="2375"/>
                  </a:cubicBezTo>
                  <a:lnTo>
                    <a:pt x="1202" y="1975"/>
                  </a:lnTo>
                  <a:cubicBezTo>
                    <a:pt x="1468" y="1808"/>
                    <a:pt x="1635" y="1508"/>
                    <a:pt x="1669" y="1174"/>
                  </a:cubicBezTo>
                  <a:lnTo>
                    <a:pt x="1669" y="307"/>
                  </a:lnTo>
                  <a:cubicBezTo>
                    <a:pt x="1669" y="121"/>
                    <a:pt x="1571" y="0"/>
                    <a:pt x="142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2" name="Google Shape;1042;p43"/>
            <p:cNvSpPr/>
            <p:nvPr/>
          </p:nvSpPr>
          <p:spPr>
            <a:xfrm>
              <a:off x="1778777" y="1633681"/>
              <a:ext cx="70455" cy="100998"/>
            </a:xfrm>
            <a:custGeom>
              <a:avLst/>
              <a:gdLst/>
              <a:ahLst/>
              <a:cxnLst/>
              <a:rect l="l" t="t" r="r" b="b"/>
              <a:pathLst>
                <a:path w="3670" h="5261" extrusionOk="0">
                  <a:moveTo>
                    <a:pt x="1719" y="0"/>
                  </a:moveTo>
                  <a:cubicBezTo>
                    <a:pt x="1241" y="0"/>
                    <a:pt x="701" y="158"/>
                    <a:pt x="134" y="491"/>
                  </a:cubicBezTo>
                  <a:lnTo>
                    <a:pt x="0" y="557"/>
                  </a:lnTo>
                  <a:lnTo>
                    <a:pt x="0" y="1591"/>
                  </a:lnTo>
                  <a:lnTo>
                    <a:pt x="134" y="1525"/>
                  </a:lnTo>
                  <a:cubicBezTo>
                    <a:pt x="552" y="1281"/>
                    <a:pt x="948" y="1166"/>
                    <a:pt x="1300" y="1166"/>
                  </a:cubicBezTo>
                  <a:cubicBezTo>
                    <a:pt x="2153" y="1166"/>
                    <a:pt x="2745" y="1845"/>
                    <a:pt x="2769" y="3026"/>
                  </a:cubicBezTo>
                  <a:cubicBezTo>
                    <a:pt x="2735" y="3760"/>
                    <a:pt x="2535" y="4493"/>
                    <a:pt x="2235" y="5161"/>
                  </a:cubicBezTo>
                  <a:lnTo>
                    <a:pt x="3002" y="5261"/>
                  </a:lnTo>
                  <a:cubicBezTo>
                    <a:pt x="3403" y="4393"/>
                    <a:pt x="3636" y="3459"/>
                    <a:pt x="3669" y="2492"/>
                  </a:cubicBezTo>
                  <a:cubicBezTo>
                    <a:pt x="3669" y="913"/>
                    <a:pt x="2870" y="0"/>
                    <a:pt x="1719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3" name="Google Shape;1043;p43"/>
            <p:cNvSpPr/>
            <p:nvPr/>
          </p:nvSpPr>
          <p:spPr>
            <a:xfrm>
              <a:off x="1628288" y="1720780"/>
              <a:ext cx="69821" cy="100998"/>
            </a:xfrm>
            <a:custGeom>
              <a:avLst/>
              <a:gdLst/>
              <a:ahLst/>
              <a:cxnLst/>
              <a:rect l="l" t="t" r="r" b="b"/>
              <a:pathLst>
                <a:path w="3637" h="5261" extrusionOk="0">
                  <a:moveTo>
                    <a:pt x="1682" y="1"/>
                  </a:moveTo>
                  <a:cubicBezTo>
                    <a:pt x="1204" y="1"/>
                    <a:pt x="667" y="158"/>
                    <a:pt x="100" y="490"/>
                  </a:cubicBezTo>
                  <a:lnTo>
                    <a:pt x="0" y="557"/>
                  </a:lnTo>
                  <a:lnTo>
                    <a:pt x="0" y="1591"/>
                  </a:lnTo>
                  <a:lnTo>
                    <a:pt x="100" y="1524"/>
                  </a:lnTo>
                  <a:cubicBezTo>
                    <a:pt x="519" y="1281"/>
                    <a:pt x="918" y="1165"/>
                    <a:pt x="1273" y="1165"/>
                  </a:cubicBezTo>
                  <a:cubicBezTo>
                    <a:pt x="2134" y="1165"/>
                    <a:pt x="2736" y="1844"/>
                    <a:pt x="2736" y="3025"/>
                  </a:cubicBezTo>
                  <a:cubicBezTo>
                    <a:pt x="2702" y="3793"/>
                    <a:pt x="2535" y="4493"/>
                    <a:pt x="2202" y="5160"/>
                  </a:cubicBezTo>
                  <a:lnTo>
                    <a:pt x="2969" y="5260"/>
                  </a:lnTo>
                  <a:cubicBezTo>
                    <a:pt x="3403" y="4426"/>
                    <a:pt x="3603" y="3459"/>
                    <a:pt x="3636" y="2525"/>
                  </a:cubicBezTo>
                  <a:cubicBezTo>
                    <a:pt x="3636" y="921"/>
                    <a:pt x="2835" y="1"/>
                    <a:pt x="168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4" name="Google Shape;1044;p43"/>
            <p:cNvSpPr/>
            <p:nvPr/>
          </p:nvSpPr>
          <p:spPr>
            <a:xfrm>
              <a:off x="1713448" y="1644374"/>
              <a:ext cx="122979" cy="163639"/>
            </a:xfrm>
            <a:custGeom>
              <a:avLst/>
              <a:gdLst/>
              <a:ahLst/>
              <a:cxnLst/>
              <a:rect l="l" t="t" r="r" b="b"/>
              <a:pathLst>
                <a:path w="6406" h="8524" extrusionOk="0">
                  <a:moveTo>
                    <a:pt x="3403" y="0"/>
                  </a:moveTo>
                  <a:cubicBezTo>
                    <a:pt x="1502" y="1168"/>
                    <a:pt x="1" y="3836"/>
                    <a:pt x="1" y="6038"/>
                  </a:cubicBezTo>
                  <a:cubicBezTo>
                    <a:pt x="1" y="7600"/>
                    <a:pt x="807" y="8524"/>
                    <a:pt x="1966" y="8524"/>
                  </a:cubicBezTo>
                  <a:cubicBezTo>
                    <a:pt x="2441" y="8524"/>
                    <a:pt x="2974" y="8369"/>
                    <a:pt x="3537" y="8039"/>
                  </a:cubicBezTo>
                  <a:cubicBezTo>
                    <a:pt x="4804" y="7239"/>
                    <a:pt x="5805" y="6071"/>
                    <a:pt x="6405" y="4704"/>
                  </a:cubicBezTo>
                  <a:lnTo>
                    <a:pt x="5638" y="4604"/>
                  </a:lnTo>
                  <a:cubicBezTo>
                    <a:pt x="5171" y="5604"/>
                    <a:pt x="4437" y="6438"/>
                    <a:pt x="3537" y="7005"/>
                  </a:cubicBezTo>
                  <a:cubicBezTo>
                    <a:pt x="3118" y="7249"/>
                    <a:pt x="2719" y="7364"/>
                    <a:pt x="2364" y="7364"/>
                  </a:cubicBezTo>
                  <a:cubicBezTo>
                    <a:pt x="1503" y="7364"/>
                    <a:pt x="901" y="6685"/>
                    <a:pt x="901" y="5504"/>
                  </a:cubicBezTo>
                  <a:cubicBezTo>
                    <a:pt x="1001" y="3703"/>
                    <a:pt x="1935" y="2068"/>
                    <a:pt x="3403" y="1034"/>
                  </a:cubicBezTo>
                  <a:lnTo>
                    <a:pt x="340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5" name="Google Shape;1045;p43"/>
            <p:cNvSpPr/>
            <p:nvPr/>
          </p:nvSpPr>
          <p:spPr>
            <a:xfrm>
              <a:off x="1268393" y="2184899"/>
              <a:ext cx="55730" cy="82300"/>
            </a:xfrm>
            <a:custGeom>
              <a:avLst/>
              <a:gdLst/>
              <a:ahLst/>
              <a:cxnLst/>
              <a:rect l="l" t="t" r="r" b="b"/>
              <a:pathLst>
                <a:path w="2903" h="4287" extrusionOk="0">
                  <a:moveTo>
                    <a:pt x="2446" y="1"/>
                  </a:moveTo>
                  <a:cubicBezTo>
                    <a:pt x="2341" y="1"/>
                    <a:pt x="2224" y="32"/>
                    <a:pt x="2102" y="98"/>
                  </a:cubicBezTo>
                  <a:lnTo>
                    <a:pt x="801" y="865"/>
                  </a:lnTo>
                  <a:cubicBezTo>
                    <a:pt x="334" y="1165"/>
                    <a:pt x="34" y="1666"/>
                    <a:pt x="1" y="2233"/>
                  </a:cubicBezTo>
                  <a:lnTo>
                    <a:pt x="1" y="3734"/>
                  </a:lnTo>
                  <a:cubicBezTo>
                    <a:pt x="1" y="4083"/>
                    <a:pt x="179" y="4286"/>
                    <a:pt x="435" y="4286"/>
                  </a:cubicBezTo>
                  <a:cubicBezTo>
                    <a:pt x="545" y="4286"/>
                    <a:pt x="670" y="4248"/>
                    <a:pt x="801" y="4167"/>
                  </a:cubicBezTo>
                  <a:lnTo>
                    <a:pt x="2102" y="3434"/>
                  </a:lnTo>
                  <a:cubicBezTo>
                    <a:pt x="2569" y="3100"/>
                    <a:pt x="2869" y="2600"/>
                    <a:pt x="2903" y="2066"/>
                  </a:cubicBezTo>
                  <a:lnTo>
                    <a:pt x="2903" y="565"/>
                  </a:lnTo>
                  <a:cubicBezTo>
                    <a:pt x="2903" y="205"/>
                    <a:pt x="2713" y="1"/>
                    <a:pt x="2446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6" name="Google Shape;1046;p43"/>
            <p:cNvSpPr/>
            <p:nvPr/>
          </p:nvSpPr>
          <p:spPr>
            <a:xfrm>
              <a:off x="1268393" y="2265816"/>
              <a:ext cx="55730" cy="82280"/>
            </a:xfrm>
            <a:custGeom>
              <a:avLst/>
              <a:gdLst/>
              <a:ahLst/>
              <a:cxnLst/>
              <a:rect l="l" t="t" r="r" b="b"/>
              <a:pathLst>
                <a:path w="2903" h="4286" extrusionOk="0">
                  <a:moveTo>
                    <a:pt x="2468" y="1"/>
                  </a:moveTo>
                  <a:cubicBezTo>
                    <a:pt x="2358" y="1"/>
                    <a:pt x="2233" y="39"/>
                    <a:pt x="2102" y="119"/>
                  </a:cubicBezTo>
                  <a:lnTo>
                    <a:pt x="801" y="886"/>
                  </a:lnTo>
                  <a:cubicBezTo>
                    <a:pt x="334" y="1187"/>
                    <a:pt x="34" y="1687"/>
                    <a:pt x="1" y="2221"/>
                  </a:cubicBezTo>
                  <a:lnTo>
                    <a:pt x="1" y="3722"/>
                  </a:lnTo>
                  <a:cubicBezTo>
                    <a:pt x="1" y="4081"/>
                    <a:pt x="190" y="4286"/>
                    <a:pt x="458" y="4286"/>
                  </a:cubicBezTo>
                  <a:cubicBezTo>
                    <a:pt x="562" y="4286"/>
                    <a:pt x="679" y="4255"/>
                    <a:pt x="801" y="4189"/>
                  </a:cubicBezTo>
                  <a:lnTo>
                    <a:pt x="2102" y="3422"/>
                  </a:lnTo>
                  <a:cubicBezTo>
                    <a:pt x="2569" y="3121"/>
                    <a:pt x="2869" y="2621"/>
                    <a:pt x="2903" y="2087"/>
                  </a:cubicBezTo>
                  <a:lnTo>
                    <a:pt x="2903" y="553"/>
                  </a:lnTo>
                  <a:cubicBezTo>
                    <a:pt x="2903" y="204"/>
                    <a:pt x="2724" y="1"/>
                    <a:pt x="246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7" name="Google Shape;1047;p43"/>
            <p:cNvSpPr/>
            <p:nvPr/>
          </p:nvSpPr>
          <p:spPr>
            <a:xfrm>
              <a:off x="1269026" y="2347790"/>
              <a:ext cx="55097" cy="82050"/>
            </a:xfrm>
            <a:custGeom>
              <a:avLst/>
              <a:gdLst/>
              <a:ahLst/>
              <a:cxnLst/>
              <a:rect l="l" t="t" r="r" b="b"/>
              <a:pathLst>
                <a:path w="2870" h="4274" extrusionOk="0">
                  <a:moveTo>
                    <a:pt x="2447" y="0"/>
                  </a:moveTo>
                  <a:cubicBezTo>
                    <a:pt x="2341" y="0"/>
                    <a:pt x="2223" y="38"/>
                    <a:pt x="2102" y="119"/>
                  </a:cubicBezTo>
                  <a:lnTo>
                    <a:pt x="768" y="853"/>
                  </a:lnTo>
                  <a:cubicBezTo>
                    <a:pt x="301" y="1153"/>
                    <a:pt x="34" y="1653"/>
                    <a:pt x="1" y="2220"/>
                  </a:cubicBezTo>
                  <a:lnTo>
                    <a:pt x="1" y="3722"/>
                  </a:lnTo>
                  <a:cubicBezTo>
                    <a:pt x="1" y="4071"/>
                    <a:pt x="163" y="4274"/>
                    <a:pt x="409" y="4274"/>
                  </a:cubicBezTo>
                  <a:cubicBezTo>
                    <a:pt x="515" y="4274"/>
                    <a:pt x="637" y="4236"/>
                    <a:pt x="768" y="4155"/>
                  </a:cubicBezTo>
                  <a:lnTo>
                    <a:pt x="2102" y="3421"/>
                  </a:lnTo>
                  <a:cubicBezTo>
                    <a:pt x="2569" y="3121"/>
                    <a:pt x="2836" y="2621"/>
                    <a:pt x="2870" y="2054"/>
                  </a:cubicBezTo>
                  <a:lnTo>
                    <a:pt x="2870" y="553"/>
                  </a:lnTo>
                  <a:cubicBezTo>
                    <a:pt x="2870" y="203"/>
                    <a:pt x="2691" y="0"/>
                    <a:pt x="244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8" name="Google Shape;1048;p43"/>
            <p:cNvSpPr/>
            <p:nvPr/>
          </p:nvSpPr>
          <p:spPr>
            <a:xfrm>
              <a:off x="1268393" y="2184899"/>
              <a:ext cx="55730" cy="82300"/>
            </a:xfrm>
            <a:custGeom>
              <a:avLst/>
              <a:gdLst/>
              <a:ahLst/>
              <a:cxnLst/>
              <a:rect l="l" t="t" r="r" b="b"/>
              <a:pathLst>
                <a:path w="2903" h="4287" extrusionOk="0">
                  <a:moveTo>
                    <a:pt x="2446" y="1"/>
                  </a:moveTo>
                  <a:cubicBezTo>
                    <a:pt x="2341" y="1"/>
                    <a:pt x="2224" y="32"/>
                    <a:pt x="2102" y="98"/>
                  </a:cubicBezTo>
                  <a:lnTo>
                    <a:pt x="801" y="865"/>
                  </a:lnTo>
                  <a:cubicBezTo>
                    <a:pt x="334" y="1165"/>
                    <a:pt x="34" y="1666"/>
                    <a:pt x="1" y="2233"/>
                  </a:cubicBezTo>
                  <a:lnTo>
                    <a:pt x="1" y="3734"/>
                  </a:lnTo>
                  <a:cubicBezTo>
                    <a:pt x="1" y="4083"/>
                    <a:pt x="179" y="4286"/>
                    <a:pt x="435" y="4286"/>
                  </a:cubicBezTo>
                  <a:cubicBezTo>
                    <a:pt x="545" y="4286"/>
                    <a:pt x="670" y="4248"/>
                    <a:pt x="801" y="4167"/>
                  </a:cubicBezTo>
                  <a:lnTo>
                    <a:pt x="2102" y="3434"/>
                  </a:lnTo>
                  <a:cubicBezTo>
                    <a:pt x="2569" y="3100"/>
                    <a:pt x="2869" y="2600"/>
                    <a:pt x="2903" y="2066"/>
                  </a:cubicBezTo>
                  <a:lnTo>
                    <a:pt x="2903" y="565"/>
                  </a:lnTo>
                  <a:cubicBezTo>
                    <a:pt x="2903" y="205"/>
                    <a:pt x="2713" y="1"/>
                    <a:pt x="24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9" name="Google Shape;1049;p43"/>
            <p:cNvSpPr/>
            <p:nvPr/>
          </p:nvSpPr>
          <p:spPr>
            <a:xfrm>
              <a:off x="1268393" y="2265816"/>
              <a:ext cx="55730" cy="82280"/>
            </a:xfrm>
            <a:custGeom>
              <a:avLst/>
              <a:gdLst/>
              <a:ahLst/>
              <a:cxnLst/>
              <a:rect l="l" t="t" r="r" b="b"/>
              <a:pathLst>
                <a:path w="2903" h="4286" extrusionOk="0">
                  <a:moveTo>
                    <a:pt x="2468" y="1"/>
                  </a:moveTo>
                  <a:cubicBezTo>
                    <a:pt x="2358" y="1"/>
                    <a:pt x="2233" y="39"/>
                    <a:pt x="2102" y="119"/>
                  </a:cubicBezTo>
                  <a:lnTo>
                    <a:pt x="801" y="886"/>
                  </a:lnTo>
                  <a:cubicBezTo>
                    <a:pt x="334" y="1187"/>
                    <a:pt x="34" y="1687"/>
                    <a:pt x="1" y="2221"/>
                  </a:cubicBezTo>
                  <a:lnTo>
                    <a:pt x="1" y="3722"/>
                  </a:lnTo>
                  <a:cubicBezTo>
                    <a:pt x="1" y="4081"/>
                    <a:pt x="190" y="4286"/>
                    <a:pt x="458" y="4286"/>
                  </a:cubicBezTo>
                  <a:cubicBezTo>
                    <a:pt x="562" y="4286"/>
                    <a:pt x="679" y="4255"/>
                    <a:pt x="801" y="4189"/>
                  </a:cubicBezTo>
                  <a:lnTo>
                    <a:pt x="2102" y="3422"/>
                  </a:lnTo>
                  <a:cubicBezTo>
                    <a:pt x="2569" y="3121"/>
                    <a:pt x="2869" y="2621"/>
                    <a:pt x="2903" y="2087"/>
                  </a:cubicBezTo>
                  <a:lnTo>
                    <a:pt x="2903" y="553"/>
                  </a:lnTo>
                  <a:cubicBezTo>
                    <a:pt x="2903" y="204"/>
                    <a:pt x="2724" y="1"/>
                    <a:pt x="24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0" name="Google Shape;1050;p43"/>
            <p:cNvSpPr/>
            <p:nvPr/>
          </p:nvSpPr>
          <p:spPr>
            <a:xfrm>
              <a:off x="1269026" y="2347790"/>
              <a:ext cx="55097" cy="82050"/>
            </a:xfrm>
            <a:custGeom>
              <a:avLst/>
              <a:gdLst/>
              <a:ahLst/>
              <a:cxnLst/>
              <a:rect l="l" t="t" r="r" b="b"/>
              <a:pathLst>
                <a:path w="2870" h="4274" extrusionOk="0">
                  <a:moveTo>
                    <a:pt x="2447" y="0"/>
                  </a:moveTo>
                  <a:cubicBezTo>
                    <a:pt x="2341" y="0"/>
                    <a:pt x="2223" y="38"/>
                    <a:pt x="2102" y="119"/>
                  </a:cubicBezTo>
                  <a:lnTo>
                    <a:pt x="768" y="853"/>
                  </a:lnTo>
                  <a:cubicBezTo>
                    <a:pt x="301" y="1153"/>
                    <a:pt x="34" y="1653"/>
                    <a:pt x="1" y="2220"/>
                  </a:cubicBezTo>
                  <a:lnTo>
                    <a:pt x="1" y="3722"/>
                  </a:lnTo>
                  <a:cubicBezTo>
                    <a:pt x="1" y="4071"/>
                    <a:pt x="163" y="4274"/>
                    <a:pt x="409" y="4274"/>
                  </a:cubicBezTo>
                  <a:cubicBezTo>
                    <a:pt x="515" y="4274"/>
                    <a:pt x="637" y="4236"/>
                    <a:pt x="768" y="4155"/>
                  </a:cubicBezTo>
                  <a:lnTo>
                    <a:pt x="2102" y="3421"/>
                  </a:lnTo>
                  <a:cubicBezTo>
                    <a:pt x="2569" y="3121"/>
                    <a:pt x="2836" y="2621"/>
                    <a:pt x="2870" y="2054"/>
                  </a:cubicBezTo>
                  <a:lnTo>
                    <a:pt x="2870" y="553"/>
                  </a:lnTo>
                  <a:cubicBezTo>
                    <a:pt x="2870" y="203"/>
                    <a:pt x="2691" y="0"/>
                    <a:pt x="24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1" name="Google Shape;1051;p43"/>
            <p:cNvSpPr/>
            <p:nvPr/>
          </p:nvSpPr>
          <p:spPr>
            <a:xfrm>
              <a:off x="1345874" y="2144507"/>
              <a:ext cx="353503" cy="233115"/>
            </a:xfrm>
            <a:custGeom>
              <a:avLst/>
              <a:gdLst/>
              <a:ahLst/>
              <a:cxnLst/>
              <a:rect l="l" t="t" r="r" b="b"/>
              <a:pathLst>
                <a:path w="18414" h="12143" extrusionOk="0">
                  <a:moveTo>
                    <a:pt x="18381" y="0"/>
                  </a:moveTo>
                  <a:lnTo>
                    <a:pt x="1" y="10641"/>
                  </a:lnTo>
                  <a:lnTo>
                    <a:pt x="1" y="12142"/>
                  </a:lnTo>
                  <a:lnTo>
                    <a:pt x="18414" y="1501"/>
                  </a:lnTo>
                  <a:lnTo>
                    <a:pt x="1838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2" name="Google Shape;1052;p43"/>
            <p:cNvSpPr/>
            <p:nvPr/>
          </p:nvSpPr>
          <p:spPr>
            <a:xfrm>
              <a:off x="1345874" y="1958791"/>
              <a:ext cx="534094" cy="337492"/>
            </a:xfrm>
            <a:custGeom>
              <a:avLst/>
              <a:gdLst/>
              <a:ahLst/>
              <a:cxnLst/>
              <a:rect l="l" t="t" r="r" b="b"/>
              <a:pathLst>
                <a:path w="27821" h="17580" extrusionOk="0">
                  <a:moveTo>
                    <a:pt x="27821" y="1"/>
                  </a:moveTo>
                  <a:lnTo>
                    <a:pt x="1" y="16079"/>
                  </a:lnTo>
                  <a:lnTo>
                    <a:pt x="1" y="17580"/>
                  </a:lnTo>
                  <a:lnTo>
                    <a:pt x="27821" y="1502"/>
                  </a:lnTo>
                  <a:lnTo>
                    <a:pt x="278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3" name="Google Shape;1053;p43"/>
            <p:cNvSpPr/>
            <p:nvPr/>
          </p:nvSpPr>
          <p:spPr>
            <a:xfrm>
              <a:off x="1345874" y="1909491"/>
              <a:ext cx="477749" cy="306757"/>
            </a:xfrm>
            <a:custGeom>
              <a:avLst/>
              <a:gdLst/>
              <a:ahLst/>
              <a:cxnLst/>
              <a:rect l="l" t="t" r="r" b="b"/>
              <a:pathLst>
                <a:path w="24886" h="15979" extrusionOk="0">
                  <a:moveTo>
                    <a:pt x="24885" y="0"/>
                  </a:moveTo>
                  <a:lnTo>
                    <a:pt x="1" y="14477"/>
                  </a:lnTo>
                  <a:lnTo>
                    <a:pt x="1" y="15978"/>
                  </a:lnTo>
                  <a:lnTo>
                    <a:pt x="24885" y="1501"/>
                  </a:lnTo>
                  <a:lnTo>
                    <a:pt x="2488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4" name="Google Shape;1054;p43"/>
            <p:cNvSpPr/>
            <p:nvPr/>
          </p:nvSpPr>
          <p:spPr>
            <a:xfrm>
              <a:off x="1614197" y="1784880"/>
              <a:ext cx="32041" cy="47264"/>
            </a:xfrm>
            <a:custGeom>
              <a:avLst/>
              <a:gdLst/>
              <a:ahLst/>
              <a:cxnLst/>
              <a:rect l="l" t="t" r="r" b="b"/>
              <a:pathLst>
                <a:path w="1669" h="2462" extrusionOk="0">
                  <a:moveTo>
                    <a:pt x="1399" y="1"/>
                  </a:moveTo>
                  <a:cubicBezTo>
                    <a:pt x="1339" y="1"/>
                    <a:pt x="1273" y="18"/>
                    <a:pt x="1201" y="53"/>
                  </a:cubicBezTo>
                  <a:lnTo>
                    <a:pt x="467" y="487"/>
                  </a:lnTo>
                  <a:cubicBezTo>
                    <a:pt x="201" y="654"/>
                    <a:pt x="34" y="954"/>
                    <a:pt x="0" y="1287"/>
                  </a:cubicBezTo>
                  <a:lnTo>
                    <a:pt x="0" y="2155"/>
                  </a:lnTo>
                  <a:cubicBezTo>
                    <a:pt x="0" y="2341"/>
                    <a:pt x="98" y="2462"/>
                    <a:pt x="247" y="2462"/>
                  </a:cubicBezTo>
                  <a:cubicBezTo>
                    <a:pt x="312" y="2462"/>
                    <a:pt x="386" y="2439"/>
                    <a:pt x="467" y="2388"/>
                  </a:cubicBezTo>
                  <a:lnTo>
                    <a:pt x="1235" y="1988"/>
                  </a:lnTo>
                  <a:cubicBezTo>
                    <a:pt x="1501" y="1821"/>
                    <a:pt x="1668" y="1521"/>
                    <a:pt x="1668" y="1187"/>
                  </a:cubicBezTo>
                  <a:lnTo>
                    <a:pt x="1668" y="320"/>
                  </a:lnTo>
                  <a:cubicBezTo>
                    <a:pt x="1668" y="125"/>
                    <a:pt x="1561" y="1"/>
                    <a:pt x="13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5" name="Google Shape;1055;p43"/>
            <p:cNvSpPr/>
            <p:nvPr/>
          </p:nvSpPr>
          <p:spPr>
            <a:xfrm>
              <a:off x="1562326" y="1731454"/>
              <a:ext cx="122979" cy="163659"/>
            </a:xfrm>
            <a:custGeom>
              <a:avLst/>
              <a:gdLst/>
              <a:ahLst/>
              <a:cxnLst/>
              <a:rect l="l" t="t" r="r" b="b"/>
              <a:pathLst>
                <a:path w="6406" h="8525" extrusionOk="0">
                  <a:moveTo>
                    <a:pt x="3436" y="1"/>
                  </a:moveTo>
                  <a:lnTo>
                    <a:pt x="3436" y="1"/>
                  </a:lnTo>
                  <a:cubicBezTo>
                    <a:pt x="1535" y="1168"/>
                    <a:pt x="0" y="3837"/>
                    <a:pt x="0" y="6039"/>
                  </a:cubicBezTo>
                  <a:cubicBezTo>
                    <a:pt x="0" y="7601"/>
                    <a:pt x="806" y="8524"/>
                    <a:pt x="1977" y="8524"/>
                  </a:cubicBezTo>
                  <a:cubicBezTo>
                    <a:pt x="2457" y="8524"/>
                    <a:pt x="2998" y="8369"/>
                    <a:pt x="3570" y="8040"/>
                  </a:cubicBezTo>
                  <a:cubicBezTo>
                    <a:pt x="4804" y="7239"/>
                    <a:pt x="5805" y="6105"/>
                    <a:pt x="6405" y="4704"/>
                  </a:cubicBezTo>
                  <a:lnTo>
                    <a:pt x="5638" y="4604"/>
                  </a:lnTo>
                  <a:cubicBezTo>
                    <a:pt x="5171" y="5605"/>
                    <a:pt x="4470" y="6439"/>
                    <a:pt x="3536" y="7006"/>
                  </a:cubicBezTo>
                  <a:cubicBezTo>
                    <a:pt x="3117" y="7249"/>
                    <a:pt x="2719" y="7365"/>
                    <a:pt x="2364" y="7365"/>
                  </a:cubicBezTo>
                  <a:cubicBezTo>
                    <a:pt x="1503" y="7365"/>
                    <a:pt x="901" y="6686"/>
                    <a:pt x="901" y="5505"/>
                  </a:cubicBezTo>
                  <a:cubicBezTo>
                    <a:pt x="1001" y="3704"/>
                    <a:pt x="1935" y="2069"/>
                    <a:pt x="3403" y="1035"/>
                  </a:cubicBezTo>
                  <a:lnTo>
                    <a:pt x="34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6" name="Google Shape;1056;p43"/>
            <p:cNvSpPr/>
            <p:nvPr/>
          </p:nvSpPr>
          <p:spPr>
            <a:xfrm>
              <a:off x="1493157" y="3100581"/>
              <a:ext cx="2503892" cy="909827"/>
            </a:xfrm>
            <a:custGeom>
              <a:avLst/>
              <a:gdLst/>
              <a:ahLst/>
              <a:cxnLst/>
              <a:rect l="l" t="t" r="r" b="b"/>
              <a:pathLst>
                <a:path w="130428" h="47393" extrusionOk="0">
                  <a:moveTo>
                    <a:pt x="1" y="1"/>
                  </a:moveTo>
                  <a:lnTo>
                    <a:pt x="1" y="9608"/>
                  </a:lnTo>
                  <a:cubicBezTo>
                    <a:pt x="1" y="10241"/>
                    <a:pt x="435" y="10875"/>
                    <a:pt x="1268" y="11375"/>
                  </a:cubicBezTo>
                  <a:lnTo>
                    <a:pt x="62412" y="46667"/>
                  </a:lnTo>
                  <a:cubicBezTo>
                    <a:pt x="63363" y="47151"/>
                    <a:pt x="64397" y="47393"/>
                    <a:pt x="65431" y="47393"/>
                  </a:cubicBezTo>
                  <a:cubicBezTo>
                    <a:pt x="66465" y="47393"/>
                    <a:pt x="67499" y="47151"/>
                    <a:pt x="68450" y="46667"/>
                  </a:cubicBezTo>
                  <a:lnTo>
                    <a:pt x="129193" y="11375"/>
                  </a:lnTo>
                  <a:cubicBezTo>
                    <a:pt x="130027" y="10875"/>
                    <a:pt x="130427" y="10241"/>
                    <a:pt x="130427" y="9608"/>
                  </a:cubicBezTo>
                  <a:lnTo>
                    <a:pt x="130427" y="1"/>
                  </a:lnTo>
                  <a:cubicBezTo>
                    <a:pt x="130427" y="634"/>
                    <a:pt x="130027" y="1268"/>
                    <a:pt x="129193" y="1735"/>
                  </a:cubicBezTo>
                  <a:lnTo>
                    <a:pt x="68450" y="37060"/>
                  </a:lnTo>
                  <a:cubicBezTo>
                    <a:pt x="67499" y="37544"/>
                    <a:pt x="66465" y="37786"/>
                    <a:pt x="65431" y="37786"/>
                  </a:cubicBezTo>
                  <a:cubicBezTo>
                    <a:pt x="64397" y="37786"/>
                    <a:pt x="63363" y="37544"/>
                    <a:pt x="62412" y="37060"/>
                  </a:cubicBezTo>
                  <a:lnTo>
                    <a:pt x="1268" y="1735"/>
                  </a:lnTo>
                  <a:cubicBezTo>
                    <a:pt x="435" y="1268"/>
                    <a:pt x="1" y="634"/>
                    <a:pt x="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7" name="Google Shape;1057;p43"/>
            <p:cNvSpPr/>
            <p:nvPr/>
          </p:nvSpPr>
          <p:spPr>
            <a:xfrm>
              <a:off x="1492523" y="2375204"/>
              <a:ext cx="2504525" cy="1450774"/>
            </a:xfrm>
            <a:custGeom>
              <a:avLst/>
              <a:gdLst/>
              <a:ahLst/>
              <a:cxnLst/>
              <a:rect l="l" t="t" r="r" b="b"/>
              <a:pathLst>
                <a:path w="130461" h="75571" extrusionOk="0">
                  <a:moveTo>
                    <a:pt x="65030" y="0"/>
                  </a:moveTo>
                  <a:cubicBezTo>
                    <a:pt x="63996" y="0"/>
                    <a:pt x="62962" y="242"/>
                    <a:pt x="62011" y="726"/>
                  </a:cubicBezTo>
                  <a:lnTo>
                    <a:pt x="1268" y="36051"/>
                  </a:lnTo>
                  <a:cubicBezTo>
                    <a:pt x="434" y="36518"/>
                    <a:pt x="1" y="37152"/>
                    <a:pt x="1" y="37786"/>
                  </a:cubicBezTo>
                  <a:cubicBezTo>
                    <a:pt x="1" y="38419"/>
                    <a:pt x="468" y="39053"/>
                    <a:pt x="1301" y="39520"/>
                  </a:cubicBezTo>
                  <a:lnTo>
                    <a:pt x="62445" y="74845"/>
                  </a:lnTo>
                  <a:cubicBezTo>
                    <a:pt x="63396" y="75329"/>
                    <a:pt x="64430" y="75571"/>
                    <a:pt x="65464" y="75571"/>
                  </a:cubicBezTo>
                  <a:cubicBezTo>
                    <a:pt x="66498" y="75571"/>
                    <a:pt x="67532" y="75329"/>
                    <a:pt x="68483" y="74845"/>
                  </a:cubicBezTo>
                  <a:lnTo>
                    <a:pt x="129226" y="39520"/>
                  </a:lnTo>
                  <a:cubicBezTo>
                    <a:pt x="130060" y="39053"/>
                    <a:pt x="130460" y="38419"/>
                    <a:pt x="130460" y="37786"/>
                  </a:cubicBezTo>
                  <a:cubicBezTo>
                    <a:pt x="130460" y="37152"/>
                    <a:pt x="130060" y="36551"/>
                    <a:pt x="129226" y="36051"/>
                  </a:cubicBezTo>
                  <a:lnTo>
                    <a:pt x="68049" y="726"/>
                  </a:lnTo>
                  <a:cubicBezTo>
                    <a:pt x="67098" y="242"/>
                    <a:pt x="66064" y="0"/>
                    <a:pt x="650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8" name="Google Shape;1058;p43"/>
            <p:cNvSpPr/>
            <p:nvPr/>
          </p:nvSpPr>
          <p:spPr>
            <a:xfrm>
              <a:off x="1855625" y="2647194"/>
              <a:ext cx="1778975" cy="1030387"/>
            </a:xfrm>
            <a:custGeom>
              <a:avLst/>
              <a:gdLst/>
              <a:ahLst/>
              <a:cxnLst/>
              <a:rect l="l" t="t" r="r" b="b"/>
              <a:pathLst>
                <a:path w="92667" h="53673" extrusionOk="0">
                  <a:moveTo>
                    <a:pt x="46166" y="1"/>
                  </a:moveTo>
                  <a:lnTo>
                    <a:pt x="0" y="26820"/>
                  </a:lnTo>
                  <a:lnTo>
                    <a:pt x="46500" y="53672"/>
                  </a:lnTo>
                  <a:lnTo>
                    <a:pt x="92666" y="26853"/>
                  </a:lnTo>
                  <a:lnTo>
                    <a:pt x="46166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9" name="Google Shape;1059;p43"/>
            <p:cNvSpPr/>
            <p:nvPr/>
          </p:nvSpPr>
          <p:spPr>
            <a:xfrm>
              <a:off x="1855625" y="2647194"/>
              <a:ext cx="1778975" cy="1030387"/>
            </a:xfrm>
            <a:custGeom>
              <a:avLst/>
              <a:gdLst/>
              <a:ahLst/>
              <a:cxnLst/>
              <a:rect l="l" t="t" r="r" b="b"/>
              <a:pathLst>
                <a:path w="92667" h="53673" extrusionOk="0">
                  <a:moveTo>
                    <a:pt x="46166" y="1"/>
                  </a:moveTo>
                  <a:lnTo>
                    <a:pt x="0" y="26820"/>
                  </a:lnTo>
                  <a:lnTo>
                    <a:pt x="46500" y="53672"/>
                  </a:lnTo>
                  <a:lnTo>
                    <a:pt x="92666" y="26853"/>
                  </a:lnTo>
                  <a:lnTo>
                    <a:pt x="46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0" name="Google Shape;1060;p43"/>
            <p:cNvSpPr/>
            <p:nvPr/>
          </p:nvSpPr>
          <p:spPr>
            <a:xfrm>
              <a:off x="1748676" y="2523600"/>
              <a:ext cx="993240" cy="638470"/>
            </a:xfrm>
            <a:custGeom>
              <a:avLst/>
              <a:gdLst/>
              <a:ahLst/>
              <a:cxnLst/>
              <a:rect l="l" t="t" r="r" b="b"/>
              <a:pathLst>
                <a:path w="51738" h="33258" extrusionOk="0">
                  <a:moveTo>
                    <a:pt x="51737" y="1"/>
                  </a:moveTo>
                  <a:lnTo>
                    <a:pt x="0" y="30056"/>
                  </a:lnTo>
                  <a:lnTo>
                    <a:pt x="5571" y="33258"/>
                  </a:lnTo>
                  <a:lnTo>
                    <a:pt x="51737" y="6439"/>
                  </a:lnTo>
                  <a:lnTo>
                    <a:pt x="51737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1" name="Google Shape;1061;p43"/>
            <p:cNvSpPr/>
            <p:nvPr/>
          </p:nvSpPr>
          <p:spPr>
            <a:xfrm>
              <a:off x="2741897" y="2523600"/>
              <a:ext cx="999633" cy="639123"/>
            </a:xfrm>
            <a:custGeom>
              <a:avLst/>
              <a:gdLst/>
              <a:ahLst/>
              <a:cxnLst/>
              <a:rect l="l" t="t" r="r" b="b"/>
              <a:pathLst>
                <a:path w="52071" h="33292" extrusionOk="0">
                  <a:moveTo>
                    <a:pt x="0" y="1"/>
                  </a:moveTo>
                  <a:lnTo>
                    <a:pt x="0" y="6439"/>
                  </a:lnTo>
                  <a:lnTo>
                    <a:pt x="46500" y="33291"/>
                  </a:lnTo>
                  <a:lnTo>
                    <a:pt x="52071" y="3005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43"/>
            <p:cNvSpPr/>
            <p:nvPr/>
          </p:nvSpPr>
          <p:spPr>
            <a:xfrm>
              <a:off x="1748676" y="2523600"/>
              <a:ext cx="993240" cy="638470"/>
            </a:xfrm>
            <a:custGeom>
              <a:avLst/>
              <a:gdLst/>
              <a:ahLst/>
              <a:cxnLst/>
              <a:rect l="l" t="t" r="r" b="b"/>
              <a:pathLst>
                <a:path w="51738" h="33258" extrusionOk="0">
                  <a:moveTo>
                    <a:pt x="51737" y="1"/>
                  </a:moveTo>
                  <a:lnTo>
                    <a:pt x="0" y="30056"/>
                  </a:lnTo>
                  <a:lnTo>
                    <a:pt x="5571" y="33258"/>
                  </a:lnTo>
                  <a:lnTo>
                    <a:pt x="51737" y="6439"/>
                  </a:lnTo>
                  <a:lnTo>
                    <a:pt x="5173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43"/>
            <p:cNvSpPr/>
            <p:nvPr/>
          </p:nvSpPr>
          <p:spPr>
            <a:xfrm>
              <a:off x="2741897" y="2523600"/>
              <a:ext cx="999633" cy="639123"/>
            </a:xfrm>
            <a:custGeom>
              <a:avLst/>
              <a:gdLst/>
              <a:ahLst/>
              <a:cxnLst/>
              <a:rect l="l" t="t" r="r" b="b"/>
              <a:pathLst>
                <a:path w="52071" h="33292" extrusionOk="0">
                  <a:moveTo>
                    <a:pt x="0" y="1"/>
                  </a:moveTo>
                  <a:lnTo>
                    <a:pt x="0" y="6439"/>
                  </a:lnTo>
                  <a:lnTo>
                    <a:pt x="46500" y="33291"/>
                  </a:lnTo>
                  <a:lnTo>
                    <a:pt x="52071" y="3005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43"/>
            <p:cNvSpPr/>
            <p:nvPr/>
          </p:nvSpPr>
          <p:spPr>
            <a:xfrm>
              <a:off x="1745470" y="2319320"/>
              <a:ext cx="999652" cy="781281"/>
            </a:xfrm>
            <a:custGeom>
              <a:avLst/>
              <a:gdLst/>
              <a:ahLst/>
              <a:cxnLst/>
              <a:rect l="l" t="t" r="r" b="b"/>
              <a:pathLst>
                <a:path w="52072" h="40697" extrusionOk="0">
                  <a:moveTo>
                    <a:pt x="52071" y="1"/>
                  </a:moveTo>
                  <a:lnTo>
                    <a:pt x="1" y="30089"/>
                  </a:lnTo>
                  <a:lnTo>
                    <a:pt x="1" y="40697"/>
                  </a:lnTo>
                  <a:lnTo>
                    <a:pt x="52071" y="10642"/>
                  </a:lnTo>
                  <a:lnTo>
                    <a:pt x="5207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43"/>
            <p:cNvSpPr/>
            <p:nvPr/>
          </p:nvSpPr>
          <p:spPr>
            <a:xfrm>
              <a:off x="2741897" y="2319320"/>
              <a:ext cx="999633" cy="781281"/>
            </a:xfrm>
            <a:custGeom>
              <a:avLst/>
              <a:gdLst/>
              <a:ahLst/>
              <a:cxnLst/>
              <a:rect l="l" t="t" r="r" b="b"/>
              <a:pathLst>
                <a:path w="52071" h="40697" extrusionOk="0">
                  <a:moveTo>
                    <a:pt x="0" y="1"/>
                  </a:moveTo>
                  <a:lnTo>
                    <a:pt x="0" y="10642"/>
                  </a:lnTo>
                  <a:lnTo>
                    <a:pt x="52071" y="40697"/>
                  </a:lnTo>
                  <a:lnTo>
                    <a:pt x="52071" y="300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43"/>
            <p:cNvSpPr/>
            <p:nvPr/>
          </p:nvSpPr>
          <p:spPr>
            <a:xfrm>
              <a:off x="2992271" y="1882596"/>
              <a:ext cx="19236" cy="457880"/>
            </a:xfrm>
            <a:custGeom>
              <a:avLst/>
              <a:gdLst/>
              <a:ahLst/>
              <a:cxnLst/>
              <a:rect l="l" t="t" r="r" b="b"/>
              <a:pathLst>
                <a:path w="1002" h="23851" extrusionOk="0">
                  <a:moveTo>
                    <a:pt x="68" y="0"/>
                  </a:moveTo>
                  <a:lnTo>
                    <a:pt x="1" y="23317"/>
                  </a:lnTo>
                  <a:lnTo>
                    <a:pt x="935" y="23851"/>
                  </a:lnTo>
                  <a:lnTo>
                    <a:pt x="1002" y="534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7" name="Google Shape;1067;p43"/>
            <p:cNvSpPr/>
            <p:nvPr/>
          </p:nvSpPr>
          <p:spPr>
            <a:xfrm>
              <a:off x="2991637" y="2368638"/>
              <a:ext cx="18583" cy="50605"/>
            </a:xfrm>
            <a:custGeom>
              <a:avLst/>
              <a:gdLst/>
              <a:ahLst/>
              <a:cxnLst/>
              <a:rect l="l" t="t" r="r" b="b"/>
              <a:pathLst>
                <a:path w="968" h="2636" extrusionOk="0">
                  <a:moveTo>
                    <a:pt x="34" y="0"/>
                  </a:moveTo>
                  <a:lnTo>
                    <a:pt x="1" y="2068"/>
                  </a:lnTo>
                  <a:lnTo>
                    <a:pt x="968" y="2636"/>
                  </a:lnTo>
                  <a:lnTo>
                    <a:pt x="968" y="5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8" name="Google Shape;1068;p43"/>
            <p:cNvSpPr/>
            <p:nvPr/>
          </p:nvSpPr>
          <p:spPr>
            <a:xfrm>
              <a:off x="2967947" y="2316133"/>
              <a:ext cx="18583" cy="50605"/>
            </a:xfrm>
            <a:custGeom>
              <a:avLst/>
              <a:gdLst/>
              <a:ahLst/>
              <a:cxnLst/>
              <a:rect l="l" t="t" r="r" b="b"/>
              <a:pathLst>
                <a:path w="968" h="2636" extrusionOk="0">
                  <a:moveTo>
                    <a:pt x="0" y="0"/>
                  </a:moveTo>
                  <a:lnTo>
                    <a:pt x="0" y="2068"/>
                  </a:lnTo>
                  <a:lnTo>
                    <a:pt x="934" y="2635"/>
                  </a:lnTo>
                  <a:lnTo>
                    <a:pt x="968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43"/>
            <p:cNvSpPr/>
            <p:nvPr/>
          </p:nvSpPr>
          <p:spPr>
            <a:xfrm>
              <a:off x="3039036" y="2395534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102"/>
                  </a:lnTo>
                  <a:lnTo>
                    <a:pt x="934" y="2636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43"/>
            <p:cNvSpPr/>
            <p:nvPr/>
          </p:nvSpPr>
          <p:spPr>
            <a:xfrm>
              <a:off x="3040303" y="1953031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1" y="1"/>
                  </a:moveTo>
                  <a:lnTo>
                    <a:pt x="1" y="2069"/>
                  </a:lnTo>
                  <a:lnTo>
                    <a:pt x="935" y="2636"/>
                  </a:lnTo>
                  <a:lnTo>
                    <a:pt x="935" y="5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43"/>
            <p:cNvSpPr/>
            <p:nvPr/>
          </p:nvSpPr>
          <p:spPr>
            <a:xfrm>
              <a:off x="3015979" y="2036924"/>
              <a:ext cx="18583" cy="263850"/>
            </a:xfrm>
            <a:custGeom>
              <a:avLst/>
              <a:gdLst/>
              <a:ahLst/>
              <a:cxnLst/>
              <a:rect l="l" t="t" r="r" b="b"/>
              <a:pathLst>
                <a:path w="968" h="13744" extrusionOk="0">
                  <a:moveTo>
                    <a:pt x="34" y="0"/>
                  </a:moveTo>
                  <a:lnTo>
                    <a:pt x="0" y="13176"/>
                  </a:lnTo>
                  <a:lnTo>
                    <a:pt x="934" y="13743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43"/>
            <p:cNvSpPr/>
            <p:nvPr/>
          </p:nvSpPr>
          <p:spPr>
            <a:xfrm>
              <a:off x="2967947" y="2009376"/>
              <a:ext cx="19236" cy="263870"/>
            </a:xfrm>
            <a:custGeom>
              <a:avLst/>
              <a:gdLst/>
              <a:ahLst/>
              <a:cxnLst/>
              <a:rect l="l" t="t" r="r" b="b"/>
              <a:pathLst>
                <a:path w="1002" h="13745" extrusionOk="0">
                  <a:moveTo>
                    <a:pt x="34" y="1"/>
                  </a:moveTo>
                  <a:lnTo>
                    <a:pt x="0" y="13177"/>
                  </a:lnTo>
                  <a:lnTo>
                    <a:pt x="968" y="13744"/>
                  </a:lnTo>
                  <a:lnTo>
                    <a:pt x="1001" y="5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43"/>
            <p:cNvSpPr/>
            <p:nvPr/>
          </p:nvSpPr>
          <p:spPr>
            <a:xfrm>
              <a:off x="3039669" y="2050363"/>
              <a:ext cx="18583" cy="93511"/>
            </a:xfrm>
            <a:custGeom>
              <a:avLst/>
              <a:gdLst/>
              <a:ahLst/>
              <a:cxnLst/>
              <a:rect l="l" t="t" r="r" b="b"/>
              <a:pathLst>
                <a:path w="968" h="4871" extrusionOk="0">
                  <a:moveTo>
                    <a:pt x="0" y="1"/>
                  </a:moveTo>
                  <a:lnTo>
                    <a:pt x="0" y="4304"/>
                  </a:lnTo>
                  <a:lnTo>
                    <a:pt x="968" y="4871"/>
                  </a:lnTo>
                  <a:lnTo>
                    <a:pt x="968" y="56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43"/>
            <p:cNvSpPr/>
            <p:nvPr/>
          </p:nvSpPr>
          <p:spPr>
            <a:xfrm>
              <a:off x="3039036" y="2177162"/>
              <a:ext cx="18583" cy="137051"/>
            </a:xfrm>
            <a:custGeom>
              <a:avLst/>
              <a:gdLst/>
              <a:ahLst/>
              <a:cxnLst/>
              <a:rect l="l" t="t" r="r" b="b"/>
              <a:pathLst>
                <a:path w="968" h="7139" extrusionOk="0">
                  <a:moveTo>
                    <a:pt x="33" y="1"/>
                  </a:moveTo>
                  <a:lnTo>
                    <a:pt x="0" y="6572"/>
                  </a:lnTo>
                  <a:lnTo>
                    <a:pt x="967" y="7139"/>
                  </a:lnTo>
                  <a:lnTo>
                    <a:pt x="967" y="534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43"/>
            <p:cNvSpPr/>
            <p:nvPr/>
          </p:nvSpPr>
          <p:spPr>
            <a:xfrm>
              <a:off x="2260980" y="1871711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102"/>
                  </a:lnTo>
                  <a:lnTo>
                    <a:pt x="934" y="2635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43"/>
            <p:cNvSpPr/>
            <p:nvPr/>
          </p:nvSpPr>
          <p:spPr>
            <a:xfrm>
              <a:off x="2189892" y="1830724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068"/>
                  </a:lnTo>
                  <a:lnTo>
                    <a:pt x="934" y="2635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43"/>
            <p:cNvSpPr/>
            <p:nvPr/>
          </p:nvSpPr>
          <p:spPr>
            <a:xfrm>
              <a:off x="2189892" y="1695593"/>
              <a:ext cx="18583" cy="103129"/>
            </a:xfrm>
            <a:custGeom>
              <a:avLst/>
              <a:gdLst/>
              <a:ahLst/>
              <a:cxnLst/>
              <a:rect l="l" t="t" r="r" b="b"/>
              <a:pathLst>
                <a:path w="968" h="5372" extrusionOk="0">
                  <a:moveTo>
                    <a:pt x="0" y="1"/>
                  </a:moveTo>
                  <a:lnTo>
                    <a:pt x="0" y="4838"/>
                  </a:lnTo>
                  <a:lnTo>
                    <a:pt x="934" y="5371"/>
                  </a:lnTo>
                  <a:lnTo>
                    <a:pt x="968" y="56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43"/>
            <p:cNvSpPr/>
            <p:nvPr/>
          </p:nvSpPr>
          <p:spPr>
            <a:xfrm>
              <a:off x="2260327" y="1953665"/>
              <a:ext cx="18602" cy="50624"/>
            </a:xfrm>
            <a:custGeom>
              <a:avLst/>
              <a:gdLst/>
              <a:ahLst/>
              <a:cxnLst/>
              <a:rect l="l" t="t" r="r" b="b"/>
              <a:pathLst>
                <a:path w="969" h="2637" extrusionOk="0">
                  <a:moveTo>
                    <a:pt x="34" y="1"/>
                  </a:moveTo>
                  <a:lnTo>
                    <a:pt x="1" y="2069"/>
                  </a:lnTo>
                  <a:lnTo>
                    <a:pt x="968" y="2636"/>
                  </a:lnTo>
                  <a:lnTo>
                    <a:pt x="968" y="53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43"/>
            <p:cNvSpPr/>
            <p:nvPr/>
          </p:nvSpPr>
          <p:spPr>
            <a:xfrm>
              <a:off x="2212948" y="1751304"/>
              <a:ext cx="19236" cy="406027"/>
            </a:xfrm>
            <a:custGeom>
              <a:avLst/>
              <a:gdLst/>
              <a:ahLst/>
              <a:cxnLst/>
              <a:rect l="l" t="t" r="r" b="b"/>
              <a:pathLst>
                <a:path w="1002" h="21150" extrusionOk="0">
                  <a:moveTo>
                    <a:pt x="67" y="1"/>
                  </a:moveTo>
                  <a:lnTo>
                    <a:pt x="0" y="20616"/>
                  </a:lnTo>
                  <a:lnTo>
                    <a:pt x="968" y="21149"/>
                  </a:lnTo>
                  <a:lnTo>
                    <a:pt x="1001" y="568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43"/>
            <p:cNvSpPr/>
            <p:nvPr/>
          </p:nvSpPr>
          <p:spPr>
            <a:xfrm>
              <a:off x="2212295" y="2200852"/>
              <a:ext cx="18602" cy="275388"/>
            </a:xfrm>
            <a:custGeom>
              <a:avLst/>
              <a:gdLst/>
              <a:ahLst/>
              <a:cxnLst/>
              <a:rect l="l" t="t" r="r" b="b"/>
              <a:pathLst>
                <a:path w="969" h="14345" extrusionOk="0">
                  <a:moveTo>
                    <a:pt x="34" y="1"/>
                  </a:moveTo>
                  <a:lnTo>
                    <a:pt x="1" y="13811"/>
                  </a:lnTo>
                  <a:lnTo>
                    <a:pt x="935" y="14344"/>
                  </a:lnTo>
                  <a:lnTo>
                    <a:pt x="968" y="5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43"/>
            <p:cNvSpPr/>
            <p:nvPr/>
          </p:nvSpPr>
          <p:spPr>
            <a:xfrm>
              <a:off x="2236638" y="1979927"/>
              <a:ext cx="18583" cy="190842"/>
            </a:xfrm>
            <a:custGeom>
              <a:avLst/>
              <a:gdLst/>
              <a:ahLst/>
              <a:cxnLst/>
              <a:rect l="l" t="t" r="r" b="b"/>
              <a:pathLst>
                <a:path w="968" h="9941" extrusionOk="0">
                  <a:moveTo>
                    <a:pt x="34" y="1"/>
                  </a:moveTo>
                  <a:lnTo>
                    <a:pt x="1" y="9407"/>
                  </a:lnTo>
                  <a:lnTo>
                    <a:pt x="935" y="9941"/>
                  </a:lnTo>
                  <a:lnTo>
                    <a:pt x="968" y="534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43"/>
            <p:cNvSpPr/>
            <p:nvPr/>
          </p:nvSpPr>
          <p:spPr>
            <a:xfrm>
              <a:off x="2236004" y="2203424"/>
              <a:ext cx="18583" cy="128719"/>
            </a:xfrm>
            <a:custGeom>
              <a:avLst/>
              <a:gdLst/>
              <a:ahLst/>
              <a:cxnLst/>
              <a:rect l="l" t="t" r="r" b="b"/>
              <a:pathLst>
                <a:path w="968" h="6705" extrusionOk="0">
                  <a:moveTo>
                    <a:pt x="34" y="0"/>
                  </a:moveTo>
                  <a:lnTo>
                    <a:pt x="0" y="6171"/>
                  </a:lnTo>
                  <a:lnTo>
                    <a:pt x="968" y="6705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43"/>
            <p:cNvSpPr/>
            <p:nvPr/>
          </p:nvSpPr>
          <p:spPr>
            <a:xfrm>
              <a:off x="2188606" y="1965203"/>
              <a:ext cx="19236" cy="313802"/>
            </a:xfrm>
            <a:custGeom>
              <a:avLst/>
              <a:gdLst/>
              <a:ahLst/>
              <a:cxnLst/>
              <a:rect l="l" t="t" r="r" b="b"/>
              <a:pathLst>
                <a:path w="1002" h="16346" extrusionOk="0">
                  <a:moveTo>
                    <a:pt x="34" y="0"/>
                  </a:moveTo>
                  <a:lnTo>
                    <a:pt x="1" y="15812"/>
                  </a:lnTo>
                  <a:lnTo>
                    <a:pt x="935" y="16345"/>
                  </a:lnTo>
                  <a:lnTo>
                    <a:pt x="1001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43"/>
            <p:cNvSpPr/>
            <p:nvPr/>
          </p:nvSpPr>
          <p:spPr>
            <a:xfrm>
              <a:off x="2259694" y="2262341"/>
              <a:ext cx="18583" cy="146016"/>
            </a:xfrm>
            <a:custGeom>
              <a:avLst/>
              <a:gdLst/>
              <a:ahLst/>
              <a:cxnLst/>
              <a:rect l="l" t="t" r="r" b="b"/>
              <a:pathLst>
                <a:path w="968" h="7606" extrusionOk="0">
                  <a:moveTo>
                    <a:pt x="0" y="0"/>
                  </a:moveTo>
                  <a:lnTo>
                    <a:pt x="0" y="7038"/>
                  </a:lnTo>
                  <a:lnTo>
                    <a:pt x="934" y="7605"/>
                  </a:lnTo>
                  <a:lnTo>
                    <a:pt x="968" y="5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43"/>
            <p:cNvSpPr/>
            <p:nvPr/>
          </p:nvSpPr>
          <p:spPr>
            <a:xfrm>
              <a:off x="2260327" y="2092636"/>
              <a:ext cx="17950" cy="87752"/>
            </a:xfrm>
            <a:custGeom>
              <a:avLst/>
              <a:gdLst/>
              <a:ahLst/>
              <a:cxnLst/>
              <a:rect l="l" t="t" r="r" b="b"/>
              <a:pathLst>
                <a:path w="935" h="4571" extrusionOk="0">
                  <a:moveTo>
                    <a:pt x="1" y="0"/>
                  </a:moveTo>
                  <a:lnTo>
                    <a:pt x="1" y="4037"/>
                  </a:lnTo>
                  <a:lnTo>
                    <a:pt x="935" y="4570"/>
                  </a:lnTo>
                  <a:lnTo>
                    <a:pt x="935" y="5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43"/>
            <p:cNvSpPr/>
            <p:nvPr/>
          </p:nvSpPr>
          <p:spPr>
            <a:xfrm>
              <a:off x="3273399" y="2494785"/>
              <a:ext cx="18602" cy="50605"/>
            </a:xfrm>
            <a:custGeom>
              <a:avLst/>
              <a:gdLst/>
              <a:ahLst/>
              <a:cxnLst/>
              <a:rect l="l" t="t" r="r" b="b"/>
              <a:pathLst>
                <a:path w="969" h="2636" extrusionOk="0">
                  <a:moveTo>
                    <a:pt x="1" y="1"/>
                  </a:moveTo>
                  <a:lnTo>
                    <a:pt x="1" y="2069"/>
                  </a:lnTo>
                  <a:lnTo>
                    <a:pt x="935" y="2636"/>
                  </a:lnTo>
                  <a:lnTo>
                    <a:pt x="968" y="5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43"/>
            <p:cNvSpPr/>
            <p:nvPr/>
          </p:nvSpPr>
          <p:spPr>
            <a:xfrm>
              <a:off x="3200410" y="3110833"/>
              <a:ext cx="18583" cy="50605"/>
            </a:xfrm>
            <a:custGeom>
              <a:avLst/>
              <a:gdLst/>
              <a:ahLst/>
              <a:cxnLst/>
              <a:rect l="l" t="t" r="r" b="b"/>
              <a:pathLst>
                <a:path w="968" h="2636" extrusionOk="0">
                  <a:moveTo>
                    <a:pt x="0" y="0"/>
                  </a:moveTo>
                  <a:lnTo>
                    <a:pt x="0" y="2068"/>
                  </a:lnTo>
                  <a:lnTo>
                    <a:pt x="934" y="2636"/>
                  </a:lnTo>
                  <a:lnTo>
                    <a:pt x="967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43"/>
            <p:cNvSpPr/>
            <p:nvPr/>
          </p:nvSpPr>
          <p:spPr>
            <a:xfrm>
              <a:off x="3273399" y="2581231"/>
              <a:ext cx="17950" cy="49971"/>
            </a:xfrm>
            <a:custGeom>
              <a:avLst/>
              <a:gdLst/>
              <a:ahLst/>
              <a:cxnLst/>
              <a:rect l="l" t="t" r="r" b="b"/>
              <a:pathLst>
                <a:path w="935" h="2603" extrusionOk="0">
                  <a:moveTo>
                    <a:pt x="1" y="1"/>
                  </a:moveTo>
                  <a:lnTo>
                    <a:pt x="1" y="2069"/>
                  </a:lnTo>
                  <a:lnTo>
                    <a:pt x="935" y="2603"/>
                  </a:lnTo>
                  <a:lnTo>
                    <a:pt x="935" y="53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43"/>
            <p:cNvSpPr/>
            <p:nvPr/>
          </p:nvSpPr>
          <p:spPr>
            <a:xfrm>
              <a:off x="3224733" y="2412811"/>
              <a:ext cx="20522" cy="676904"/>
            </a:xfrm>
            <a:custGeom>
              <a:avLst/>
              <a:gdLst/>
              <a:ahLst/>
              <a:cxnLst/>
              <a:rect l="l" t="t" r="r" b="b"/>
              <a:pathLst>
                <a:path w="1069" h="35260" extrusionOk="0">
                  <a:moveTo>
                    <a:pt x="101" y="1"/>
                  </a:moveTo>
                  <a:lnTo>
                    <a:pt x="1" y="34692"/>
                  </a:lnTo>
                  <a:lnTo>
                    <a:pt x="968" y="35260"/>
                  </a:lnTo>
                  <a:lnTo>
                    <a:pt x="1068" y="535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43"/>
            <p:cNvSpPr/>
            <p:nvPr/>
          </p:nvSpPr>
          <p:spPr>
            <a:xfrm>
              <a:off x="3248423" y="2567159"/>
              <a:ext cx="19869" cy="439949"/>
            </a:xfrm>
            <a:custGeom>
              <a:avLst/>
              <a:gdLst/>
              <a:ahLst/>
              <a:cxnLst/>
              <a:rect l="l" t="t" r="r" b="b"/>
              <a:pathLst>
                <a:path w="1035" h="22917" extrusionOk="0">
                  <a:moveTo>
                    <a:pt x="68" y="0"/>
                  </a:moveTo>
                  <a:lnTo>
                    <a:pt x="1" y="22349"/>
                  </a:lnTo>
                  <a:lnTo>
                    <a:pt x="968" y="22916"/>
                  </a:lnTo>
                  <a:lnTo>
                    <a:pt x="1035" y="5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43"/>
            <p:cNvSpPr/>
            <p:nvPr/>
          </p:nvSpPr>
          <p:spPr>
            <a:xfrm>
              <a:off x="3201677" y="2585723"/>
              <a:ext cx="18602" cy="90958"/>
            </a:xfrm>
            <a:custGeom>
              <a:avLst/>
              <a:gdLst/>
              <a:ahLst/>
              <a:cxnLst/>
              <a:rect l="l" t="t" r="r" b="b"/>
              <a:pathLst>
                <a:path w="969" h="4738" extrusionOk="0">
                  <a:moveTo>
                    <a:pt x="34" y="0"/>
                  </a:moveTo>
                  <a:lnTo>
                    <a:pt x="1" y="4203"/>
                  </a:lnTo>
                  <a:lnTo>
                    <a:pt x="968" y="4737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43"/>
            <p:cNvSpPr/>
            <p:nvPr/>
          </p:nvSpPr>
          <p:spPr>
            <a:xfrm>
              <a:off x="3201043" y="2712523"/>
              <a:ext cx="18583" cy="145383"/>
            </a:xfrm>
            <a:custGeom>
              <a:avLst/>
              <a:gdLst/>
              <a:ahLst/>
              <a:cxnLst/>
              <a:rect l="l" t="t" r="r" b="b"/>
              <a:pathLst>
                <a:path w="968" h="7573" extrusionOk="0">
                  <a:moveTo>
                    <a:pt x="34" y="0"/>
                  </a:moveTo>
                  <a:lnTo>
                    <a:pt x="0" y="7039"/>
                  </a:lnTo>
                  <a:lnTo>
                    <a:pt x="968" y="7572"/>
                  </a:lnTo>
                  <a:lnTo>
                    <a:pt x="968" y="5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43"/>
            <p:cNvSpPr/>
            <p:nvPr/>
          </p:nvSpPr>
          <p:spPr>
            <a:xfrm>
              <a:off x="3201043" y="2880943"/>
              <a:ext cx="18583" cy="145383"/>
            </a:xfrm>
            <a:custGeom>
              <a:avLst/>
              <a:gdLst/>
              <a:ahLst/>
              <a:cxnLst/>
              <a:rect l="l" t="t" r="r" b="b"/>
              <a:pathLst>
                <a:path w="968" h="7573" extrusionOk="0">
                  <a:moveTo>
                    <a:pt x="0" y="0"/>
                  </a:moveTo>
                  <a:lnTo>
                    <a:pt x="0" y="7038"/>
                  </a:lnTo>
                  <a:lnTo>
                    <a:pt x="934" y="7572"/>
                  </a:lnTo>
                  <a:lnTo>
                    <a:pt x="968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43"/>
            <p:cNvSpPr/>
            <p:nvPr/>
          </p:nvSpPr>
          <p:spPr>
            <a:xfrm>
              <a:off x="3272132" y="2841223"/>
              <a:ext cx="18583" cy="145402"/>
            </a:xfrm>
            <a:custGeom>
              <a:avLst/>
              <a:gdLst/>
              <a:ahLst/>
              <a:cxnLst/>
              <a:rect l="l" t="t" r="r" b="b"/>
              <a:pathLst>
                <a:path w="968" h="7574" extrusionOk="0">
                  <a:moveTo>
                    <a:pt x="33" y="1"/>
                  </a:moveTo>
                  <a:lnTo>
                    <a:pt x="0" y="7039"/>
                  </a:lnTo>
                  <a:lnTo>
                    <a:pt x="967" y="7573"/>
                  </a:lnTo>
                  <a:lnTo>
                    <a:pt x="967" y="535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43"/>
            <p:cNvSpPr/>
            <p:nvPr/>
          </p:nvSpPr>
          <p:spPr>
            <a:xfrm>
              <a:off x="3272765" y="2672822"/>
              <a:ext cx="18583" cy="90939"/>
            </a:xfrm>
            <a:custGeom>
              <a:avLst/>
              <a:gdLst/>
              <a:ahLst/>
              <a:cxnLst/>
              <a:rect l="l" t="t" r="r" b="b"/>
              <a:pathLst>
                <a:path w="968" h="4737" extrusionOk="0">
                  <a:moveTo>
                    <a:pt x="0" y="0"/>
                  </a:moveTo>
                  <a:lnTo>
                    <a:pt x="0" y="4203"/>
                  </a:lnTo>
                  <a:lnTo>
                    <a:pt x="934" y="4737"/>
                  </a:lnTo>
                  <a:lnTo>
                    <a:pt x="968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43"/>
            <p:cNvSpPr/>
            <p:nvPr/>
          </p:nvSpPr>
          <p:spPr>
            <a:xfrm>
              <a:off x="2440285" y="1413198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102"/>
                  </a:lnTo>
                  <a:lnTo>
                    <a:pt x="934" y="2636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43"/>
            <p:cNvSpPr/>
            <p:nvPr/>
          </p:nvSpPr>
          <p:spPr>
            <a:xfrm>
              <a:off x="2367910" y="1747465"/>
              <a:ext cx="17950" cy="50624"/>
            </a:xfrm>
            <a:custGeom>
              <a:avLst/>
              <a:gdLst/>
              <a:ahLst/>
              <a:cxnLst/>
              <a:rect l="l" t="t" r="r" b="b"/>
              <a:pathLst>
                <a:path w="935" h="2637" extrusionOk="0">
                  <a:moveTo>
                    <a:pt x="1" y="1"/>
                  </a:moveTo>
                  <a:lnTo>
                    <a:pt x="1" y="2102"/>
                  </a:lnTo>
                  <a:lnTo>
                    <a:pt x="935" y="2636"/>
                  </a:lnTo>
                  <a:lnTo>
                    <a:pt x="935" y="53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43"/>
            <p:cNvSpPr/>
            <p:nvPr/>
          </p:nvSpPr>
          <p:spPr>
            <a:xfrm>
              <a:off x="2367910" y="1835197"/>
              <a:ext cx="17950" cy="49971"/>
            </a:xfrm>
            <a:custGeom>
              <a:avLst/>
              <a:gdLst/>
              <a:ahLst/>
              <a:cxnLst/>
              <a:rect l="l" t="t" r="r" b="b"/>
              <a:pathLst>
                <a:path w="935" h="2603" extrusionOk="0">
                  <a:moveTo>
                    <a:pt x="1" y="1"/>
                  </a:moveTo>
                  <a:lnTo>
                    <a:pt x="1" y="2069"/>
                  </a:lnTo>
                  <a:lnTo>
                    <a:pt x="935" y="2603"/>
                  </a:lnTo>
                  <a:lnTo>
                    <a:pt x="935" y="5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9" name="Google Shape;1099;p43"/>
            <p:cNvSpPr/>
            <p:nvPr/>
          </p:nvSpPr>
          <p:spPr>
            <a:xfrm>
              <a:off x="2392253" y="1392061"/>
              <a:ext cx="19236" cy="379765"/>
            </a:xfrm>
            <a:custGeom>
              <a:avLst/>
              <a:gdLst/>
              <a:ahLst/>
              <a:cxnLst/>
              <a:rect l="l" t="t" r="r" b="b"/>
              <a:pathLst>
                <a:path w="1002" h="19782" extrusionOk="0">
                  <a:moveTo>
                    <a:pt x="67" y="1"/>
                  </a:moveTo>
                  <a:lnTo>
                    <a:pt x="0" y="19248"/>
                  </a:lnTo>
                  <a:lnTo>
                    <a:pt x="934" y="19781"/>
                  </a:lnTo>
                  <a:lnTo>
                    <a:pt x="1001" y="568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0" name="Google Shape;1100;p43"/>
            <p:cNvSpPr/>
            <p:nvPr/>
          </p:nvSpPr>
          <p:spPr>
            <a:xfrm>
              <a:off x="2415942" y="1465069"/>
              <a:ext cx="18583" cy="183797"/>
            </a:xfrm>
            <a:custGeom>
              <a:avLst/>
              <a:gdLst/>
              <a:ahLst/>
              <a:cxnLst/>
              <a:rect l="l" t="t" r="r" b="b"/>
              <a:pathLst>
                <a:path w="968" h="9574" extrusionOk="0">
                  <a:moveTo>
                    <a:pt x="34" y="0"/>
                  </a:moveTo>
                  <a:lnTo>
                    <a:pt x="1" y="9040"/>
                  </a:lnTo>
                  <a:lnTo>
                    <a:pt x="968" y="9574"/>
                  </a:lnTo>
                  <a:lnTo>
                    <a:pt x="968" y="5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43"/>
            <p:cNvSpPr/>
            <p:nvPr/>
          </p:nvSpPr>
          <p:spPr>
            <a:xfrm>
              <a:off x="2415309" y="1684074"/>
              <a:ext cx="18583" cy="148589"/>
            </a:xfrm>
            <a:custGeom>
              <a:avLst/>
              <a:gdLst/>
              <a:ahLst/>
              <a:cxnLst/>
              <a:rect l="l" t="t" r="r" b="b"/>
              <a:pathLst>
                <a:path w="968" h="7740" extrusionOk="0">
                  <a:moveTo>
                    <a:pt x="34" y="0"/>
                  </a:moveTo>
                  <a:lnTo>
                    <a:pt x="0" y="7172"/>
                  </a:lnTo>
                  <a:lnTo>
                    <a:pt x="968" y="7739"/>
                  </a:lnTo>
                  <a:lnTo>
                    <a:pt x="968" y="5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43"/>
            <p:cNvSpPr/>
            <p:nvPr/>
          </p:nvSpPr>
          <p:spPr>
            <a:xfrm>
              <a:off x="2368563" y="1397187"/>
              <a:ext cx="18583" cy="90958"/>
            </a:xfrm>
            <a:custGeom>
              <a:avLst/>
              <a:gdLst/>
              <a:ahLst/>
              <a:cxnLst/>
              <a:rect l="l" t="t" r="r" b="b"/>
              <a:pathLst>
                <a:path w="968" h="4738" extrusionOk="0">
                  <a:moveTo>
                    <a:pt x="33" y="0"/>
                  </a:moveTo>
                  <a:lnTo>
                    <a:pt x="0" y="4203"/>
                  </a:lnTo>
                  <a:lnTo>
                    <a:pt x="967" y="4737"/>
                  </a:lnTo>
                  <a:lnTo>
                    <a:pt x="967" y="53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43"/>
            <p:cNvSpPr/>
            <p:nvPr/>
          </p:nvSpPr>
          <p:spPr>
            <a:xfrm>
              <a:off x="2368563" y="1570732"/>
              <a:ext cx="17950" cy="90939"/>
            </a:xfrm>
            <a:custGeom>
              <a:avLst/>
              <a:gdLst/>
              <a:ahLst/>
              <a:cxnLst/>
              <a:rect l="l" t="t" r="r" b="b"/>
              <a:pathLst>
                <a:path w="935" h="4737" extrusionOk="0">
                  <a:moveTo>
                    <a:pt x="0" y="0"/>
                  </a:moveTo>
                  <a:lnTo>
                    <a:pt x="0" y="4203"/>
                  </a:lnTo>
                  <a:lnTo>
                    <a:pt x="934" y="4737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43"/>
            <p:cNvSpPr/>
            <p:nvPr/>
          </p:nvSpPr>
          <p:spPr>
            <a:xfrm>
              <a:off x="2438365" y="1746197"/>
              <a:ext cx="19217" cy="224784"/>
            </a:xfrm>
            <a:custGeom>
              <a:avLst/>
              <a:gdLst/>
              <a:ahLst/>
              <a:cxnLst/>
              <a:rect l="l" t="t" r="r" b="b"/>
              <a:pathLst>
                <a:path w="1001" h="11709" extrusionOk="0">
                  <a:moveTo>
                    <a:pt x="33" y="0"/>
                  </a:moveTo>
                  <a:lnTo>
                    <a:pt x="0" y="11175"/>
                  </a:lnTo>
                  <a:lnTo>
                    <a:pt x="967" y="11709"/>
                  </a:lnTo>
                  <a:lnTo>
                    <a:pt x="1001" y="53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43"/>
            <p:cNvSpPr/>
            <p:nvPr/>
          </p:nvSpPr>
          <p:spPr>
            <a:xfrm>
              <a:off x="2439632" y="1524620"/>
              <a:ext cx="18602" cy="183163"/>
            </a:xfrm>
            <a:custGeom>
              <a:avLst/>
              <a:gdLst/>
              <a:ahLst/>
              <a:cxnLst/>
              <a:rect l="l" t="t" r="r" b="b"/>
              <a:pathLst>
                <a:path w="969" h="9541" extrusionOk="0">
                  <a:moveTo>
                    <a:pt x="1" y="1"/>
                  </a:moveTo>
                  <a:lnTo>
                    <a:pt x="1" y="9007"/>
                  </a:lnTo>
                  <a:lnTo>
                    <a:pt x="935" y="9541"/>
                  </a:lnTo>
                  <a:lnTo>
                    <a:pt x="968" y="5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43"/>
            <p:cNvSpPr/>
            <p:nvPr/>
          </p:nvSpPr>
          <p:spPr>
            <a:xfrm>
              <a:off x="2992271" y="1882596"/>
              <a:ext cx="19236" cy="457880"/>
            </a:xfrm>
            <a:custGeom>
              <a:avLst/>
              <a:gdLst/>
              <a:ahLst/>
              <a:cxnLst/>
              <a:rect l="l" t="t" r="r" b="b"/>
              <a:pathLst>
                <a:path w="1002" h="23851" extrusionOk="0">
                  <a:moveTo>
                    <a:pt x="68" y="0"/>
                  </a:moveTo>
                  <a:lnTo>
                    <a:pt x="1" y="23317"/>
                  </a:lnTo>
                  <a:lnTo>
                    <a:pt x="935" y="23851"/>
                  </a:lnTo>
                  <a:lnTo>
                    <a:pt x="1002" y="534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43"/>
            <p:cNvSpPr/>
            <p:nvPr/>
          </p:nvSpPr>
          <p:spPr>
            <a:xfrm>
              <a:off x="2991637" y="2368638"/>
              <a:ext cx="18583" cy="50605"/>
            </a:xfrm>
            <a:custGeom>
              <a:avLst/>
              <a:gdLst/>
              <a:ahLst/>
              <a:cxnLst/>
              <a:rect l="l" t="t" r="r" b="b"/>
              <a:pathLst>
                <a:path w="968" h="2636" extrusionOk="0">
                  <a:moveTo>
                    <a:pt x="34" y="0"/>
                  </a:moveTo>
                  <a:lnTo>
                    <a:pt x="1" y="2068"/>
                  </a:lnTo>
                  <a:lnTo>
                    <a:pt x="968" y="2636"/>
                  </a:lnTo>
                  <a:lnTo>
                    <a:pt x="968" y="5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43"/>
            <p:cNvSpPr/>
            <p:nvPr/>
          </p:nvSpPr>
          <p:spPr>
            <a:xfrm>
              <a:off x="2967947" y="2316133"/>
              <a:ext cx="18583" cy="50605"/>
            </a:xfrm>
            <a:custGeom>
              <a:avLst/>
              <a:gdLst/>
              <a:ahLst/>
              <a:cxnLst/>
              <a:rect l="l" t="t" r="r" b="b"/>
              <a:pathLst>
                <a:path w="968" h="2636" extrusionOk="0">
                  <a:moveTo>
                    <a:pt x="0" y="0"/>
                  </a:moveTo>
                  <a:lnTo>
                    <a:pt x="0" y="2068"/>
                  </a:lnTo>
                  <a:lnTo>
                    <a:pt x="934" y="2635"/>
                  </a:lnTo>
                  <a:lnTo>
                    <a:pt x="968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43"/>
            <p:cNvSpPr/>
            <p:nvPr/>
          </p:nvSpPr>
          <p:spPr>
            <a:xfrm>
              <a:off x="3039036" y="2395534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102"/>
                  </a:lnTo>
                  <a:lnTo>
                    <a:pt x="934" y="2636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43"/>
            <p:cNvSpPr/>
            <p:nvPr/>
          </p:nvSpPr>
          <p:spPr>
            <a:xfrm>
              <a:off x="3040303" y="1953031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1" y="1"/>
                  </a:moveTo>
                  <a:lnTo>
                    <a:pt x="1" y="2069"/>
                  </a:lnTo>
                  <a:lnTo>
                    <a:pt x="935" y="2636"/>
                  </a:lnTo>
                  <a:lnTo>
                    <a:pt x="935" y="5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43"/>
            <p:cNvSpPr/>
            <p:nvPr/>
          </p:nvSpPr>
          <p:spPr>
            <a:xfrm>
              <a:off x="3015979" y="2036924"/>
              <a:ext cx="18583" cy="263850"/>
            </a:xfrm>
            <a:custGeom>
              <a:avLst/>
              <a:gdLst/>
              <a:ahLst/>
              <a:cxnLst/>
              <a:rect l="l" t="t" r="r" b="b"/>
              <a:pathLst>
                <a:path w="968" h="13744" extrusionOk="0">
                  <a:moveTo>
                    <a:pt x="34" y="0"/>
                  </a:moveTo>
                  <a:lnTo>
                    <a:pt x="0" y="13176"/>
                  </a:lnTo>
                  <a:lnTo>
                    <a:pt x="934" y="13743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43"/>
            <p:cNvSpPr/>
            <p:nvPr/>
          </p:nvSpPr>
          <p:spPr>
            <a:xfrm>
              <a:off x="2967947" y="2009376"/>
              <a:ext cx="19236" cy="263870"/>
            </a:xfrm>
            <a:custGeom>
              <a:avLst/>
              <a:gdLst/>
              <a:ahLst/>
              <a:cxnLst/>
              <a:rect l="l" t="t" r="r" b="b"/>
              <a:pathLst>
                <a:path w="1002" h="13745" extrusionOk="0">
                  <a:moveTo>
                    <a:pt x="34" y="1"/>
                  </a:moveTo>
                  <a:lnTo>
                    <a:pt x="0" y="13177"/>
                  </a:lnTo>
                  <a:lnTo>
                    <a:pt x="968" y="13744"/>
                  </a:lnTo>
                  <a:lnTo>
                    <a:pt x="1001" y="5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43"/>
            <p:cNvSpPr/>
            <p:nvPr/>
          </p:nvSpPr>
          <p:spPr>
            <a:xfrm>
              <a:off x="3039669" y="2050363"/>
              <a:ext cx="18583" cy="93511"/>
            </a:xfrm>
            <a:custGeom>
              <a:avLst/>
              <a:gdLst/>
              <a:ahLst/>
              <a:cxnLst/>
              <a:rect l="l" t="t" r="r" b="b"/>
              <a:pathLst>
                <a:path w="968" h="4871" extrusionOk="0">
                  <a:moveTo>
                    <a:pt x="0" y="1"/>
                  </a:moveTo>
                  <a:lnTo>
                    <a:pt x="0" y="4304"/>
                  </a:lnTo>
                  <a:lnTo>
                    <a:pt x="968" y="4871"/>
                  </a:lnTo>
                  <a:lnTo>
                    <a:pt x="968" y="56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43"/>
            <p:cNvSpPr/>
            <p:nvPr/>
          </p:nvSpPr>
          <p:spPr>
            <a:xfrm>
              <a:off x="3039036" y="2177162"/>
              <a:ext cx="18583" cy="137051"/>
            </a:xfrm>
            <a:custGeom>
              <a:avLst/>
              <a:gdLst/>
              <a:ahLst/>
              <a:cxnLst/>
              <a:rect l="l" t="t" r="r" b="b"/>
              <a:pathLst>
                <a:path w="968" h="7139" extrusionOk="0">
                  <a:moveTo>
                    <a:pt x="33" y="1"/>
                  </a:moveTo>
                  <a:lnTo>
                    <a:pt x="0" y="6572"/>
                  </a:lnTo>
                  <a:lnTo>
                    <a:pt x="967" y="7139"/>
                  </a:lnTo>
                  <a:lnTo>
                    <a:pt x="967" y="534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43"/>
            <p:cNvSpPr/>
            <p:nvPr/>
          </p:nvSpPr>
          <p:spPr>
            <a:xfrm>
              <a:off x="2260980" y="1871711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102"/>
                  </a:lnTo>
                  <a:lnTo>
                    <a:pt x="934" y="2635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43"/>
            <p:cNvSpPr/>
            <p:nvPr/>
          </p:nvSpPr>
          <p:spPr>
            <a:xfrm>
              <a:off x="2189892" y="1830724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068"/>
                  </a:lnTo>
                  <a:lnTo>
                    <a:pt x="934" y="2635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43"/>
            <p:cNvSpPr/>
            <p:nvPr/>
          </p:nvSpPr>
          <p:spPr>
            <a:xfrm>
              <a:off x="2189892" y="1695593"/>
              <a:ext cx="18583" cy="103129"/>
            </a:xfrm>
            <a:custGeom>
              <a:avLst/>
              <a:gdLst/>
              <a:ahLst/>
              <a:cxnLst/>
              <a:rect l="l" t="t" r="r" b="b"/>
              <a:pathLst>
                <a:path w="968" h="5372" extrusionOk="0">
                  <a:moveTo>
                    <a:pt x="0" y="1"/>
                  </a:moveTo>
                  <a:lnTo>
                    <a:pt x="0" y="4838"/>
                  </a:lnTo>
                  <a:lnTo>
                    <a:pt x="934" y="5371"/>
                  </a:lnTo>
                  <a:lnTo>
                    <a:pt x="968" y="56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43"/>
            <p:cNvSpPr/>
            <p:nvPr/>
          </p:nvSpPr>
          <p:spPr>
            <a:xfrm>
              <a:off x="2260327" y="1953665"/>
              <a:ext cx="18602" cy="50624"/>
            </a:xfrm>
            <a:custGeom>
              <a:avLst/>
              <a:gdLst/>
              <a:ahLst/>
              <a:cxnLst/>
              <a:rect l="l" t="t" r="r" b="b"/>
              <a:pathLst>
                <a:path w="969" h="2637" extrusionOk="0">
                  <a:moveTo>
                    <a:pt x="34" y="1"/>
                  </a:moveTo>
                  <a:lnTo>
                    <a:pt x="1" y="2069"/>
                  </a:lnTo>
                  <a:lnTo>
                    <a:pt x="968" y="2636"/>
                  </a:lnTo>
                  <a:lnTo>
                    <a:pt x="968" y="53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43"/>
            <p:cNvSpPr/>
            <p:nvPr/>
          </p:nvSpPr>
          <p:spPr>
            <a:xfrm>
              <a:off x="2212948" y="1751304"/>
              <a:ext cx="19236" cy="406027"/>
            </a:xfrm>
            <a:custGeom>
              <a:avLst/>
              <a:gdLst/>
              <a:ahLst/>
              <a:cxnLst/>
              <a:rect l="l" t="t" r="r" b="b"/>
              <a:pathLst>
                <a:path w="1002" h="21150" extrusionOk="0">
                  <a:moveTo>
                    <a:pt x="67" y="1"/>
                  </a:moveTo>
                  <a:lnTo>
                    <a:pt x="0" y="20616"/>
                  </a:lnTo>
                  <a:lnTo>
                    <a:pt x="968" y="21149"/>
                  </a:lnTo>
                  <a:lnTo>
                    <a:pt x="1001" y="568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43"/>
            <p:cNvSpPr/>
            <p:nvPr/>
          </p:nvSpPr>
          <p:spPr>
            <a:xfrm>
              <a:off x="2212295" y="2200852"/>
              <a:ext cx="18602" cy="275388"/>
            </a:xfrm>
            <a:custGeom>
              <a:avLst/>
              <a:gdLst/>
              <a:ahLst/>
              <a:cxnLst/>
              <a:rect l="l" t="t" r="r" b="b"/>
              <a:pathLst>
                <a:path w="969" h="14345" extrusionOk="0">
                  <a:moveTo>
                    <a:pt x="34" y="1"/>
                  </a:moveTo>
                  <a:lnTo>
                    <a:pt x="1" y="13811"/>
                  </a:lnTo>
                  <a:lnTo>
                    <a:pt x="935" y="14344"/>
                  </a:lnTo>
                  <a:lnTo>
                    <a:pt x="968" y="5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43"/>
            <p:cNvSpPr/>
            <p:nvPr/>
          </p:nvSpPr>
          <p:spPr>
            <a:xfrm>
              <a:off x="2236638" y="1979927"/>
              <a:ext cx="18583" cy="190842"/>
            </a:xfrm>
            <a:custGeom>
              <a:avLst/>
              <a:gdLst/>
              <a:ahLst/>
              <a:cxnLst/>
              <a:rect l="l" t="t" r="r" b="b"/>
              <a:pathLst>
                <a:path w="968" h="9941" extrusionOk="0">
                  <a:moveTo>
                    <a:pt x="34" y="1"/>
                  </a:moveTo>
                  <a:lnTo>
                    <a:pt x="1" y="9407"/>
                  </a:lnTo>
                  <a:lnTo>
                    <a:pt x="935" y="9941"/>
                  </a:lnTo>
                  <a:lnTo>
                    <a:pt x="968" y="534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43"/>
            <p:cNvSpPr/>
            <p:nvPr/>
          </p:nvSpPr>
          <p:spPr>
            <a:xfrm>
              <a:off x="2236004" y="2203424"/>
              <a:ext cx="18583" cy="128719"/>
            </a:xfrm>
            <a:custGeom>
              <a:avLst/>
              <a:gdLst/>
              <a:ahLst/>
              <a:cxnLst/>
              <a:rect l="l" t="t" r="r" b="b"/>
              <a:pathLst>
                <a:path w="968" h="6705" extrusionOk="0">
                  <a:moveTo>
                    <a:pt x="34" y="0"/>
                  </a:moveTo>
                  <a:lnTo>
                    <a:pt x="0" y="6171"/>
                  </a:lnTo>
                  <a:lnTo>
                    <a:pt x="968" y="6705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43"/>
            <p:cNvSpPr/>
            <p:nvPr/>
          </p:nvSpPr>
          <p:spPr>
            <a:xfrm>
              <a:off x="2188606" y="1965203"/>
              <a:ext cx="19236" cy="313802"/>
            </a:xfrm>
            <a:custGeom>
              <a:avLst/>
              <a:gdLst/>
              <a:ahLst/>
              <a:cxnLst/>
              <a:rect l="l" t="t" r="r" b="b"/>
              <a:pathLst>
                <a:path w="1002" h="16346" extrusionOk="0">
                  <a:moveTo>
                    <a:pt x="34" y="0"/>
                  </a:moveTo>
                  <a:lnTo>
                    <a:pt x="1" y="15812"/>
                  </a:lnTo>
                  <a:lnTo>
                    <a:pt x="935" y="16345"/>
                  </a:lnTo>
                  <a:lnTo>
                    <a:pt x="1001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43"/>
            <p:cNvSpPr/>
            <p:nvPr/>
          </p:nvSpPr>
          <p:spPr>
            <a:xfrm>
              <a:off x="2259694" y="2262341"/>
              <a:ext cx="18583" cy="146016"/>
            </a:xfrm>
            <a:custGeom>
              <a:avLst/>
              <a:gdLst/>
              <a:ahLst/>
              <a:cxnLst/>
              <a:rect l="l" t="t" r="r" b="b"/>
              <a:pathLst>
                <a:path w="968" h="7606" extrusionOk="0">
                  <a:moveTo>
                    <a:pt x="0" y="0"/>
                  </a:moveTo>
                  <a:lnTo>
                    <a:pt x="0" y="7038"/>
                  </a:lnTo>
                  <a:lnTo>
                    <a:pt x="934" y="7605"/>
                  </a:lnTo>
                  <a:lnTo>
                    <a:pt x="968" y="5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43"/>
            <p:cNvSpPr/>
            <p:nvPr/>
          </p:nvSpPr>
          <p:spPr>
            <a:xfrm>
              <a:off x="2260327" y="2092636"/>
              <a:ext cx="17950" cy="87752"/>
            </a:xfrm>
            <a:custGeom>
              <a:avLst/>
              <a:gdLst/>
              <a:ahLst/>
              <a:cxnLst/>
              <a:rect l="l" t="t" r="r" b="b"/>
              <a:pathLst>
                <a:path w="935" h="4571" extrusionOk="0">
                  <a:moveTo>
                    <a:pt x="1" y="0"/>
                  </a:moveTo>
                  <a:lnTo>
                    <a:pt x="1" y="4037"/>
                  </a:lnTo>
                  <a:lnTo>
                    <a:pt x="935" y="4570"/>
                  </a:lnTo>
                  <a:lnTo>
                    <a:pt x="935" y="5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43"/>
            <p:cNvSpPr/>
            <p:nvPr/>
          </p:nvSpPr>
          <p:spPr>
            <a:xfrm>
              <a:off x="3273399" y="2494785"/>
              <a:ext cx="18602" cy="50605"/>
            </a:xfrm>
            <a:custGeom>
              <a:avLst/>
              <a:gdLst/>
              <a:ahLst/>
              <a:cxnLst/>
              <a:rect l="l" t="t" r="r" b="b"/>
              <a:pathLst>
                <a:path w="969" h="2636" extrusionOk="0">
                  <a:moveTo>
                    <a:pt x="1" y="1"/>
                  </a:moveTo>
                  <a:lnTo>
                    <a:pt x="1" y="2069"/>
                  </a:lnTo>
                  <a:lnTo>
                    <a:pt x="935" y="2636"/>
                  </a:lnTo>
                  <a:lnTo>
                    <a:pt x="968" y="5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43"/>
            <p:cNvSpPr/>
            <p:nvPr/>
          </p:nvSpPr>
          <p:spPr>
            <a:xfrm>
              <a:off x="3200410" y="3110833"/>
              <a:ext cx="18583" cy="50605"/>
            </a:xfrm>
            <a:custGeom>
              <a:avLst/>
              <a:gdLst/>
              <a:ahLst/>
              <a:cxnLst/>
              <a:rect l="l" t="t" r="r" b="b"/>
              <a:pathLst>
                <a:path w="968" h="2636" extrusionOk="0">
                  <a:moveTo>
                    <a:pt x="0" y="0"/>
                  </a:moveTo>
                  <a:lnTo>
                    <a:pt x="0" y="2068"/>
                  </a:lnTo>
                  <a:lnTo>
                    <a:pt x="934" y="2636"/>
                  </a:lnTo>
                  <a:lnTo>
                    <a:pt x="967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43"/>
            <p:cNvSpPr/>
            <p:nvPr/>
          </p:nvSpPr>
          <p:spPr>
            <a:xfrm>
              <a:off x="3273399" y="2581231"/>
              <a:ext cx="17950" cy="49971"/>
            </a:xfrm>
            <a:custGeom>
              <a:avLst/>
              <a:gdLst/>
              <a:ahLst/>
              <a:cxnLst/>
              <a:rect l="l" t="t" r="r" b="b"/>
              <a:pathLst>
                <a:path w="935" h="2603" extrusionOk="0">
                  <a:moveTo>
                    <a:pt x="1" y="1"/>
                  </a:moveTo>
                  <a:lnTo>
                    <a:pt x="1" y="2069"/>
                  </a:lnTo>
                  <a:lnTo>
                    <a:pt x="935" y="2603"/>
                  </a:lnTo>
                  <a:lnTo>
                    <a:pt x="935" y="53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43"/>
            <p:cNvSpPr/>
            <p:nvPr/>
          </p:nvSpPr>
          <p:spPr>
            <a:xfrm>
              <a:off x="3224733" y="2412811"/>
              <a:ext cx="20522" cy="676904"/>
            </a:xfrm>
            <a:custGeom>
              <a:avLst/>
              <a:gdLst/>
              <a:ahLst/>
              <a:cxnLst/>
              <a:rect l="l" t="t" r="r" b="b"/>
              <a:pathLst>
                <a:path w="1069" h="35260" extrusionOk="0">
                  <a:moveTo>
                    <a:pt x="101" y="1"/>
                  </a:moveTo>
                  <a:lnTo>
                    <a:pt x="1" y="34692"/>
                  </a:lnTo>
                  <a:lnTo>
                    <a:pt x="968" y="35260"/>
                  </a:lnTo>
                  <a:lnTo>
                    <a:pt x="1068" y="535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43"/>
            <p:cNvSpPr/>
            <p:nvPr/>
          </p:nvSpPr>
          <p:spPr>
            <a:xfrm>
              <a:off x="3248423" y="2567159"/>
              <a:ext cx="19869" cy="439949"/>
            </a:xfrm>
            <a:custGeom>
              <a:avLst/>
              <a:gdLst/>
              <a:ahLst/>
              <a:cxnLst/>
              <a:rect l="l" t="t" r="r" b="b"/>
              <a:pathLst>
                <a:path w="1035" h="22917" extrusionOk="0">
                  <a:moveTo>
                    <a:pt x="68" y="0"/>
                  </a:moveTo>
                  <a:lnTo>
                    <a:pt x="1" y="22349"/>
                  </a:lnTo>
                  <a:lnTo>
                    <a:pt x="968" y="22916"/>
                  </a:lnTo>
                  <a:lnTo>
                    <a:pt x="1035" y="5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43"/>
            <p:cNvSpPr/>
            <p:nvPr/>
          </p:nvSpPr>
          <p:spPr>
            <a:xfrm>
              <a:off x="3201677" y="2585723"/>
              <a:ext cx="18602" cy="90958"/>
            </a:xfrm>
            <a:custGeom>
              <a:avLst/>
              <a:gdLst/>
              <a:ahLst/>
              <a:cxnLst/>
              <a:rect l="l" t="t" r="r" b="b"/>
              <a:pathLst>
                <a:path w="969" h="4738" extrusionOk="0">
                  <a:moveTo>
                    <a:pt x="34" y="0"/>
                  </a:moveTo>
                  <a:lnTo>
                    <a:pt x="1" y="4203"/>
                  </a:lnTo>
                  <a:lnTo>
                    <a:pt x="968" y="4737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43"/>
            <p:cNvSpPr/>
            <p:nvPr/>
          </p:nvSpPr>
          <p:spPr>
            <a:xfrm>
              <a:off x="3201043" y="2712523"/>
              <a:ext cx="18583" cy="145383"/>
            </a:xfrm>
            <a:custGeom>
              <a:avLst/>
              <a:gdLst/>
              <a:ahLst/>
              <a:cxnLst/>
              <a:rect l="l" t="t" r="r" b="b"/>
              <a:pathLst>
                <a:path w="968" h="7573" extrusionOk="0">
                  <a:moveTo>
                    <a:pt x="34" y="0"/>
                  </a:moveTo>
                  <a:lnTo>
                    <a:pt x="0" y="7039"/>
                  </a:lnTo>
                  <a:lnTo>
                    <a:pt x="968" y="7572"/>
                  </a:lnTo>
                  <a:lnTo>
                    <a:pt x="968" y="5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43"/>
            <p:cNvSpPr/>
            <p:nvPr/>
          </p:nvSpPr>
          <p:spPr>
            <a:xfrm>
              <a:off x="3201043" y="2880943"/>
              <a:ext cx="18583" cy="145383"/>
            </a:xfrm>
            <a:custGeom>
              <a:avLst/>
              <a:gdLst/>
              <a:ahLst/>
              <a:cxnLst/>
              <a:rect l="l" t="t" r="r" b="b"/>
              <a:pathLst>
                <a:path w="968" h="7573" extrusionOk="0">
                  <a:moveTo>
                    <a:pt x="0" y="0"/>
                  </a:moveTo>
                  <a:lnTo>
                    <a:pt x="0" y="7038"/>
                  </a:lnTo>
                  <a:lnTo>
                    <a:pt x="934" y="7572"/>
                  </a:lnTo>
                  <a:lnTo>
                    <a:pt x="968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43"/>
            <p:cNvSpPr/>
            <p:nvPr/>
          </p:nvSpPr>
          <p:spPr>
            <a:xfrm>
              <a:off x="3272132" y="2841223"/>
              <a:ext cx="18583" cy="145402"/>
            </a:xfrm>
            <a:custGeom>
              <a:avLst/>
              <a:gdLst/>
              <a:ahLst/>
              <a:cxnLst/>
              <a:rect l="l" t="t" r="r" b="b"/>
              <a:pathLst>
                <a:path w="968" h="7574" extrusionOk="0">
                  <a:moveTo>
                    <a:pt x="33" y="1"/>
                  </a:moveTo>
                  <a:lnTo>
                    <a:pt x="0" y="7039"/>
                  </a:lnTo>
                  <a:lnTo>
                    <a:pt x="967" y="7573"/>
                  </a:lnTo>
                  <a:lnTo>
                    <a:pt x="967" y="535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43"/>
            <p:cNvSpPr/>
            <p:nvPr/>
          </p:nvSpPr>
          <p:spPr>
            <a:xfrm>
              <a:off x="3272765" y="2672822"/>
              <a:ext cx="18583" cy="90939"/>
            </a:xfrm>
            <a:custGeom>
              <a:avLst/>
              <a:gdLst/>
              <a:ahLst/>
              <a:cxnLst/>
              <a:rect l="l" t="t" r="r" b="b"/>
              <a:pathLst>
                <a:path w="968" h="4737" extrusionOk="0">
                  <a:moveTo>
                    <a:pt x="0" y="0"/>
                  </a:moveTo>
                  <a:lnTo>
                    <a:pt x="0" y="4203"/>
                  </a:lnTo>
                  <a:lnTo>
                    <a:pt x="934" y="4737"/>
                  </a:lnTo>
                  <a:lnTo>
                    <a:pt x="968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43"/>
            <p:cNvSpPr/>
            <p:nvPr/>
          </p:nvSpPr>
          <p:spPr>
            <a:xfrm>
              <a:off x="2440285" y="1413198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102"/>
                  </a:lnTo>
                  <a:lnTo>
                    <a:pt x="934" y="2636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43"/>
            <p:cNvSpPr/>
            <p:nvPr/>
          </p:nvSpPr>
          <p:spPr>
            <a:xfrm>
              <a:off x="2367910" y="1747465"/>
              <a:ext cx="17950" cy="50624"/>
            </a:xfrm>
            <a:custGeom>
              <a:avLst/>
              <a:gdLst/>
              <a:ahLst/>
              <a:cxnLst/>
              <a:rect l="l" t="t" r="r" b="b"/>
              <a:pathLst>
                <a:path w="935" h="2637" extrusionOk="0">
                  <a:moveTo>
                    <a:pt x="1" y="1"/>
                  </a:moveTo>
                  <a:lnTo>
                    <a:pt x="1" y="2102"/>
                  </a:lnTo>
                  <a:lnTo>
                    <a:pt x="935" y="2636"/>
                  </a:lnTo>
                  <a:lnTo>
                    <a:pt x="935" y="53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43"/>
            <p:cNvSpPr/>
            <p:nvPr/>
          </p:nvSpPr>
          <p:spPr>
            <a:xfrm>
              <a:off x="2367910" y="1835197"/>
              <a:ext cx="17950" cy="49971"/>
            </a:xfrm>
            <a:custGeom>
              <a:avLst/>
              <a:gdLst/>
              <a:ahLst/>
              <a:cxnLst/>
              <a:rect l="l" t="t" r="r" b="b"/>
              <a:pathLst>
                <a:path w="935" h="2603" extrusionOk="0">
                  <a:moveTo>
                    <a:pt x="1" y="1"/>
                  </a:moveTo>
                  <a:lnTo>
                    <a:pt x="1" y="2069"/>
                  </a:lnTo>
                  <a:lnTo>
                    <a:pt x="935" y="2603"/>
                  </a:lnTo>
                  <a:lnTo>
                    <a:pt x="935" y="5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43"/>
            <p:cNvSpPr/>
            <p:nvPr/>
          </p:nvSpPr>
          <p:spPr>
            <a:xfrm>
              <a:off x="2392253" y="1392061"/>
              <a:ext cx="19236" cy="379765"/>
            </a:xfrm>
            <a:custGeom>
              <a:avLst/>
              <a:gdLst/>
              <a:ahLst/>
              <a:cxnLst/>
              <a:rect l="l" t="t" r="r" b="b"/>
              <a:pathLst>
                <a:path w="1002" h="19782" extrusionOk="0">
                  <a:moveTo>
                    <a:pt x="67" y="1"/>
                  </a:moveTo>
                  <a:lnTo>
                    <a:pt x="0" y="19248"/>
                  </a:lnTo>
                  <a:lnTo>
                    <a:pt x="934" y="19781"/>
                  </a:lnTo>
                  <a:lnTo>
                    <a:pt x="1001" y="568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43"/>
            <p:cNvSpPr/>
            <p:nvPr/>
          </p:nvSpPr>
          <p:spPr>
            <a:xfrm>
              <a:off x="2415942" y="1465069"/>
              <a:ext cx="18583" cy="183797"/>
            </a:xfrm>
            <a:custGeom>
              <a:avLst/>
              <a:gdLst/>
              <a:ahLst/>
              <a:cxnLst/>
              <a:rect l="l" t="t" r="r" b="b"/>
              <a:pathLst>
                <a:path w="968" h="9574" extrusionOk="0">
                  <a:moveTo>
                    <a:pt x="34" y="0"/>
                  </a:moveTo>
                  <a:lnTo>
                    <a:pt x="1" y="9040"/>
                  </a:lnTo>
                  <a:lnTo>
                    <a:pt x="968" y="9574"/>
                  </a:lnTo>
                  <a:lnTo>
                    <a:pt x="968" y="5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43"/>
            <p:cNvSpPr/>
            <p:nvPr/>
          </p:nvSpPr>
          <p:spPr>
            <a:xfrm>
              <a:off x="2415309" y="1684074"/>
              <a:ext cx="18583" cy="148589"/>
            </a:xfrm>
            <a:custGeom>
              <a:avLst/>
              <a:gdLst/>
              <a:ahLst/>
              <a:cxnLst/>
              <a:rect l="l" t="t" r="r" b="b"/>
              <a:pathLst>
                <a:path w="968" h="7740" extrusionOk="0">
                  <a:moveTo>
                    <a:pt x="34" y="0"/>
                  </a:moveTo>
                  <a:lnTo>
                    <a:pt x="0" y="7172"/>
                  </a:lnTo>
                  <a:lnTo>
                    <a:pt x="968" y="7739"/>
                  </a:lnTo>
                  <a:lnTo>
                    <a:pt x="968" y="5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43"/>
            <p:cNvSpPr/>
            <p:nvPr/>
          </p:nvSpPr>
          <p:spPr>
            <a:xfrm>
              <a:off x="2368563" y="1397187"/>
              <a:ext cx="18583" cy="90958"/>
            </a:xfrm>
            <a:custGeom>
              <a:avLst/>
              <a:gdLst/>
              <a:ahLst/>
              <a:cxnLst/>
              <a:rect l="l" t="t" r="r" b="b"/>
              <a:pathLst>
                <a:path w="968" h="4738" extrusionOk="0">
                  <a:moveTo>
                    <a:pt x="33" y="0"/>
                  </a:moveTo>
                  <a:lnTo>
                    <a:pt x="0" y="4203"/>
                  </a:lnTo>
                  <a:lnTo>
                    <a:pt x="967" y="4737"/>
                  </a:lnTo>
                  <a:lnTo>
                    <a:pt x="967" y="53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43"/>
            <p:cNvSpPr/>
            <p:nvPr/>
          </p:nvSpPr>
          <p:spPr>
            <a:xfrm>
              <a:off x="2368563" y="1570732"/>
              <a:ext cx="17950" cy="90939"/>
            </a:xfrm>
            <a:custGeom>
              <a:avLst/>
              <a:gdLst/>
              <a:ahLst/>
              <a:cxnLst/>
              <a:rect l="l" t="t" r="r" b="b"/>
              <a:pathLst>
                <a:path w="935" h="4737" extrusionOk="0">
                  <a:moveTo>
                    <a:pt x="0" y="0"/>
                  </a:moveTo>
                  <a:lnTo>
                    <a:pt x="0" y="4203"/>
                  </a:lnTo>
                  <a:lnTo>
                    <a:pt x="934" y="4737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43"/>
            <p:cNvSpPr/>
            <p:nvPr/>
          </p:nvSpPr>
          <p:spPr>
            <a:xfrm>
              <a:off x="2438365" y="1746197"/>
              <a:ext cx="19217" cy="224784"/>
            </a:xfrm>
            <a:custGeom>
              <a:avLst/>
              <a:gdLst/>
              <a:ahLst/>
              <a:cxnLst/>
              <a:rect l="l" t="t" r="r" b="b"/>
              <a:pathLst>
                <a:path w="1001" h="11709" extrusionOk="0">
                  <a:moveTo>
                    <a:pt x="33" y="0"/>
                  </a:moveTo>
                  <a:lnTo>
                    <a:pt x="0" y="11175"/>
                  </a:lnTo>
                  <a:lnTo>
                    <a:pt x="967" y="11709"/>
                  </a:lnTo>
                  <a:lnTo>
                    <a:pt x="1001" y="53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43"/>
            <p:cNvSpPr/>
            <p:nvPr/>
          </p:nvSpPr>
          <p:spPr>
            <a:xfrm>
              <a:off x="2439632" y="1524620"/>
              <a:ext cx="18602" cy="183163"/>
            </a:xfrm>
            <a:custGeom>
              <a:avLst/>
              <a:gdLst/>
              <a:ahLst/>
              <a:cxnLst/>
              <a:rect l="l" t="t" r="r" b="b"/>
              <a:pathLst>
                <a:path w="969" h="9541" extrusionOk="0">
                  <a:moveTo>
                    <a:pt x="1" y="1"/>
                  </a:moveTo>
                  <a:lnTo>
                    <a:pt x="1" y="9007"/>
                  </a:lnTo>
                  <a:lnTo>
                    <a:pt x="935" y="9541"/>
                  </a:lnTo>
                  <a:lnTo>
                    <a:pt x="968" y="5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43"/>
            <p:cNvSpPr/>
            <p:nvPr/>
          </p:nvSpPr>
          <p:spPr>
            <a:xfrm>
              <a:off x="2689833" y="1515021"/>
              <a:ext cx="154540" cy="208984"/>
            </a:xfrm>
            <a:custGeom>
              <a:avLst/>
              <a:gdLst/>
              <a:ahLst/>
              <a:cxnLst/>
              <a:rect l="l" t="t" r="r" b="b"/>
              <a:pathLst>
                <a:path w="8050" h="10886" extrusionOk="0">
                  <a:moveTo>
                    <a:pt x="8049" y="0"/>
                  </a:moveTo>
                  <a:lnTo>
                    <a:pt x="6515" y="34"/>
                  </a:lnTo>
                  <a:lnTo>
                    <a:pt x="1612" y="6405"/>
                  </a:lnTo>
                  <a:lnTo>
                    <a:pt x="1612" y="8006"/>
                  </a:lnTo>
                  <a:cubicBezTo>
                    <a:pt x="1612" y="8239"/>
                    <a:pt x="1511" y="8473"/>
                    <a:pt x="1345" y="8640"/>
                  </a:cubicBezTo>
                  <a:cubicBezTo>
                    <a:pt x="1" y="9943"/>
                    <a:pt x="719" y="10885"/>
                    <a:pt x="2115" y="10885"/>
                  </a:cubicBezTo>
                  <a:cubicBezTo>
                    <a:pt x="3040" y="10885"/>
                    <a:pt x="4264" y="10471"/>
                    <a:pt x="5381" y="9474"/>
                  </a:cubicBezTo>
                  <a:cubicBezTo>
                    <a:pt x="5815" y="9073"/>
                    <a:pt x="6081" y="8473"/>
                    <a:pt x="6081" y="7872"/>
                  </a:cubicBezTo>
                  <a:lnTo>
                    <a:pt x="6081" y="6772"/>
                  </a:lnTo>
                  <a:cubicBezTo>
                    <a:pt x="6081" y="5604"/>
                    <a:pt x="6415" y="4470"/>
                    <a:pt x="7049" y="3503"/>
                  </a:cubicBezTo>
                  <a:cubicBezTo>
                    <a:pt x="7616" y="2635"/>
                    <a:pt x="7916" y="1635"/>
                    <a:pt x="7983" y="601"/>
                  </a:cubicBezTo>
                  <a:lnTo>
                    <a:pt x="8049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43"/>
            <p:cNvSpPr/>
            <p:nvPr/>
          </p:nvSpPr>
          <p:spPr>
            <a:xfrm>
              <a:off x="2629822" y="1425618"/>
              <a:ext cx="214551" cy="223056"/>
            </a:xfrm>
            <a:custGeom>
              <a:avLst/>
              <a:gdLst/>
              <a:ahLst/>
              <a:cxnLst/>
              <a:rect l="l" t="t" r="r" b="b"/>
              <a:pathLst>
                <a:path w="11176" h="11619" extrusionOk="0">
                  <a:moveTo>
                    <a:pt x="6342" y="0"/>
                  </a:moveTo>
                  <a:cubicBezTo>
                    <a:pt x="6067" y="0"/>
                    <a:pt x="5777" y="17"/>
                    <a:pt x="5471" y="54"/>
                  </a:cubicBezTo>
                  <a:cubicBezTo>
                    <a:pt x="935" y="621"/>
                    <a:pt x="1" y="5458"/>
                    <a:pt x="1936" y="10461"/>
                  </a:cubicBezTo>
                  <a:cubicBezTo>
                    <a:pt x="2231" y="11171"/>
                    <a:pt x="2919" y="11618"/>
                    <a:pt x="3676" y="11618"/>
                  </a:cubicBezTo>
                  <a:cubicBezTo>
                    <a:pt x="3773" y="11618"/>
                    <a:pt x="3871" y="11611"/>
                    <a:pt x="3970" y="11595"/>
                  </a:cubicBezTo>
                  <a:lnTo>
                    <a:pt x="6405" y="11162"/>
                  </a:lnTo>
                  <a:cubicBezTo>
                    <a:pt x="7139" y="11062"/>
                    <a:pt x="7740" y="10495"/>
                    <a:pt x="7906" y="9794"/>
                  </a:cubicBezTo>
                  <a:lnTo>
                    <a:pt x="8440" y="7693"/>
                  </a:lnTo>
                  <a:cubicBezTo>
                    <a:pt x="8707" y="6692"/>
                    <a:pt x="9541" y="5891"/>
                    <a:pt x="10608" y="5725"/>
                  </a:cubicBezTo>
                  <a:cubicBezTo>
                    <a:pt x="10909" y="5658"/>
                    <a:pt x="11142" y="5391"/>
                    <a:pt x="11175" y="5057"/>
                  </a:cubicBezTo>
                  <a:cubicBezTo>
                    <a:pt x="11175" y="3224"/>
                    <a:pt x="10104" y="0"/>
                    <a:pt x="634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43"/>
            <p:cNvSpPr/>
            <p:nvPr/>
          </p:nvSpPr>
          <p:spPr>
            <a:xfrm>
              <a:off x="2722853" y="1525868"/>
              <a:ext cx="17777" cy="14936"/>
            </a:xfrm>
            <a:custGeom>
              <a:avLst/>
              <a:gdLst/>
              <a:ahLst/>
              <a:cxnLst/>
              <a:rect l="l" t="t" r="r" b="b"/>
              <a:pathLst>
                <a:path w="926" h="778" extrusionOk="0">
                  <a:moveTo>
                    <a:pt x="486" y="0"/>
                  </a:moveTo>
                  <a:cubicBezTo>
                    <a:pt x="177" y="0"/>
                    <a:pt x="1" y="380"/>
                    <a:pt x="225" y="636"/>
                  </a:cubicBezTo>
                  <a:cubicBezTo>
                    <a:pt x="311" y="734"/>
                    <a:pt x="419" y="778"/>
                    <a:pt x="523" y="778"/>
                  </a:cubicBezTo>
                  <a:cubicBezTo>
                    <a:pt x="703" y="778"/>
                    <a:pt x="871" y="647"/>
                    <a:pt x="892" y="436"/>
                  </a:cubicBezTo>
                  <a:cubicBezTo>
                    <a:pt x="926" y="202"/>
                    <a:pt x="759" y="2"/>
                    <a:pt x="525" y="2"/>
                  </a:cubicBezTo>
                  <a:cubicBezTo>
                    <a:pt x="512" y="1"/>
                    <a:pt x="499" y="0"/>
                    <a:pt x="486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43"/>
            <p:cNvSpPr/>
            <p:nvPr/>
          </p:nvSpPr>
          <p:spPr>
            <a:xfrm>
              <a:off x="2661382" y="1520109"/>
              <a:ext cx="17777" cy="14936"/>
            </a:xfrm>
            <a:custGeom>
              <a:avLst/>
              <a:gdLst/>
              <a:ahLst/>
              <a:cxnLst/>
              <a:rect l="l" t="t" r="r" b="b"/>
              <a:pathLst>
                <a:path w="926" h="778" extrusionOk="0">
                  <a:moveTo>
                    <a:pt x="486" y="0"/>
                  </a:moveTo>
                  <a:cubicBezTo>
                    <a:pt x="176" y="0"/>
                    <a:pt x="1" y="379"/>
                    <a:pt x="225" y="636"/>
                  </a:cubicBezTo>
                  <a:cubicBezTo>
                    <a:pt x="311" y="734"/>
                    <a:pt x="419" y="778"/>
                    <a:pt x="523" y="778"/>
                  </a:cubicBezTo>
                  <a:cubicBezTo>
                    <a:pt x="703" y="778"/>
                    <a:pt x="871" y="647"/>
                    <a:pt x="892" y="436"/>
                  </a:cubicBezTo>
                  <a:cubicBezTo>
                    <a:pt x="925" y="202"/>
                    <a:pt x="759" y="2"/>
                    <a:pt x="525" y="2"/>
                  </a:cubicBezTo>
                  <a:cubicBezTo>
                    <a:pt x="512" y="1"/>
                    <a:pt x="499" y="0"/>
                    <a:pt x="486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43"/>
            <p:cNvSpPr/>
            <p:nvPr/>
          </p:nvSpPr>
          <p:spPr>
            <a:xfrm>
              <a:off x="2600373" y="2004269"/>
              <a:ext cx="189575" cy="233422"/>
            </a:xfrm>
            <a:custGeom>
              <a:avLst/>
              <a:gdLst/>
              <a:ahLst/>
              <a:cxnLst/>
              <a:rect l="l" t="t" r="r" b="b"/>
              <a:pathLst>
                <a:path w="9875" h="12159" extrusionOk="0">
                  <a:moveTo>
                    <a:pt x="5371" y="0"/>
                  </a:moveTo>
                  <a:lnTo>
                    <a:pt x="167" y="434"/>
                  </a:lnTo>
                  <a:lnTo>
                    <a:pt x="167" y="2936"/>
                  </a:lnTo>
                  <a:lnTo>
                    <a:pt x="0" y="9307"/>
                  </a:lnTo>
                  <a:cubicBezTo>
                    <a:pt x="0" y="10041"/>
                    <a:pt x="501" y="10774"/>
                    <a:pt x="1468" y="11308"/>
                  </a:cubicBezTo>
                  <a:cubicBezTo>
                    <a:pt x="2435" y="11875"/>
                    <a:pt x="3695" y="12159"/>
                    <a:pt x="4954" y="12159"/>
                  </a:cubicBezTo>
                  <a:cubicBezTo>
                    <a:pt x="6213" y="12159"/>
                    <a:pt x="7472" y="11875"/>
                    <a:pt x="8440" y="11308"/>
                  </a:cubicBezTo>
                  <a:cubicBezTo>
                    <a:pt x="9407" y="10774"/>
                    <a:pt x="9874" y="10041"/>
                    <a:pt x="9874" y="9307"/>
                  </a:cubicBezTo>
                  <a:lnTo>
                    <a:pt x="9874" y="2402"/>
                  </a:lnTo>
                  <a:lnTo>
                    <a:pt x="5371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43"/>
            <p:cNvSpPr/>
            <p:nvPr/>
          </p:nvSpPr>
          <p:spPr>
            <a:xfrm>
              <a:off x="2560020" y="1792636"/>
              <a:ext cx="334305" cy="346976"/>
            </a:xfrm>
            <a:custGeom>
              <a:avLst/>
              <a:gdLst/>
              <a:ahLst/>
              <a:cxnLst/>
              <a:rect l="l" t="t" r="r" b="b"/>
              <a:pathLst>
                <a:path w="17414" h="18074" extrusionOk="0">
                  <a:moveTo>
                    <a:pt x="7797" y="1"/>
                  </a:moveTo>
                  <a:cubicBezTo>
                    <a:pt x="6750" y="1"/>
                    <a:pt x="5657" y="108"/>
                    <a:pt x="4537" y="350"/>
                  </a:cubicBezTo>
                  <a:cubicBezTo>
                    <a:pt x="3337" y="617"/>
                    <a:pt x="2303" y="1384"/>
                    <a:pt x="1669" y="2451"/>
                  </a:cubicBezTo>
                  <a:cubicBezTo>
                    <a:pt x="1035" y="3619"/>
                    <a:pt x="568" y="4886"/>
                    <a:pt x="368" y="6221"/>
                  </a:cubicBezTo>
                  <a:cubicBezTo>
                    <a:pt x="68" y="8189"/>
                    <a:pt x="1" y="10224"/>
                    <a:pt x="168" y="12225"/>
                  </a:cubicBezTo>
                  <a:cubicBezTo>
                    <a:pt x="168" y="13092"/>
                    <a:pt x="301" y="13993"/>
                    <a:pt x="568" y="14860"/>
                  </a:cubicBezTo>
                  <a:cubicBezTo>
                    <a:pt x="835" y="15727"/>
                    <a:pt x="1402" y="16461"/>
                    <a:pt x="2202" y="16928"/>
                  </a:cubicBezTo>
                  <a:lnTo>
                    <a:pt x="2269" y="13960"/>
                  </a:lnTo>
                  <a:cubicBezTo>
                    <a:pt x="2269" y="13960"/>
                    <a:pt x="2669" y="12025"/>
                    <a:pt x="4104" y="12025"/>
                  </a:cubicBezTo>
                  <a:cubicBezTo>
                    <a:pt x="5572" y="12025"/>
                    <a:pt x="6539" y="13426"/>
                    <a:pt x="7306" y="15260"/>
                  </a:cubicBezTo>
                  <a:cubicBezTo>
                    <a:pt x="7834" y="16581"/>
                    <a:pt x="9001" y="18074"/>
                    <a:pt x="10398" y="18074"/>
                  </a:cubicBezTo>
                  <a:cubicBezTo>
                    <a:pt x="10942" y="18074"/>
                    <a:pt x="11520" y="17847"/>
                    <a:pt x="12110" y="17295"/>
                  </a:cubicBezTo>
                  <a:cubicBezTo>
                    <a:pt x="14078" y="15427"/>
                    <a:pt x="17413" y="11524"/>
                    <a:pt x="17113" y="4753"/>
                  </a:cubicBezTo>
                  <a:cubicBezTo>
                    <a:pt x="17080" y="3786"/>
                    <a:pt x="16579" y="2885"/>
                    <a:pt x="15779" y="2351"/>
                  </a:cubicBezTo>
                  <a:cubicBezTo>
                    <a:pt x="13932" y="1061"/>
                    <a:pt x="11087" y="1"/>
                    <a:pt x="7797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43"/>
            <p:cNvSpPr/>
            <p:nvPr/>
          </p:nvSpPr>
          <p:spPr>
            <a:xfrm>
              <a:off x="2560020" y="1792636"/>
              <a:ext cx="334305" cy="346976"/>
            </a:xfrm>
            <a:custGeom>
              <a:avLst/>
              <a:gdLst/>
              <a:ahLst/>
              <a:cxnLst/>
              <a:rect l="l" t="t" r="r" b="b"/>
              <a:pathLst>
                <a:path w="17414" h="18074" extrusionOk="0">
                  <a:moveTo>
                    <a:pt x="7797" y="1"/>
                  </a:moveTo>
                  <a:cubicBezTo>
                    <a:pt x="6750" y="1"/>
                    <a:pt x="5657" y="108"/>
                    <a:pt x="4537" y="350"/>
                  </a:cubicBezTo>
                  <a:cubicBezTo>
                    <a:pt x="3337" y="617"/>
                    <a:pt x="2303" y="1384"/>
                    <a:pt x="1669" y="2451"/>
                  </a:cubicBezTo>
                  <a:cubicBezTo>
                    <a:pt x="1035" y="3619"/>
                    <a:pt x="568" y="4886"/>
                    <a:pt x="368" y="6221"/>
                  </a:cubicBezTo>
                  <a:cubicBezTo>
                    <a:pt x="68" y="8189"/>
                    <a:pt x="1" y="10224"/>
                    <a:pt x="168" y="12225"/>
                  </a:cubicBezTo>
                  <a:cubicBezTo>
                    <a:pt x="168" y="13092"/>
                    <a:pt x="301" y="13993"/>
                    <a:pt x="568" y="14860"/>
                  </a:cubicBezTo>
                  <a:cubicBezTo>
                    <a:pt x="835" y="15727"/>
                    <a:pt x="1402" y="16461"/>
                    <a:pt x="2202" y="16928"/>
                  </a:cubicBezTo>
                  <a:lnTo>
                    <a:pt x="2269" y="13960"/>
                  </a:lnTo>
                  <a:cubicBezTo>
                    <a:pt x="2269" y="13960"/>
                    <a:pt x="2669" y="12025"/>
                    <a:pt x="4104" y="12025"/>
                  </a:cubicBezTo>
                  <a:cubicBezTo>
                    <a:pt x="5572" y="12025"/>
                    <a:pt x="6539" y="13426"/>
                    <a:pt x="7306" y="15260"/>
                  </a:cubicBezTo>
                  <a:cubicBezTo>
                    <a:pt x="7834" y="16581"/>
                    <a:pt x="9001" y="18074"/>
                    <a:pt x="10398" y="18074"/>
                  </a:cubicBezTo>
                  <a:cubicBezTo>
                    <a:pt x="10942" y="18074"/>
                    <a:pt x="11520" y="17847"/>
                    <a:pt x="12110" y="17295"/>
                  </a:cubicBezTo>
                  <a:cubicBezTo>
                    <a:pt x="14078" y="15427"/>
                    <a:pt x="17413" y="11524"/>
                    <a:pt x="17113" y="4753"/>
                  </a:cubicBezTo>
                  <a:cubicBezTo>
                    <a:pt x="17080" y="3786"/>
                    <a:pt x="16579" y="2885"/>
                    <a:pt x="15779" y="2351"/>
                  </a:cubicBezTo>
                  <a:cubicBezTo>
                    <a:pt x="13932" y="1061"/>
                    <a:pt x="11087" y="1"/>
                    <a:pt x="77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43"/>
            <p:cNvSpPr/>
            <p:nvPr/>
          </p:nvSpPr>
          <p:spPr>
            <a:xfrm>
              <a:off x="2561939" y="1802542"/>
              <a:ext cx="273468" cy="334939"/>
            </a:xfrm>
            <a:custGeom>
              <a:avLst/>
              <a:gdLst/>
              <a:ahLst/>
              <a:cxnLst/>
              <a:rect l="l" t="t" r="r" b="b"/>
              <a:pathLst>
                <a:path w="14245" h="17447" extrusionOk="0">
                  <a:moveTo>
                    <a:pt x="8040" y="1"/>
                  </a:moveTo>
                  <a:cubicBezTo>
                    <a:pt x="6105" y="2102"/>
                    <a:pt x="4804" y="4704"/>
                    <a:pt x="4204" y="7506"/>
                  </a:cubicBezTo>
                  <a:cubicBezTo>
                    <a:pt x="2770" y="7539"/>
                    <a:pt x="1369" y="7840"/>
                    <a:pt x="1" y="8340"/>
                  </a:cubicBezTo>
                  <a:lnTo>
                    <a:pt x="1" y="8573"/>
                  </a:lnTo>
                  <a:cubicBezTo>
                    <a:pt x="1335" y="8073"/>
                    <a:pt x="2770" y="7806"/>
                    <a:pt x="4171" y="7739"/>
                  </a:cubicBezTo>
                  <a:lnTo>
                    <a:pt x="4171" y="7739"/>
                  </a:lnTo>
                  <a:cubicBezTo>
                    <a:pt x="3937" y="9007"/>
                    <a:pt x="3837" y="10275"/>
                    <a:pt x="3904" y="11576"/>
                  </a:cubicBezTo>
                  <a:lnTo>
                    <a:pt x="4137" y="11576"/>
                  </a:lnTo>
                  <a:cubicBezTo>
                    <a:pt x="4071" y="10308"/>
                    <a:pt x="4171" y="9007"/>
                    <a:pt x="4404" y="7739"/>
                  </a:cubicBezTo>
                  <a:lnTo>
                    <a:pt x="4904" y="7739"/>
                  </a:lnTo>
                  <a:cubicBezTo>
                    <a:pt x="4956" y="7739"/>
                    <a:pt x="5008" y="7738"/>
                    <a:pt x="5059" y="7738"/>
                  </a:cubicBezTo>
                  <a:cubicBezTo>
                    <a:pt x="7273" y="7738"/>
                    <a:pt x="9416" y="8437"/>
                    <a:pt x="11209" y="9741"/>
                  </a:cubicBezTo>
                  <a:cubicBezTo>
                    <a:pt x="11809" y="10208"/>
                    <a:pt x="12343" y="10775"/>
                    <a:pt x="12810" y="11409"/>
                  </a:cubicBezTo>
                  <a:cubicBezTo>
                    <a:pt x="12510" y="12243"/>
                    <a:pt x="12176" y="13043"/>
                    <a:pt x="11809" y="13844"/>
                  </a:cubicBezTo>
                  <a:cubicBezTo>
                    <a:pt x="11209" y="15145"/>
                    <a:pt x="10375" y="16346"/>
                    <a:pt x="9374" y="17346"/>
                  </a:cubicBezTo>
                  <a:cubicBezTo>
                    <a:pt x="9441" y="17380"/>
                    <a:pt x="9508" y="17413"/>
                    <a:pt x="9574" y="17446"/>
                  </a:cubicBezTo>
                  <a:cubicBezTo>
                    <a:pt x="10575" y="16412"/>
                    <a:pt x="11409" y="15245"/>
                    <a:pt x="12010" y="13944"/>
                  </a:cubicBezTo>
                  <a:cubicBezTo>
                    <a:pt x="12376" y="13177"/>
                    <a:pt x="12677" y="12409"/>
                    <a:pt x="12944" y="11642"/>
                  </a:cubicBezTo>
                  <a:cubicBezTo>
                    <a:pt x="13544" y="12543"/>
                    <a:pt x="13911" y="13544"/>
                    <a:pt x="14044" y="14578"/>
                  </a:cubicBezTo>
                  <a:lnTo>
                    <a:pt x="14244" y="14311"/>
                  </a:lnTo>
                  <a:cubicBezTo>
                    <a:pt x="14044" y="13243"/>
                    <a:pt x="13644" y="12243"/>
                    <a:pt x="13044" y="11342"/>
                  </a:cubicBezTo>
                  <a:cubicBezTo>
                    <a:pt x="13377" y="10375"/>
                    <a:pt x="13677" y="9374"/>
                    <a:pt x="13944" y="8407"/>
                  </a:cubicBezTo>
                  <a:lnTo>
                    <a:pt x="13711" y="8340"/>
                  </a:lnTo>
                  <a:cubicBezTo>
                    <a:pt x="13444" y="9241"/>
                    <a:pt x="13177" y="10175"/>
                    <a:pt x="12877" y="11075"/>
                  </a:cubicBezTo>
                  <a:cubicBezTo>
                    <a:pt x="12443" y="10475"/>
                    <a:pt x="11909" y="9941"/>
                    <a:pt x="11309" y="9507"/>
                  </a:cubicBezTo>
                  <a:cubicBezTo>
                    <a:pt x="9522" y="8199"/>
                    <a:pt x="7400" y="7502"/>
                    <a:pt x="5205" y="7502"/>
                  </a:cubicBezTo>
                  <a:cubicBezTo>
                    <a:pt x="5105" y="7502"/>
                    <a:pt x="5005" y="7503"/>
                    <a:pt x="4904" y="7506"/>
                  </a:cubicBezTo>
                  <a:lnTo>
                    <a:pt x="4437" y="7506"/>
                  </a:lnTo>
                  <a:cubicBezTo>
                    <a:pt x="5038" y="4737"/>
                    <a:pt x="6339" y="2202"/>
                    <a:pt x="8207" y="134"/>
                  </a:cubicBezTo>
                  <a:lnTo>
                    <a:pt x="8040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4" name="Google Shape;1154;p43"/>
            <p:cNvSpPr/>
            <p:nvPr/>
          </p:nvSpPr>
          <p:spPr>
            <a:xfrm>
              <a:off x="2647023" y="1792617"/>
              <a:ext cx="116663" cy="62373"/>
            </a:xfrm>
            <a:custGeom>
              <a:avLst/>
              <a:gdLst/>
              <a:ahLst/>
              <a:cxnLst/>
              <a:rect l="l" t="t" r="r" b="b"/>
              <a:pathLst>
                <a:path w="6077" h="3249" extrusionOk="0">
                  <a:moveTo>
                    <a:pt x="4073" y="0"/>
                  </a:moveTo>
                  <a:cubicBezTo>
                    <a:pt x="3227" y="0"/>
                    <a:pt x="2390" y="270"/>
                    <a:pt x="1707" y="751"/>
                  </a:cubicBezTo>
                  <a:cubicBezTo>
                    <a:pt x="1" y="2190"/>
                    <a:pt x="726" y="3249"/>
                    <a:pt x="2206" y="3249"/>
                  </a:cubicBezTo>
                  <a:cubicBezTo>
                    <a:pt x="3127" y="3249"/>
                    <a:pt x="4342" y="2838"/>
                    <a:pt x="5443" y="1852"/>
                  </a:cubicBezTo>
                  <a:cubicBezTo>
                    <a:pt x="5643" y="1685"/>
                    <a:pt x="5776" y="1485"/>
                    <a:pt x="5910" y="1285"/>
                  </a:cubicBezTo>
                  <a:cubicBezTo>
                    <a:pt x="6076" y="918"/>
                    <a:pt x="6010" y="217"/>
                    <a:pt x="4876" y="84"/>
                  </a:cubicBezTo>
                  <a:cubicBezTo>
                    <a:pt x="4610" y="28"/>
                    <a:pt x="4341" y="0"/>
                    <a:pt x="4073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5" name="Google Shape;1155;p43"/>
            <p:cNvSpPr/>
            <p:nvPr/>
          </p:nvSpPr>
          <p:spPr>
            <a:xfrm>
              <a:off x="2800814" y="1849288"/>
              <a:ext cx="89672" cy="146266"/>
            </a:xfrm>
            <a:custGeom>
              <a:avLst/>
              <a:gdLst/>
              <a:ahLst/>
              <a:cxnLst/>
              <a:rect l="l" t="t" r="r" b="b"/>
              <a:pathLst>
                <a:path w="4671" h="7619" extrusionOk="0">
                  <a:moveTo>
                    <a:pt x="2969" y="1"/>
                  </a:moveTo>
                  <a:cubicBezTo>
                    <a:pt x="3169" y="301"/>
                    <a:pt x="3303" y="634"/>
                    <a:pt x="3369" y="1001"/>
                  </a:cubicBezTo>
                  <a:cubicBezTo>
                    <a:pt x="3703" y="2936"/>
                    <a:pt x="3069" y="4904"/>
                    <a:pt x="1701" y="6305"/>
                  </a:cubicBezTo>
                  <a:cubicBezTo>
                    <a:pt x="1264" y="6743"/>
                    <a:pt x="709" y="6975"/>
                    <a:pt x="119" y="6975"/>
                  </a:cubicBezTo>
                  <a:cubicBezTo>
                    <a:pt x="80" y="6975"/>
                    <a:pt x="40" y="6974"/>
                    <a:pt x="0" y="6972"/>
                  </a:cubicBezTo>
                  <a:lnTo>
                    <a:pt x="0" y="6972"/>
                  </a:lnTo>
                  <a:cubicBezTo>
                    <a:pt x="303" y="7393"/>
                    <a:pt x="725" y="7619"/>
                    <a:pt x="1198" y="7619"/>
                  </a:cubicBezTo>
                  <a:cubicBezTo>
                    <a:pt x="1661" y="7619"/>
                    <a:pt x="2173" y="7402"/>
                    <a:pt x="2669" y="6939"/>
                  </a:cubicBezTo>
                  <a:cubicBezTo>
                    <a:pt x="4036" y="5538"/>
                    <a:pt x="4670" y="3570"/>
                    <a:pt x="4337" y="1635"/>
                  </a:cubicBezTo>
                  <a:cubicBezTo>
                    <a:pt x="4136" y="668"/>
                    <a:pt x="3603" y="101"/>
                    <a:pt x="2969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6" name="Google Shape;1156;p43"/>
            <p:cNvSpPr/>
            <p:nvPr/>
          </p:nvSpPr>
          <p:spPr>
            <a:xfrm>
              <a:off x="2800814" y="1849288"/>
              <a:ext cx="89672" cy="146266"/>
            </a:xfrm>
            <a:custGeom>
              <a:avLst/>
              <a:gdLst/>
              <a:ahLst/>
              <a:cxnLst/>
              <a:rect l="l" t="t" r="r" b="b"/>
              <a:pathLst>
                <a:path w="4671" h="7619" extrusionOk="0">
                  <a:moveTo>
                    <a:pt x="2969" y="1"/>
                  </a:moveTo>
                  <a:cubicBezTo>
                    <a:pt x="3169" y="301"/>
                    <a:pt x="3303" y="634"/>
                    <a:pt x="3369" y="1001"/>
                  </a:cubicBezTo>
                  <a:cubicBezTo>
                    <a:pt x="3703" y="2936"/>
                    <a:pt x="3069" y="4904"/>
                    <a:pt x="1701" y="6305"/>
                  </a:cubicBezTo>
                  <a:cubicBezTo>
                    <a:pt x="1264" y="6743"/>
                    <a:pt x="709" y="6975"/>
                    <a:pt x="119" y="6975"/>
                  </a:cubicBezTo>
                  <a:cubicBezTo>
                    <a:pt x="80" y="6975"/>
                    <a:pt x="40" y="6974"/>
                    <a:pt x="0" y="6972"/>
                  </a:cubicBezTo>
                  <a:lnTo>
                    <a:pt x="0" y="6972"/>
                  </a:lnTo>
                  <a:cubicBezTo>
                    <a:pt x="303" y="7393"/>
                    <a:pt x="725" y="7619"/>
                    <a:pt x="1198" y="7619"/>
                  </a:cubicBezTo>
                  <a:cubicBezTo>
                    <a:pt x="1661" y="7619"/>
                    <a:pt x="2173" y="7402"/>
                    <a:pt x="2669" y="6939"/>
                  </a:cubicBezTo>
                  <a:cubicBezTo>
                    <a:pt x="4036" y="5538"/>
                    <a:pt x="4670" y="3570"/>
                    <a:pt x="4337" y="1635"/>
                  </a:cubicBezTo>
                  <a:cubicBezTo>
                    <a:pt x="4136" y="668"/>
                    <a:pt x="3603" y="101"/>
                    <a:pt x="29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7" name="Google Shape;1157;p43"/>
            <p:cNvSpPr/>
            <p:nvPr/>
          </p:nvSpPr>
          <p:spPr>
            <a:xfrm>
              <a:off x="2786070" y="1849230"/>
              <a:ext cx="85199" cy="133979"/>
            </a:xfrm>
            <a:custGeom>
              <a:avLst/>
              <a:gdLst/>
              <a:ahLst/>
              <a:cxnLst/>
              <a:rect l="l" t="t" r="r" b="b"/>
              <a:pathLst>
                <a:path w="4438" h="6979" extrusionOk="0">
                  <a:moveTo>
                    <a:pt x="3584" y="0"/>
                  </a:moveTo>
                  <a:cubicBezTo>
                    <a:pt x="2991" y="0"/>
                    <a:pt x="2409" y="233"/>
                    <a:pt x="2002" y="671"/>
                  </a:cubicBezTo>
                  <a:cubicBezTo>
                    <a:pt x="635" y="2072"/>
                    <a:pt x="1" y="4040"/>
                    <a:pt x="335" y="5975"/>
                  </a:cubicBezTo>
                  <a:cubicBezTo>
                    <a:pt x="401" y="6342"/>
                    <a:pt x="535" y="6675"/>
                    <a:pt x="768" y="6975"/>
                  </a:cubicBezTo>
                  <a:cubicBezTo>
                    <a:pt x="808" y="6977"/>
                    <a:pt x="848" y="6978"/>
                    <a:pt x="887" y="6978"/>
                  </a:cubicBezTo>
                  <a:cubicBezTo>
                    <a:pt x="1477" y="6978"/>
                    <a:pt x="2032" y="6746"/>
                    <a:pt x="2469" y="6308"/>
                  </a:cubicBezTo>
                  <a:cubicBezTo>
                    <a:pt x="3837" y="4907"/>
                    <a:pt x="4437" y="2939"/>
                    <a:pt x="4137" y="1004"/>
                  </a:cubicBezTo>
                  <a:cubicBezTo>
                    <a:pt x="4037" y="637"/>
                    <a:pt x="3904" y="304"/>
                    <a:pt x="3704" y="4"/>
                  </a:cubicBezTo>
                  <a:cubicBezTo>
                    <a:pt x="3664" y="2"/>
                    <a:pt x="3624" y="0"/>
                    <a:pt x="3584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8" name="Google Shape;1158;p43"/>
            <p:cNvSpPr/>
            <p:nvPr/>
          </p:nvSpPr>
          <p:spPr>
            <a:xfrm>
              <a:off x="1880582" y="2048366"/>
              <a:ext cx="79554" cy="78230"/>
            </a:xfrm>
            <a:custGeom>
              <a:avLst/>
              <a:gdLst/>
              <a:ahLst/>
              <a:cxnLst/>
              <a:rect l="l" t="t" r="r" b="b"/>
              <a:pathLst>
                <a:path w="4144" h="4075" extrusionOk="0">
                  <a:moveTo>
                    <a:pt x="3489" y="0"/>
                  </a:moveTo>
                  <a:cubicBezTo>
                    <a:pt x="3411" y="0"/>
                    <a:pt x="3326" y="22"/>
                    <a:pt x="3237" y="71"/>
                  </a:cubicBezTo>
                  <a:cubicBezTo>
                    <a:pt x="1035" y="1039"/>
                    <a:pt x="134" y="3340"/>
                    <a:pt x="101" y="3441"/>
                  </a:cubicBezTo>
                  <a:cubicBezTo>
                    <a:pt x="1" y="3674"/>
                    <a:pt x="134" y="3941"/>
                    <a:pt x="368" y="4041"/>
                  </a:cubicBezTo>
                  <a:cubicBezTo>
                    <a:pt x="401" y="4041"/>
                    <a:pt x="468" y="4074"/>
                    <a:pt x="501" y="4074"/>
                  </a:cubicBezTo>
                  <a:cubicBezTo>
                    <a:pt x="701" y="4074"/>
                    <a:pt x="902" y="3941"/>
                    <a:pt x="968" y="3774"/>
                  </a:cubicBezTo>
                  <a:cubicBezTo>
                    <a:pt x="968" y="3741"/>
                    <a:pt x="1769" y="1706"/>
                    <a:pt x="3604" y="905"/>
                  </a:cubicBezTo>
                  <a:cubicBezTo>
                    <a:pt x="4143" y="707"/>
                    <a:pt x="3933" y="0"/>
                    <a:pt x="3489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9" name="Google Shape;1159;p43"/>
            <p:cNvSpPr/>
            <p:nvPr/>
          </p:nvSpPr>
          <p:spPr>
            <a:xfrm>
              <a:off x="1911336" y="2048251"/>
              <a:ext cx="73066" cy="76425"/>
            </a:xfrm>
            <a:custGeom>
              <a:avLst/>
              <a:gdLst/>
              <a:ahLst/>
              <a:cxnLst/>
              <a:rect l="l" t="t" r="r" b="b"/>
              <a:pathLst>
                <a:path w="3806" h="3981" extrusionOk="0">
                  <a:moveTo>
                    <a:pt x="3165" y="1"/>
                  </a:moveTo>
                  <a:cubicBezTo>
                    <a:pt x="3104" y="1"/>
                    <a:pt x="3038" y="14"/>
                    <a:pt x="2969" y="44"/>
                  </a:cubicBezTo>
                  <a:cubicBezTo>
                    <a:pt x="1635" y="778"/>
                    <a:pt x="601" y="1979"/>
                    <a:pt x="100" y="3380"/>
                  </a:cubicBezTo>
                  <a:cubicBezTo>
                    <a:pt x="0" y="3613"/>
                    <a:pt x="134" y="3880"/>
                    <a:pt x="367" y="3980"/>
                  </a:cubicBezTo>
                  <a:lnTo>
                    <a:pt x="534" y="3980"/>
                  </a:lnTo>
                  <a:cubicBezTo>
                    <a:pt x="734" y="3980"/>
                    <a:pt x="901" y="3847"/>
                    <a:pt x="967" y="3680"/>
                  </a:cubicBezTo>
                  <a:cubicBezTo>
                    <a:pt x="1401" y="2479"/>
                    <a:pt x="2268" y="1512"/>
                    <a:pt x="3369" y="878"/>
                  </a:cubicBezTo>
                  <a:cubicBezTo>
                    <a:pt x="3805" y="616"/>
                    <a:pt x="3583" y="1"/>
                    <a:pt x="3165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0" name="Google Shape;1160;p43"/>
            <p:cNvSpPr/>
            <p:nvPr/>
          </p:nvSpPr>
          <p:spPr>
            <a:xfrm>
              <a:off x="1947831" y="2036464"/>
              <a:ext cx="66327" cy="81167"/>
            </a:xfrm>
            <a:custGeom>
              <a:avLst/>
              <a:gdLst/>
              <a:ahLst/>
              <a:cxnLst/>
              <a:rect l="l" t="t" r="r" b="b"/>
              <a:pathLst>
                <a:path w="3455" h="4228" extrusionOk="0">
                  <a:moveTo>
                    <a:pt x="2801" y="1"/>
                  </a:moveTo>
                  <a:cubicBezTo>
                    <a:pt x="2715" y="1"/>
                    <a:pt x="2624" y="28"/>
                    <a:pt x="2536" y="91"/>
                  </a:cubicBezTo>
                  <a:cubicBezTo>
                    <a:pt x="1368" y="1025"/>
                    <a:pt x="534" y="2259"/>
                    <a:pt x="67" y="3627"/>
                  </a:cubicBezTo>
                  <a:cubicBezTo>
                    <a:pt x="0" y="3894"/>
                    <a:pt x="134" y="4127"/>
                    <a:pt x="367" y="4227"/>
                  </a:cubicBezTo>
                  <a:lnTo>
                    <a:pt x="601" y="4227"/>
                  </a:lnTo>
                  <a:cubicBezTo>
                    <a:pt x="768" y="4194"/>
                    <a:pt x="901" y="4061"/>
                    <a:pt x="968" y="3894"/>
                  </a:cubicBezTo>
                  <a:cubicBezTo>
                    <a:pt x="1368" y="2693"/>
                    <a:pt x="2102" y="1625"/>
                    <a:pt x="3103" y="825"/>
                  </a:cubicBezTo>
                  <a:cubicBezTo>
                    <a:pt x="3454" y="500"/>
                    <a:pt x="3170" y="1"/>
                    <a:pt x="280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1" name="Google Shape;1161;p43"/>
            <p:cNvSpPr/>
            <p:nvPr/>
          </p:nvSpPr>
          <p:spPr>
            <a:xfrm>
              <a:off x="1928614" y="1998491"/>
              <a:ext cx="103762" cy="103129"/>
            </a:xfrm>
            <a:custGeom>
              <a:avLst/>
              <a:gdLst/>
              <a:ahLst/>
              <a:cxnLst/>
              <a:rect l="l" t="t" r="r" b="b"/>
              <a:pathLst>
                <a:path w="5405" h="5372" extrusionOk="0">
                  <a:moveTo>
                    <a:pt x="2703" y="1"/>
                  </a:moveTo>
                  <a:cubicBezTo>
                    <a:pt x="1235" y="1"/>
                    <a:pt x="1" y="1202"/>
                    <a:pt x="1" y="2669"/>
                  </a:cubicBezTo>
                  <a:cubicBezTo>
                    <a:pt x="1" y="4171"/>
                    <a:pt x="1235" y="5371"/>
                    <a:pt x="2703" y="5371"/>
                  </a:cubicBezTo>
                  <a:cubicBezTo>
                    <a:pt x="4204" y="5371"/>
                    <a:pt x="5405" y="4171"/>
                    <a:pt x="5405" y="2669"/>
                  </a:cubicBezTo>
                  <a:cubicBezTo>
                    <a:pt x="5405" y="1202"/>
                    <a:pt x="4204" y="1"/>
                    <a:pt x="2703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2" name="Google Shape;1162;p43"/>
            <p:cNvSpPr/>
            <p:nvPr/>
          </p:nvSpPr>
          <p:spPr>
            <a:xfrm>
              <a:off x="1928614" y="1998491"/>
              <a:ext cx="103762" cy="103129"/>
            </a:xfrm>
            <a:custGeom>
              <a:avLst/>
              <a:gdLst/>
              <a:ahLst/>
              <a:cxnLst/>
              <a:rect l="l" t="t" r="r" b="b"/>
              <a:pathLst>
                <a:path w="5405" h="5372" extrusionOk="0">
                  <a:moveTo>
                    <a:pt x="2703" y="1"/>
                  </a:moveTo>
                  <a:cubicBezTo>
                    <a:pt x="1235" y="1"/>
                    <a:pt x="1" y="1202"/>
                    <a:pt x="1" y="2669"/>
                  </a:cubicBezTo>
                  <a:cubicBezTo>
                    <a:pt x="1" y="4171"/>
                    <a:pt x="1235" y="5371"/>
                    <a:pt x="2703" y="5371"/>
                  </a:cubicBezTo>
                  <a:cubicBezTo>
                    <a:pt x="4204" y="5371"/>
                    <a:pt x="5405" y="4171"/>
                    <a:pt x="5405" y="2669"/>
                  </a:cubicBezTo>
                  <a:cubicBezTo>
                    <a:pt x="5405" y="1202"/>
                    <a:pt x="4204" y="1"/>
                    <a:pt x="27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3" name="Google Shape;1163;p43"/>
            <p:cNvSpPr/>
            <p:nvPr/>
          </p:nvSpPr>
          <p:spPr>
            <a:xfrm>
              <a:off x="1954415" y="1801985"/>
              <a:ext cx="392570" cy="261220"/>
            </a:xfrm>
            <a:custGeom>
              <a:avLst/>
              <a:gdLst/>
              <a:ahLst/>
              <a:cxnLst/>
              <a:rect l="l" t="t" r="r" b="b"/>
              <a:pathLst>
                <a:path w="20449" h="13607" extrusionOk="0">
                  <a:moveTo>
                    <a:pt x="17982" y="1"/>
                  </a:moveTo>
                  <a:cubicBezTo>
                    <a:pt x="17748" y="1"/>
                    <a:pt x="17498" y="51"/>
                    <a:pt x="17237" y="163"/>
                  </a:cubicBezTo>
                  <a:cubicBezTo>
                    <a:pt x="11366" y="2798"/>
                    <a:pt x="5929" y="6334"/>
                    <a:pt x="1159" y="10637"/>
                  </a:cubicBezTo>
                  <a:cubicBezTo>
                    <a:pt x="1" y="11695"/>
                    <a:pt x="745" y="13606"/>
                    <a:pt x="2286" y="13606"/>
                  </a:cubicBezTo>
                  <a:cubicBezTo>
                    <a:pt x="2299" y="13606"/>
                    <a:pt x="2313" y="13606"/>
                    <a:pt x="2326" y="13606"/>
                  </a:cubicBezTo>
                  <a:lnTo>
                    <a:pt x="2293" y="13606"/>
                  </a:lnTo>
                  <a:cubicBezTo>
                    <a:pt x="2726" y="13606"/>
                    <a:pt x="3127" y="13473"/>
                    <a:pt x="3460" y="13172"/>
                  </a:cubicBezTo>
                  <a:cubicBezTo>
                    <a:pt x="7963" y="9103"/>
                    <a:pt x="13067" y="5767"/>
                    <a:pt x="18638" y="3299"/>
                  </a:cubicBezTo>
                  <a:cubicBezTo>
                    <a:pt x="20448" y="2481"/>
                    <a:pt x="19625" y="1"/>
                    <a:pt x="1798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4" name="Google Shape;1164;p43"/>
            <p:cNvSpPr/>
            <p:nvPr/>
          </p:nvSpPr>
          <p:spPr>
            <a:xfrm>
              <a:off x="2235352" y="1738998"/>
              <a:ext cx="185102" cy="169149"/>
            </a:xfrm>
            <a:custGeom>
              <a:avLst/>
              <a:gdLst/>
              <a:ahLst/>
              <a:cxnLst/>
              <a:rect l="l" t="t" r="r" b="b"/>
              <a:pathLst>
                <a:path w="9642" h="8811" extrusionOk="0">
                  <a:moveTo>
                    <a:pt x="4835" y="0"/>
                  </a:moveTo>
                  <a:cubicBezTo>
                    <a:pt x="4517" y="0"/>
                    <a:pt x="4194" y="35"/>
                    <a:pt x="3870" y="108"/>
                  </a:cubicBezTo>
                  <a:cubicBezTo>
                    <a:pt x="1502" y="642"/>
                    <a:pt x="1" y="2977"/>
                    <a:pt x="535" y="5345"/>
                  </a:cubicBezTo>
                  <a:cubicBezTo>
                    <a:pt x="999" y="7406"/>
                    <a:pt x="2828" y="8811"/>
                    <a:pt x="4855" y="8811"/>
                  </a:cubicBezTo>
                  <a:cubicBezTo>
                    <a:pt x="5157" y="8811"/>
                    <a:pt x="5464" y="8779"/>
                    <a:pt x="5772" y="8714"/>
                  </a:cubicBezTo>
                  <a:cubicBezTo>
                    <a:pt x="8140" y="8181"/>
                    <a:pt x="9641" y="5812"/>
                    <a:pt x="9107" y="3444"/>
                  </a:cubicBezTo>
                  <a:cubicBezTo>
                    <a:pt x="8675" y="1399"/>
                    <a:pt x="6850" y="0"/>
                    <a:pt x="4835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5" name="Google Shape;1165;p43"/>
            <p:cNvSpPr/>
            <p:nvPr/>
          </p:nvSpPr>
          <p:spPr>
            <a:xfrm>
              <a:off x="2235352" y="1738998"/>
              <a:ext cx="185102" cy="169149"/>
            </a:xfrm>
            <a:custGeom>
              <a:avLst/>
              <a:gdLst/>
              <a:ahLst/>
              <a:cxnLst/>
              <a:rect l="l" t="t" r="r" b="b"/>
              <a:pathLst>
                <a:path w="9642" h="8811" extrusionOk="0">
                  <a:moveTo>
                    <a:pt x="4835" y="0"/>
                  </a:moveTo>
                  <a:cubicBezTo>
                    <a:pt x="4517" y="0"/>
                    <a:pt x="4194" y="35"/>
                    <a:pt x="3870" y="108"/>
                  </a:cubicBezTo>
                  <a:cubicBezTo>
                    <a:pt x="1502" y="642"/>
                    <a:pt x="1" y="2977"/>
                    <a:pt x="535" y="5345"/>
                  </a:cubicBezTo>
                  <a:cubicBezTo>
                    <a:pt x="999" y="7406"/>
                    <a:pt x="2828" y="8811"/>
                    <a:pt x="4855" y="8811"/>
                  </a:cubicBezTo>
                  <a:cubicBezTo>
                    <a:pt x="5157" y="8811"/>
                    <a:pt x="5464" y="8779"/>
                    <a:pt x="5772" y="8714"/>
                  </a:cubicBezTo>
                  <a:cubicBezTo>
                    <a:pt x="8140" y="8181"/>
                    <a:pt x="9641" y="5812"/>
                    <a:pt x="9107" y="3444"/>
                  </a:cubicBezTo>
                  <a:cubicBezTo>
                    <a:pt x="8675" y="1399"/>
                    <a:pt x="6850" y="0"/>
                    <a:pt x="48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6" name="Google Shape;1166;p43"/>
            <p:cNvSpPr/>
            <p:nvPr/>
          </p:nvSpPr>
          <p:spPr>
            <a:xfrm>
              <a:off x="2323084" y="1740419"/>
              <a:ext cx="75581" cy="167172"/>
            </a:xfrm>
            <a:custGeom>
              <a:avLst/>
              <a:gdLst/>
              <a:ahLst/>
              <a:cxnLst/>
              <a:rect l="l" t="t" r="r" b="b"/>
              <a:pathLst>
                <a:path w="3937" h="8708" extrusionOk="0">
                  <a:moveTo>
                    <a:pt x="1068" y="1"/>
                  </a:moveTo>
                  <a:lnTo>
                    <a:pt x="1068" y="1"/>
                  </a:lnTo>
                  <a:cubicBezTo>
                    <a:pt x="2002" y="568"/>
                    <a:pt x="2736" y="1402"/>
                    <a:pt x="3103" y="2403"/>
                  </a:cubicBezTo>
                  <a:cubicBezTo>
                    <a:pt x="3603" y="4037"/>
                    <a:pt x="3236" y="5805"/>
                    <a:pt x="2136" y="7073"/>
                  </a:cubicBezTo>
                  <a:cubicBezTo>
                    <a:pt x="1569" y="7773"/>
                    <a:pt x="835" y="8340"/>
                    <a:pt x="1" y="8707"/>
                  </a:cubicBezTo>
                  <a:lnTo>
                    <a:pt x="701" y="8707"/>
                  </a:lnTo>
                  <a:cubicBezTo>
                    <a:pt x="1335" y="8340"/>
                    <a:pt x="1902" y="7840"/>
                    <a:pt x="2402" y="7273"/>
                  </a:cubicBezTo>
                  <a:cubicBezTo>
                    <a:pt x="3570" y="5905"/>
                    <a:pt x="3937" y="4037"/>
                    <a:pt x="3403" y="2303"/>
                  </a:cubicBezTo>
                  <a:cubicBezTo>
                    <a:pt x="3103" y="1535"/>
                    <a:pt x="2636" y="835"/>
                    <a:pt x="2002" y="301"/>
                  </a:cubicBezTo>
                  <a:cubicBezTo>
                    <a:pt x="1702" y="168"/>
                    <a:pt x="1402" y="68"/>
                    <a:pt x="106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7" name="Google Shape;1167;p43"/>
            <p:cNvSpPr/>
            <p:nvPr/>
          </p:nvSpPr>
          <p:spPr>
            <a:xfrm>
              <a:off x="2342934" y="1784612"/>
              <a:ext cx="58936" cy="89038"/>
            </a:xfrm>
            <a:custGeom>
              <a:avLst/>
              <a:gdLst/>
              <a:ahLst/>
              <a:cxnLst/>
              <a:rect l="l" t="t" r="r" b="b"/>
              <a:pathLst>
                <a:path w="3070" h="4638" extrusionOk="0">
                  <a:moveTo>
                    <a:pt x="2136" y="1"/>
                  </a:moveTo>
                  <a:cubicBezTo>
                    <a:pt x="1769" y="1"/>
                    <a:pt x="1469" y="167"/>
                    <a:pt x="1202" y="401"/>
                  </a:cubicBezTo>
                  <a:cubicBezTo>
                    <a:pt x="368" y="1268"/>
                    <a:pt x="1" y="2436"/>
                    <a:pt x="201" y="3636"/>
                  </a:cubicBezTo>
                  <a:cubicBezTo>
                    <a:pt x="234" y="3837"/>
                    <a:pt x="301" y="4037"/>
                    <a:pt x="434" y="4237"/>
                  </a:cubicBezTo>
                  <a:cubicBezTo>
                    <a:pt x="601" y="4470"/>
                    <a:pt x="835" y="4604"/>
                    <a:pt x="1135" y="4637"/>
                  </a:cubicBezTo>
                  <a:lnTo>
                    <a:pt x="2102" y="4637"/>
                  </a:lnTo>
                  <a:cubicBezTo>
                    <a:pt x="1802" y="4604"/>
                    <a:pt x="1535" y="4470"/>
                    <a:pt x="1402" y="4237"/>
                  </a:cubicBezTo>
                  <a:cubicBezTo>
                    <a:pt x="1268" y="4037"/>
                    <a:pt x="1202" y="3837"/>
                    <a:pt x="1135" y="3636"/>
                  </a:cubicBezTo>
                  <a:cubicBezTo>
                    <a:pt x="968" y="2436"/>
                    <a:pt x="1335" y="1268"/>
                    <a:pt x="2169" y="401"/>
                  </a:cubicBezTo>
                  <a:cubicBezTo>
                    <a:pt x="2403" y="167"/>
                    <a:pt x="2736" y="1"/>
                    <a:pt x="3070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8" name="Google Shape;1168;p43"/>
            <p:cNvSpPr/>
            <p:nvPr/>
          </p:nvSpPr>
          <p:spPr>
            <a:xfrm>
              <a:off x="2361517" y="1784612"/>
              <a:ext cx="62776" cy="89038"/>
            </a:xfrm>
            <a:custGeom>
              <a:avLst/>
              <a:gdLst/>
              <a:ahLst/>
              <a:cxnLst/>
              <a:rect l="l" t="t" r="r" b="b"/>
              <a:pathLst>
                <a:path w="3270" h="4638" extrusionOk="0">
                  <a:moveTo>
                    <a:pt x="2102" y="1"/>
                  </a:moveTo>
                  <a:cubicBezTo>
                    <a:pt x="1768" y="34"/>
                    <a:pt x="1435" y="167"/>
                    <a:pt x="1201" y="434"/>
                  </a:cubicBezTo>
                  <a:cubicBezTo>
                    <a:pt x="367" y="1268"/>
                    <a:pt x="0" y="2469"/>
                    <a:pt x="200" y="3636"/>
                  </a:cubicBezTo>
                  <a:cubicBezTo>
                    <a:pt x="234" y="3870"/>
                    <a:pt x="300" y="4070"/>
                    <a:pt x="434" y="4237"/>
                  </a:cubicBezTo>
                  <a:cubicBezTo>
                    <a:pt x="601" y="4470"/>
                    <a:pt x="867" y="4637"/>
                    <a:pt x="1134" y="4637"/>
                  </a:cubicBezTo>
                  <a:cubicBezTo>
                    <a:pt x="1468" y="4637"/>
                    <a:pt x="1801" y="4470"/>
                    <a:pt x="2068" y="4204"/>
                  </a:cubicBezTo>
                  <a:cubicBezTo>
                    <a:pt x="2902" y="3370"/>
                    <a:pt x="3269" y="2169"/>
                    <a:pt x="3069" y="1001"/>
                  </a:cubicBezTo>
                  <a:cubicBezTo>
                    <a:pt x="2936" y="401"/>
                    <a:pt x="2635" y="67"/>
                    <a:pt x="2235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9" name="Google Shape;1169;p43"/>
            <p:cNvSpPr/>
            <p:nvPr/>
          </p:nvSpPr>
          <p:spPr>
            <a:xfrm>
              <a:off x="1928268" y="2066700"/>
              <a:ext cx="43924" cy="69015"/>
            </a:xfrm>
            <a:custGeom>
              <a:avLst/>
              <a:gdLst/>
              <a:ahLst/>
              <a:cxnLst/>
              <a:rect l="l" t="t" r="r" b="b"/>
              <a:pathLst>
                <a:path w="2288" h="3595" extrusionOk="0">
                  <a:moveTo>
                    <a:pt x="1787" y="0"/>
                  </a:moveTo>
                  <a:cubicBezTo>
                    <a:pt x="1670" y="0"/>
                    <a:pt x="1553" y="50"/>
                    <a:pt x="1453" y="151"/>
                  </a:cubicBezTo>
                  <a:cubicBezTo>
                    <a:pt x="653" y="918"/>
                    <a:pt x="152" y="1985"/>
                    <a:pt x="19" y="3086"/>
                  </a:cubicBezTo>
                  <a:cubicBezTo>
                    <a:pt x="0" y="3416"/>
                    <a:pt x="244" y="3595"/>
                    <a:pt x="484" y="3595"/>
                  </a:cubicBezTo>
                  <a:cubicBezTo>
                    <a:pt x="680" y="3595"/>
                    <a:pt x="874" y="3475"/>
                    <a:pt x="919" y="3219"/>
                  </a:cubicBezTo>
                  <a:cubicBezTo>
                    <a:pt x="1053" y="2319"/>
                    <a:pt x="1453" y="1451"/>
                    <a:pt x="2120" y="818"/>
                  </a:cubicBezTo>
                  <a:cubicBezTo>
                    <a:pt x="2287" y="651"/>
                    <a:pt x="2287" y="351"/>
                    <a:pt x="2120" y="151"/>
                  </a:cubicBezTo>
                  <a:cubicBezTo>
                    <a:pt x="2020" y="50"/>
                    <a:pt x="1903" y="0"/>
                    <a:pt x="178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0" name="Google Shape;1170;p43"/>
            <p:cNvSpPr/>
            <p:nvPr/>
          </p:nvSpPr>
          <p:spPr>
            <a:xfrm>
              <a:off x="3033910" y="2088143"/>
              <a:ext cx="58936" cy="89038"/>
            </a:xfrm>
            <a:custGeom>
              <a:avLst/>
              <a:gdLst/>
              <a:ahLst/>
              <a:cxnLst/>
              <a:rect l="l" t="t" r="r" b="b"/>
              <a:pathLst>
                <a:path w="3070" h="4638" extrusionOk="0">
                  <a:moveTo>
                    <a:pt x="2135" y="1"/>
                  </a:moveTo>
                  <a:cubicBezTo>
                    <a:pt x="1801" y="34"/>
                    <a:pt x="1468" y="168"/>
                    <a:pt x="1234" y="435"/>
                  </a:cubicBezTo>
                  <a:cubicBezTo>
                    <a:pt x="400" y="1268"/>
                    <a:pt x="0" y="2469"/>
                    <a:pt x="200" y="3637"/>
                  </a:cubicBezTo>
                  <a:cubicBezTo>
                    <a:pt x="267" y="3870"/>
                    <a:pt x="334" y="4070"/>
                    <a:pt x="467" y="4237"/>
                  </a:cubicBezTo>
                  <a:cubicBezTo>
                    <a:pt x="601" y="4471"/>
                    <a:pt x="867" y="4604"/>
                    <a:pt x="1134" y="4638"/>
                  </a:cubicBezTo>
                  <a:lnTo>
                    <a:pt x="2102" y="4638"/>
                  </a:lnTo>
                  <a:cubicBezTo>
                    <a:pt x="1835" y="4638"/>
                    <a:pt x="1568" y="4471"/>
                    <a:pt x="1435" y="4237"/>
                  </a:cubicBezTo>
                  <a:cubicBezTo>
                    <a:pt x="1301" y="4070"/>
                    <a:pt x="1201" y="3870"/>
                    <a:pt x="1168" y="3637"/>
                  </a:cubicBezTo>
                  <a:cubicBezTo>
                    <a:pt x="968" y="2469"/>
                    <a:pt x="1334" y="1268"/>
                    <a:pt x="2202" y="435"/>
                  </a:cubicBezTo>
                  <a:cubicBezTo>
                    <a:pt x="2435" y="168"/>
                    <a:pt x="2735" y="34"/>
                    <a:pt x="3069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1" name="Google Shape;1171;p43"/>
            <p:cNvSpPr/>
            <p:nvPr/>
          </p:nvSpPr>
          <p:spPr>
            <a:xfrm>
              <a:off x="3052474" y="2088796"/>
              <a:ext cx="63409" cy="89019"/>
            </a:xfrm>
            <a:custGeom>
              <a:avLst/>
              <a:gdLst/>
              <a:ahLst/>
              <a:cxnLst/>
              <a:rect l="l" t="t" r="r" b="b"/>
              <a:pathLst>
                <a:path w="3303" h="4637" extrusionOk="0">
                  <a:moveTo>
                    <a:pt x="2135" y="0"/>
                  </a:moveTo>
                  <a:cubicBezTo>
                    <a:pt x="1768" y="0"/>
                    <a:pt x="1468" y="167"/>
                    <a:pt x="1235" y="401"/>
                  </a:cubicBezTo>
                  <a:cubicBezTo>
                    <a:pt x="401" y="1234"/>
                    <a:pt x="1" y="2435"/>
                    <a:pt x="201" y="3636"/>
                  </a:cubicBezTo>
                  <a:cubicBezTo>
                    <a:pt x="234" y="3836"/>
                    <a:pt x="334" y="4036"/>
                    <a:pt x="468" y="4237"/>
                  </a:cubicBezTo>
                  <a:cubicBezTo>
                    <a:pt x="601" y="4470"/>
                    <a:pt x="868" y="4637"/>
                    <a:pt x="1168" y="4637"/>
                  </a:cubicBezTo>
                  <a:cubicBezTo>
                    <a:pt x="1502" y="4637"/>
                    <a:pt x="1835" y="4470"/>
                    <a:pt x="2069" y="4237"/>
                  </a:cubicBezTo>
                  <a:cubicBezTo>
                    <a:pt x="2903" y="3369"/>
                    <a:pt x="3303" y="2168"/>
                    <a:pt x="3103" y="968"/>
                  </a:cubicBezTo>
                  <a:cubicBezTo>
                    <a:pt x="2969" y="401"/>
                    <a:pt x="2636" y="34"/>
                    <a:pt x="2269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2" name="Google Shape;1172;p43"/>
            <p:cNvSpPr/>
            <p:nvPr/>
          </p:nvSpPr>
          <p:spPr>
            <a:xfrm>
              <a:off x="3053760" y="2060845"/>
              <a:ext cx="185717" cy="169264"/>
            </a:xfrm>
            <a:custGeom>
              <a:avLst/>
              <a:gdLst/>
              <a:ahLst/>
              <a:cxnLst/>
              <a:rect l="l" t="t" r="r" b="b"/>
              <a:pathLst>
                <a:path w="9674" h="8817" extrusionOk="0">
                  <a:moveTo>
                    <a:pt x="4812" y="0"/>
                  </a:moveTo>
                  <a:cubicBezTo>
                    <a:pt x="2820" y="0"/>
                    <a:pt x="1024" y="1367"/>
                    <a:pt x="567" y="3391"/>
                  </a:cubicBezTo>
                  <a:cubicBezTo>
                    <a:pt x="0" y="5759"/>
                    <a:pt x="1468" y="8128"/>
                    <a:pt x="3836" y="8695"/>
                  </a:cubicBezTo>
                  <a:cubicBezTo>
                    <a:pt x="4180" y="8777"/>
                    <a:pt x="4524" y="8817"/>
                    <a:pt x="4863" y="8817"/>
                  </a:cubicBezTo>
                  <a:cubicBezTo>
                    <a:pt x="6854" y="8817"/>
                    <a:pt x="8651" y="7450"/>
                    <a:pt x="9107" y="5426"/>
                  </a:cubicBezTo>
                  <a:cubicBezTo>
                    <a:pt x="9674" y="3057"/>
                    <a:pt x="8206" y="689"/>
                    <a:pt x="5838" y="122"/>
                  </a:cubicBezTo>
                  <a:cubicBezTo>
                    <a:pt x="5494" y="40"/>
                    <a:pt x="5150" y="0"/>
                    <a:pt x="4812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3" name="Google Shape;1173;p43"/>
            <p:cNvSpPr/>
            <p:nvPr/>
          </p:nvSpPr>
          <p:spPr>
            <a:xfrm>
              <a:off x="3053760" y="2060845"/>
              <a:ext cx="185717" cy="169264"/>
            </a:xfrm>
            <a:custGeom>
              <a:avLst/>
              <a:gdLst/>
              <a:ahLst/>
              <a:cxnLst/>
              <a:rect l="l" t="t" r="r" b="b"/>
              <a:pathLst>
                <a:path w="9674" h="8817" extrusionOk="0">
                  <a:moveTo>
                    <a:pt x="4812" y="0"/>
                  </a:moveTo>
                  <a:cubicBezTo>
                    <a:pt x="2820" y="0"/>
                    <a:pt x="1024" y="1367"/>
                    <a:pt x="567" y="3391"/>
                  </a:cubicBezTo>
                  <a:cubicBezTo>
                    <a:pt x="0" y="5759"/>
                    <a:pt x="1468" y="8128"/>
                    <a:pt x="3836" y="8695"/>
                  </a:cubicBezTo>
                  <a:cubicBezTo>
                    <a:pt x="4180" y="8777"/>
                    <a:pt x="4524" y="8817"/>
                    <a:pt x="4863" y="8817"/>
                  </a:cubicBezTo>
                  <a:cubicBezTo>
                    <a:pt x="6854" y="8817"/>
                    <a:pt x="8651" y="7450"/>
                    <a:pt x="9107" y="5426"/>
                  </a:cubicBezTo>
                  <a:cubicBezTo>
                    <a:pt x="9674" y="3057"/>
                    <a:pt x="8206" y="689"/>
                    <a:pt x="5838" y="122"/>
                  </a:cubicBezTo>
                  <a:cubicBezTo>
                    <a:pt x="5494" y="40"/>
                    <a:pt x="5150" y="0"/>
                    <a:pt x="48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4" name="Google Shape;1174;p43"/>
            <p:cNvSpPr/>
            <p:nvPr/>
          </p:nvSpPr>
          <p:spPr>
            <a:xfrm>
              <a:off x="3103712" y="2061900"/>
              <a:ext cx="121674" cy="163313"/>
            </a:xfrm>
            <a:custGeom>
              <a:avLst/>
              <a:gdLst/>
              <a:ahLst/>
              <a:cxnLst/>
              <a:rect l="l" t="t" r="r" b="b"/>
              <a:pathLst>
                <a:path w="6338" h="8507" extrusionOk="0">
                  <a:moveTo>
                    <a:pt x="3002" y="0"/>
                  </a:moveTo>
                  <a:lnTo>
                    <a:pt x="3002" y="0"/>
                  </a:lnTo>
                  <a:cubicBezTo>
                    <a:pt x="4904" y="1034"/>
                    <a:pt x="5771" y="3336"/>
                    <a:pt x="5037" y="5371"/>
                  </a:cubicBezTo>
                  <a:cubicBezTo>
                    <a:pt x="4383" y="7104"/>
                    <a:pt x="2737" y="8208"/>
                    <a:pt x="944" y="8208"/>
                  </a:cubicBezTo>
                  <a:cubicBezTo>
                    <a:pt x="632" y="8208"/>
                    <a:pt x="316" y="8175"/>
                    <a:pt x="0" y="8106"/>
                  </a:cubicBezTo>
                  <a:lnTo>
                    <a:pt x="0" y="8106"/>
                  </a:lnTo>
                  <a:cubicBezTo>
                    <a:pt x="267" y="8273"/>
                    <a:pt x="567" y="8406"/>
                    <a:pt x="834" y="8506"/>
                  </a:cubicBezTo>
                  <a:lnTo>
                    <a:pt x="901" y="8506"/>
                  </a:lnTo>
                  <a:cubicBezTo>
                    <a:pt x="1801" y="8506"/>
                    <a:pt x="2702" y="8273"/>
                    <a:pt x="3469" y="7772"/>
                  </a:cubicBezTo>
                  <a:cubicBezTo>
                    <a:pt x="6138" y="6038"/>
                    <a:pt x="6338" y="2269"/>
                    <a:pt x="3903" y="267"/>
                  </a:cubicBezTo>
                  <a:cubicBezTo>
                    <a:pt x="3603" y="134"/>
                    <a:pt x="3302" y="67"/>
                    <a:pt x="300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5" name="Google Shape;1175;p43"/>
            <p:cNvSpPr/>
            <p:nvPr/>
          </p:nvSpPr>
          <p:spPr>
            <a:xfrm>
              <a:off x="3142145" y="2123908"/>
              <a:ext cx="392550" cy="261393"/>
            </a:xfrm>
            <a:custGeom>
              <a:avLst/>
              <a:gdLst/>
              <a:ahLst/>
              <a:cxnLst/>
              <a:rect l="l" t="t" r="r" b="b"/>
              <a:pathLst>
                <a:path w="20448" h="13616" extrusionOk="0">
                  <a:moveTo>
                    <a:pt x="2451" y="1"/>
                  </a:moveTo>
                  <a:cubicBezTo>
                    <a:pt x="834" y="1"/>
                    <a:pt x="0" y="2493"/>
                    <a:pt x="1834" y="3308"/>
                  </a:cubicBezTo>
                  <a:cubicBezTo>
                    <a:pt x="7371" y="5777"/>
                    <a:pt x="12508" y="9112"/>
                    <a:pt x="17012" y="13182"/>
                  </a:cubicBezTo>
                  <a:cubicBezTo>
                    <a:pt x="17312" y="13449"/>
                    <a:pt x="17712" y="13616"/>
                    <a:pt x="18146" y="13616"/>
                  </a:cubicBezTo>
                  <a:lnTo>
                    <a:pt x="18179" y="13616"/>
                  </a:lnTo>
                  <a:cubicBezTo>
                    <a:pt x="19714" y="13616"/>
                    <a:pt x="20447" y="11714"/>
                    <a:pt x="19313" y="10647"/>
                  </a:cubicBezTo>
                  <a:cubicBezTo>
                    <a:pt x="14543" y="6310"/>
                    <a:pt x="9106" y="2775"/>
                    <a:pt x="3202" y="173"/>
                  </a:cubicBezTo>
                  <a:cubicBezTo>
                    <a:pt x="2939" y="54"/>
                    <a:pt x="2686" y="1"/>
                    <a:pt x="245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6" name="Google Shape;1176;p43"/>
            <p:cNvSpPr/>
            <p:nvPr/>
          </p:nvSpPr>
          <p:spPr>
            <a:xfrm>
              <a:off x="3457196" y="2319972"/>
              <a:ext cx="103110" cy="103762"/>
            </a:xfrm>
            <a:custGeom>
              <a:avLst/>
              <a:gdLst/>
              <a:ahLst/>
              <a:cxnLst/>
              <a:rect l="l" t="t" r="r" b="b"/>
              <a:pathLst>
                <a:path w="5371" h="5405" extrusionOk="0">
                  <a:moveTo>
                    <a:pt x="2669" y="0"/>
                  </a:moveTo>
                  <a:cubicBezTo>
                    <a:pt x="1201" y="0"/>
                    <a:pt x="0" y="1234"/>
                    <a:pt x="0" y="2702"/>
                  </a:cubicBezTo>
                  <a:cubicBezTo>
                    <a:pt x="0" y="4203"/>
                    <a:pt x="1201" y="5404"/>
                    <a:pt x="2669" y="5404"/>
                  </a:cubicBezTo>
                  <a:cubicBezTo>
                    <a:pt x="4170" y="5404"/>
                    <a:pt x="5371" y="4203"/>
                    <a:pt x="5371" y="2702"/>
                  </a:cubicBezTo>
                  <a:cubicBezTo>
                    <a:pt x="5371" y="1234"/>
                    <a:pt x="4170" y="0"/>
                    <a:pt x="2669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7" name="Google Shape;1177;p43"/>
            <p:cNvSpPr/>
            <p:nvPr/>
          </p:nvSpPr>
          <p:spPr>
            <a:xfrm>
              <a:off x="3457196" y="2319972"/>
              <a:ext cx="103110" cy="103762"/>
            </a:xfrm>
            <a:custGeom>
              <a:avLst/>
              <a:gdLst/>
              <a:ahLst/>
              <a:cxnLst/>
              <a:rect l="l" t="t" r="r" b="b"/>
              <a:pathLst>
                <a:path w="5371" h="5405" extrusionOk="0">
                  <a:moveTo>
                    <a:pt x="2669" y="0"/>
                  </a:moveTo>
                  <a:cubicBezTo>
                    <a:pt x="1201" y="0"/>
                    <a:pt x="0" y="1234"/>
                    <a:pt x="0" y="2702"/>
                  </a:cubicBezTo>
                  <a:cubicBezTo>
                    <a:pt x="0" y="4203"/>
                    <a:pt x="1201" y="5404"/>
                    <a:pt x="2669" y="5404"/>
                  </a:cubicBezTo>
                  <a:cubicBezTo>
                    <a:pt x="4170" y="5404"/>
                    <a:pt x="5371" y="4203"/>
                    <a:pt x="5371" y="2702"/>
                  </a:cubicBezTo>
                  <a:cubicBezTo>
                    <a:pt x="5371" y="1234"/>
                    <a:pt x="4170" y="0"/>
                    <a:pt x="26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8" name="Google Shape;1178;p43"/>
            <p:cNvSpPr/>
            <p:nvPr/>
          </p:nvSpPr>
          <p:spPr>
            <a:xfrm>
              <a:off x="3494765" y="2381999"/>
              <a:ext cx="75158" cy="81436"/>
            </a:xfrm>
            <a:custGeom>
              <a:avLst/>
              <a:gdLst/>
              <a:ahLst/>
              <a:cxnLst/>
              <a:rect l="l" t="t" r="r" b="b"/>
              <a:pathLst>
                <a:path w="3915" h="4242" extrusionOk="0">
                  <a:moveTo>
                    <a:pt x="671" y="0"/>
                  </a:moveTo>
                  <a:cubicBezTo>
                    <a:pt x="239" y="0"/>
                    <a:pt x="1" y="707"/>
                    <a:pt x="512" y="905"/>
                  </a:cubicBezTo>
                  <a:cubicBezTo>
                    <a:pt x="2313" y="1839"/>
                    <a:pt x="2980" y="3908"/>
                    <a:pt x="2980" y="3941"/>
                  </a:cubicBezTo>
                  <a:cubicBezTo>
                    <a:pt x="3013" y="4108"/>
                    <a:pt x="3214" y="4241"/>
                    <a:pt x="3414" y="4241"/>
                  </a:cubicBezTo>
                  <a:cubicBezTo>
                    <a:pt x="3447" y="4241"/>
                    <a:pt x="3480" y="4241"/>
                    <a:pt x="3547" y="4208"/>
                  </a:cubicBezTo>
                  <a:cubicBezTo>
                    <a:pt x="3781" y="4141"/>
                    <a:pt x="3914" y="3874"/>
                    <a:pt x="3847" y="3641"/>
                  </a:cubicBezTo>
                  <a:cubicBezTo>
                    <a:pt x="3814" y="3541"/>
                    <a:pt x="3080" y="1172"/>
                    <a:pt x="912" y="72"/>
                  </a:cubicBezTo>
                  <a:cubicBezTo>
                    <a:pt x="828" y="22"/>
                    <a:pt x="746" y="0"/>
                    <a:pt x="67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9" name="Google Shape;1179;p43"/>
            <p:cNvSpPr/>
            <p:nvPr/>
          </p:nvSpPr>
          <p:spPr>
            <a:xfrm>
              <a:off x="3521334" y="2371479"/>
              <a:ext cx="74832" cy="75945"/>
            </a:xfrm>
            <a:custGeom>
              <a:avLst/>
              <a:gdLst/>
              <a:ahLst/>
              <a:cxnLst/>
              <a:rect l="l" t="t" r="r" b="b"/>
              <a:pathLst>
                <a:path w="3898" h="3956" extrusionOk="0">
                  <a:moveTo>
                    <a:pt x="677" y="0"/>
                  </a:moveTo>
                  <a:cubicBezTo>
                    <a:pt x="237" y="0"/>
                    <a:pt x="0" y="656"/>
                    <a:pt x="462" y="886"/>
                  </a:cubicBezTo>
                  <a:cubicBezTo>
                    <a:pt x="1596" y="1487"/>
                    <a:pt x="2463" y="2488"/>
                    <a:pt x="2930" y="3655"/>
                  </a:cubicBezTo>
                  <a:cubicBezTo>
                    <a:pt x="2997" y="3855"/>
                    <a:pt x="3164" y="3955"/>
                    <a:pt x="3364" y="3955"/>
                  </a:cubicBezTo>
                  <a:cubicBezTo>
                    <a:pt x="3431" y="3955"/>
                    <a:pt x="3464" y="3955"/>
                    <a:pt x="3531" y="3922"/>
                  </a:cubicBezTo>
                  <a:cubicBezTo>
                    <a:pt x="3764" y="3855"/>
                    <a:pt x="3898" y="3588"/>
                    <a:pt x="3798" y="3355"/>
                  </a:cubicBezTo>
                  <a:cubicBezTo>
                    <a:pt x="3264" y="1954"/>
                    <a:pt x="2230" y="786"/>
                    <a:pt x="896" y="52"/>
                  </a:cubicBezTo>
                  <a:cubicBezTo>
                    <a:pt x="819" y="16"/>
                    <a:pt x="746" y="0"/>
                    <a:pt x="67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0" name="Google Shape;1180;p43"/>
            <p:cNvSpPr/>
            <p:nvPr/>
          </p:nvSpPr>
          <p:spPr>
            <a:xfrm>
              <a:off x="3537422" y="2353549"/>
              <a:ext cx="79247" cy="71453"/>
            </a:xfrm>
            <a:custGeom>
              <a:avLst/>
              <a:gdLst/>
              <a:ahLst/>
              <a:cxnLst/>
              <a:rect l="l" t="t" r="r" b="b"/>
              <a:pathLst>
                <a:path w="4128" h="3722" extrusionOk="0">
                  <a:moveTo>
                    <a:pt x="673" y="0"/>
                  </a:moveTo>
                  <a:cubicBezTo>
                    <a:pt x="234" y="0"/>
                    <a:pt x="1" y="656"/>
                    <a:pt x="491" y="886"/>
                  </a:cubicBezTo>
                  <a:cubicBezTo>
                    <a:pt x="1592" y="1487"/>
                    <a:pt x="2559" y="2387"/>
                    <a:pt x="3193" y="3488"/>
                  </a:cubicBezTo>
                  <a:cubicBezTo>
                    <a:pt x="3293" y="3622"/>
                    <a:pt x="3427" y="3722"/>
                    <a:pt x="3627" y="3722"/>
                  </a:cubicBezTo>
                  <a:cubicBezTo>
                    <a:pt x="3694" y="3722"/>
                    <a:pt x="3760" y="3688"/>
                    <a:pt x="3827" y="3655"/>
                  </a:cubicBezTo>
                  <a:cubicBezTo>
                    <a:pt x="4060" y="3555"/>
                    <a:pt x="4127" y="3255"/>
                    <a:pt x="4027" y="3021"/>
                  </a:cubicBezTo>
                  <a:cubicBezTo>
                    <a:pt x="3293" y="1754"/>
                    <a:pt x="2192" y="720"/>
                    <a:pt x="892" y="52"/>
                  </a:cubicBezTo>
                  <a:cubicBezTo>
                    <a:pt x="815" y="16"/>
                    <a:pt x="741" y="0"/>
                    <a:pt x="67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1" name="Google Shape;1181;p43"/>
            <p:cNvSpPr/>
            <p:nvPr/>
          </p:nvSpPr>
          <p:spPr>
            <a:xfrm>
              <a:off x="3443738" y="2382633"/>
              <a:ext cx="37493" cy="73104"/>
            </a:xfrm>
            <a:custGeom>
              <a:avLst/>
              <a:gdLst/>
              <a:ahLst/>
              <a:cxnLst/>
              <a:rect l="l" t="t" r="r" b="b"/>
              <a:pathLst>
                <a:path w="1953" h="3808" extrusionOk="0">
                  <a:moveTo>
                    <a:pt x="1323" y="1"/>
                  </a:moveTo>
                  <a:cubicBezTo>
                    <a:pt x="1198" y="1"/>
                    <a:pt x="1070" y="51"/>
                    <a:pt x="968" y="172"/>
                  </a:cubicBezTo>
                  <a:cubicBezTo>
                    <a:pt x="334" y="1106"/>
                    <a:pt x="1" y="2240"/>
                    <a:pt x="67" y="3374"/>
                  </a:cubicBezTo>
                  <a:cubicBezTo>
                    <a:pt x="101" y="3608"/>
                    <a:pt x="301" y="3775"/>
                    <a:pt x="534" y="3775"/>
                  </a:cubicBezTo>
                  <a:lnTo>
                    <a:pt x="568" y="3808"/>
                  </a:lnTo>
                  <a:cubicBezTo>
                    <a:pt x="835" y="3775"/>
                    <a:pt x="1035" y="3574"/>
                    <a:pt x="1001" y="3308"/>
                  </a:cubicBezTo>
                  <a:cubicBezTo>
                    <a:pt x="968" y="2374"/>
                    <a:pt x="1202" y="1473"/>
                    <a:pt x="1735" y="706"/>
                  </a:cubicBezTo>
                  <a:cubicBezTo>
                    <a:pt x="1952" y="344"/>
                    <a:pt x="1647" y="1"/>
                    <a:pt x="13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2" name="Google Shape;1182;p43"/>
            <p:cNvSpPr/>
            <p:nvPr/>
          </p:nvSpPr>
          <p:spPr>
            <a:xfrm>
              <a:off x="2361517" y="1547043"/>
              <a:ext cx="242080" cy="251430"/>
            </a:xfrm>
            <a:custGeom>
              <a:avLst/>
              <a:gdLst/>
              <a:ahLst/>
              <a:cxnLst/>
              <a:rect l="l" t="t" r="r" b="b"/>
              <a:pathLst>
                <a:path w="12610" h="13097" extrusionOk="0">
                  <a:moveTo>
                    <a:pt x="7215" y="1"/>
                  </a:moveTo>
                  <a:cubicBezTo>
                    <a:pt x="6896" y="1"/>
                    <a:pt x="6559" y="22"/>
                    <a:pt x="6205" y="67"/>
                  </a:cubicBezTo>
                  <a:cubicBezTo>
                    <a:pt x="1068" y="701"/>
                    <a:pt x="0" y="6138"/>
                    <a:pt x="2202" y="11775"/>
                  </a:cubicBezTo>
                  <a:cubicBezTo>
                    <a:pt x="2531" y="12584"/>
                    <a:pt x="3317" y="13096"/>
                    <a:pt x="4175" y="13096"/>
                  </a:cubicBezTo>
                  <a:cubicBezTo>
                    <a:pt x="4272" y="13096"/>
                    <a:pt x="4371" y="13090"/>
                    <a:pt x="4470" y="13076"/>
                  </a:cubicBezTo>
                  <a:lnTo>
                    <a:pt x="7239" y="12609"/>
                  </a:lnTo>
                  <a:cubicBezTo>
                    <a:pt x="8073" y="12476"/>
                    <a:pt x="8740" y="11875"/>
                    <a:pt x="8940" y="11041"/>
                  </a:cubicBezTo>
                  <a:lnTo>
                    <a:pt x="9540" y="8706"/>
                  </a:lnTo>
                  <a:cubicBezTo>
                    <a:pt x="9841" y="7572"/>
                    <a:pt x="10775" y="6671"/>
                    <a:pt x="11942" y="6471"/>
                  </a:cubicBezTo>
                  <a:cubicBezTo>
                    <a:pt x="12342" y="6405"/>
                    <a:pt x="12609" y="6071"/>
                    <a:pt x="12609" y="5704"/>
                  </a:cubicBezTo>
                  <a:cubicBezTo>
                    <a:pt x="12609" y="3659"/>
                    <a:pt x="11400" y="1"/>
                    <a:pt x="7215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3" name="Google Shape;1183;p43"/>
            <p:cNvSpPr/>
            <p:nvPr/>
          </p:nvSpPr>
          <p:spPr>
            <a:xfrm>
              <a:off x="2361517" y="1547043"/>
              <a:ext cx="242080" cy="251430"/>
            </a:xfrm>
            <a:custGeom>
              <a:avLst/>
              <a:gdLst/>
              <a:ahLst/>
              <a:cxnLst/>
              <a:rect l="l" t="t" r="r" b="b"/>
              <a:pathLst>
                <a:path w="12610" h="13097" extrusionOk="0">
                  <a:moveTo>
                    <a:pt x="7215" y="1"/>
                  </a:moveTo>
                  <a:cubicBezTo>
                    <a:pt x="6896" y="1"/>
                    <a:pt x="6559" y="22"/>
                    <a:pt x="6205" y="67"/>
                  </a:cubicBezTo>
                  <a:cubicBezTo>
                    <a:pt x="1068" y="701"/>
                    <a:pt x="0" y="6138"/>
                    <a:pt x="2202" y="11775"/>
                  </a:cubicBezTo>
                  <a:cubicBezTo>
                    <a:pt x="2531" y="12584"/>
                    <a:pt x="3317" y="13096"/>
                    <a:pt x="4175" y="13096"/>
                  </a:cubicBezTo>
                  <a:cubicBezTo>
                    <a:pt x="4272" y="13096"/>
                    <a:pt x="4371" y="13090"/>
                    <a:pt x="4470" y="13076"/>
                  </a:cubicBezTo>
                  <a:lnTo>
                    <a:pt x="7239" y="12609"/>
                  </a:lnTo>
                  <a:cubicBezTo>
                    <a:pt x="8073" y="12476"/>
                    <a:pt x="8740" y="11875"/>
                    <a:pt x="8940" y="11041"/>
                  </a:cubicBezTo>
                  <a:lnTo>
                    <a:pt x="9540" y="8706"/>
                  </a:lnTo>
                  <a:cubicBezTo>
                    <a:pt x="9841" y="7572"/>
                    <a:pt x="10775" y="6671"/>
                    <a:pt x="11942" y="6471"/>
                  </a:cubicBezTo>
                  <a:cubicBezTo>
                    <a:pt x="12342" y="6405"/>
                    <a:pt x="12609" y="6071"/>
                    <a:pt x="12609" y="5704"/>
                  </a:cubicBezTo>
                  <a:cubicBezTo>
                    <a:pt x="12609" y="3659"/>
                    <a:pt x="11400" y="1"/>
                    <a:pt x="72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4" name="Google Shape;1184;p43"/>
            <p:cNvSpPr/>
            <p:nvPr/>
          </p:nvSpPr>
          <p:spPr>
            <a:xfrm>
              <a:off x="2387127" y="1547676"/>
              <a:ext cx="201727" cy="251046"/>
            </a:xfrm>
            <a:custGeom>
              <a:avLst/>
              <a:gdLst/>
              <a:ahLst/>
              <a:cxnLst/>
              <a:rect l="l" t="t" r="r" b="b"/>
              <a:pathLst>
                <a:path w="10508" h="13077" extrusionOk="0">
                  <a:moveTo>
                    <a:pt x="4637" y="301"/>
                  </a:moveTo>
                  <a:cubicBezTo>
                    <a:pt x="5171" y="301"/>
                    <a:pt x="5705" y="401"/>
                    <a:pt x="6238" y="601"/>
                  </a:cubicBezTo>
                  <a:cubicBezTo>
                    <a:pt x="6839" y="834"/>
                    <a:pt x="7372" y="1168"/>
                    <a:pt x="7873" y="1568"/>
                  </a:cubicBezTo>
                  <a:cubicBezTo>
                    <a:pt x="7406" y="1568"/>
                    <a:pt x="6972" y="1668"/>
                    <a:pt x="6572" y="1802"/>
                  </a:cubicBezTo>
                  <a:cubicBezTo>
                    <a:pt x="5304" y="2202"/>
                    <a:pt x="4270" y="3136"/>
                    <a:pt x="3703" y="4370"/>
                  </a:cubicBezTo>
                  <a:cubicBezTo>
                    <a:pt x="3536" y="4737"/>
                    <a:pt x="3136" y="4971"/>
                    <a:pt x="2736" y="4971"/>
                  </a:cubicBezTo>
                  <a:cubicBezTo>
                    <a:pt x="2202" y="4971"/>
                    <a:pt x="1702" y="4871"/>
                    <a:pt x="1201" y="4704"/>
                  </a:cubicBezTo>
                  <a:cubicBezTo>
                    <a:pt x="1468" y="3603"/>
                    <a:pt x="2002" y="2536"/>
                    <a:pt x="2769" y="1668"/>
                  </a:cubicBezTo>
                  <a:cubicBezTo>
                    <a:pt x="3269" y="1068"/>
                    <a:pt x="3903" y="601"/>
                    <a:pt x="4637" y="301"/>
                  </a:cubicBezTo>
                  <a:close/>
                  <a:moveTo>
                    <a:pt x="5471" y="0"/>
                  </a:moveTo>
                  <a:cubicBezTo>
                    <a:pt x="5271" y="0"/>
                    <a:pt x="5071" y="34"/>
                    <a:pt x="4837" y="34"/>
                  </a:cubicBezTo>
                  <a:cubicBezTo>
                    <a:pt x="4370" y="100"/>
                    <a:pt x="3903" y="201"/>
                    <a:pt x="3436" y="367"/>
                  </a:cubicBezTo>
                  <a:cubicBezTo>
                    <a:pt x="3603" y="334"/>
                    <a:pt x="3770" y="334"/>
                    <a:pt x="3903" y="301"/>
                  </a:cubicBezTo>
                  <a:lnTo>
                    <a:pt x="3903" y="301"/>
                  </a:lnTo>
                  <a:cubicBezTo>
                    <a:pt x="3370" y="634"/>
                    <a:pt x="2903" y="1034"/>
                    <a:pt x="2502" y="1501"/>
                  </a:cubicBezTo>
                  <a:cubicBezTo>
                    <a:pt x="1735" y="2402"/>
                    <a:pt x="1168" y="3470"/>
                    <a:pt x="901" y="4637"/>
                  </a:cubicBezTo>
                  <a:cubicBezTo>
                    <a:pt x="601" y="4504"/>
                    <a:pt x="334" y="4370"/>
                    <a:pt x="67" y="4203"/>
                  </a:cubicBezTo>
                  <a:cubicBezTo>
                    <a:pt x="34" y="4303"/>
                    <a:pt x="0" y="4404"/>
                    <a:pt x="0" y="4537"/>
                  </a:cubicBezTo>
                  <a:cubicBezTo>
                    <a:pt x="267" y="4670"/>
                    <a:pt x="534" y="4837"/>
                    <a:pt x="834" y="4937"/>
                  </a:cubicBezTo>
                  <a:cubicBezTo>
                    <a:pt x="801" y="5104"/>
                    <a:pt x="768" y="5271"/>
                    <a:pt x="734" y="5438"/>
                  </a:cubicBezTo>
                  <a:cubicBezTo>
                    <a:pt x="534" y="6872"/>
                    <a:pt x="534" y="8306"/>
                    <a:pt x="801" y="9741"/>
                  </a:cubicBezTo>
                  <a:cubicBezTo>
                    <a:pt x="901" y="10475"/>
                    <a:pt x="1101" y="11208"/>
                    <a:pt x="1368" y="11942"/>
                  </a:cubicBezTo>
                  <a:cubicBezTo>
                    <a:pt x="1535" y="12276"/>
                    <a:pt x="1735" y="12609"/>
                    <a:pt x="1969" y="12910"/>
                  </a:cubicBezTo>
                  <a:cubicBezTo>
                    <a:pt x="2135" y="12976"/>
                    <a:pt x="2302" y="13043"/>
                    <a:pt x="2502" y="13076"/>
                  </a:cubicBezTo>
                  <a:cubicBezTo>
                    <a:pt x="2135" y="12709"/>
                    <a:pt x="1868" y="12276"/>
                    <a:pt x="1668" y="11809"/>
                  </a:cubicBezTo>
                  <a:cubicBezTo>
                    <a:pt x="1401" y="11142"/>
                    <a:pt x="1201" y="10441"/>
                    <a:pt x="1101" y="9707"/>
                  </a:cubicBezTo>
                  <a:cubicBezTo>
                    <a:pt x="868" y="8306"/>
                    <a:pt x="834" y="6872"/>
                    <a:pt x="1035" y="5504"/>
                  </a:cubicBezTo>
                  <a:cubicBezTo>
                    <a:pt x="1068" y="5338"/>
                    <a:pt x="1101" y="5204"/>
                    <a:pt x="1135" y="5071"/>
                  </a:cubicBezTo>
                  <a:cubicBezTo>
                    <a:pt x="1635" y="5237"/>
                    <a:pt x="2169" y="5338"/>
                    <a:pt x="2702" y="5338"/>
                  </a:cubicBezTo>
                  <a:lnTo>
                    <a:pt x="2736" y="5338"/>
                  </a:lnTo>
                  <a:cubicBezTo>
                    <a:pt x="3303" y="5338"/>
                    <a:pt x="3770" y="5037"/>
                    <a:pt x="4003" y="4537"/>
                  </a:cubicBezTo>
                  <a:cubicBezTo>
                    <a:pt x="4504" y="3403"/>
                    <a:pt x="5471" y="2536"/>
                    <a:pt x="6672" y="2135"/>
                  </a:cubicBezTo>
                  <a:cubicBezTo>
                    <a:pt x="7089" y="1996"/>
                    <a:pt x="7506" y="1927"/>
                    <a:pt x="7942" y="1927"/>
                  </a:cubicBezTo>
                  <a:cubicBezTo>
                    <a:pt x="8029" y="1927"/>
                    <a:pt x="8117" y="1930"/>
                    <a:pt x="8206" y="1935"/>
                  </a:cubicBezTo>
                  <a:cubicBezTo>
                    <a:pt x="8473" y="2235"/>
                    <a:pt x="8740" y="2536"/>
                    <a:pt x="8940" y="2869"/>
                  </a:cubicBezTo>
                  <a:cubicBezTo>
                    <a:pt x="9641" y="4070"/>
                    <a:pt x="9908" y="5471"/>
                    <a:pt x="9674" y="6839"/>
                  </a:cubicBezTo>
                  <a:cubicBezTo>
                    <a:pt x="9774" y="6772"/>
                    <a:pt x="9908" y="6739"/>
                    <a:pt x="10008" y="6672"/>
                  </a:cubicBezTo>
                  <a:cubicBezTo>
                    <a:pt x="10174" y="5304"/>
                    <a:pt x="9908" y="3903"/>
                    <a:pt x="9207" y="2702"/>
                  </a:cubicBezTo>
                  <a:cubicBezTo>
                    <a:pt x="9040" y="2435"/>
                    <a:pt x="8840" y="2169"/>
                    <a:pt x="8640" y="1935"/>
                  </a:cubicBezTo>
                  <a:lnTo>
                    <a:pt x="8640" y="1935"/>
                  </a:lnTo>
                  <a:cubicBezTo>
                    <a:pt x="9307" y="2035"/>
                    <a:pt x="9941" y="2269"/>
                    <a:pt x="10508" y="2669"/>
                  </a:cubicBezTo>
                  <a:cubicBezTo>
                    <a:pt x="10408" y="2469"/>
                    <a:pt x="10274" y="2269"/>
                    <a:pt x="10174" y="2102"/>
                  </a:cubicBezTo>
                  <a:cubicBezTo>
                    <a:pt x="9574" y="1802"/>
                    <a:pt x="8940" y="1635"/>
                    <a:pt x="8306" y="1568"/>
                  </a:cubicBezTo>
                  <a:cubicBezTo>
                    <a:pt x="7739" y="1034"/>
                    <a:pt x="7072" y="601"/>
                    <a:pt x="6305" y="334"/>
                  </a:cubicBezTo>
                  <a:cubicBezTo>
                    <a:pt x="5971" y="201"/>
                    <a:pt x="5604" y="100"/>
                    <a:pt x="5238" y="67"/>
                  </a:cubicBezTo>
                  <a:lnTo>
                    <a:pt x="5471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5" name="Google Shape;1185;p43"/>
            <p:cNvSpPr/>
            <p:nvPr/>
          </p:nvSpPr>
          <p:spPr>
            <a:xfrm>
              <a:off x="2381368" y="1644374"/>
              <a:ext cx="149798" cy="81839"/>
            </a:xfrm>
            <a:custGeom>
              <a:avLst/>
              <a:gdLst/>
              <a:ahLst/>
              <a:cxnLst/>
              <a:rect l="l" t="t" r="r" b="b"/>
              <a:pathLst>
                <a:path w="7803" h="4263" extrusionOk="0">
                  <a:moveTo>
                    <a:pt x="167" y="0"/>
                  </a:moveTo>
                  <a:cubicBezTo>
                    <a:pt x="0" y="1201"/>
                    <a:pt x="34" y="2402"/>
                    <a:pt x="267" y="3603"/>
                  </a:cubicBezTo>
                  <a:cubicBezTo>
                    <a:pt x="968" y="4003"/>
                    <a:pt x="1735" y="4203"/>
                    <a:pt x="2502" y="4237"/>
                  </a:cubicBezTo>
                  <a:cubicBezTo>
                    <a:pt x="2761" y="4254"/>
                    <a:pt x="3019" y="4262"/>
                    <a:pt x="3277" y="4262"/>
                  </a:cubicBezTo>
                  <a:cubicBezTo>
                    <a:pt x="4018" y="4262"/>
                    <a:pt x="4753" y="4194"/>
                    <a:pt x="5471" y="4070"/>
                  </a:cubicBezTo>
                  <a:cubicBezTo>
                    <a:pt x="6438" y="3870"/>
                    <a:pt x="7205" y="3203"/>
                    <a:pt x="7506" y="2269"/>
                  </a:cubicBezTo>
                  <a:cubicBezTo>
                    <a:pt x="7606" y="2002"/>
                    <a:pt x="7672" y="1735"/>
                    <a:pt x="7739" y="1435"/>
                  </a:cubicBezTo>
                  <a:cubicBezTo>
                    <a:pt x="7803" y="1117"/>
                    <a:pt x="7563" y="799"/>
                    <a:pt x="7252" y="799"/>
                  </a:cubicBezTo>
                  <a:cubicBezTo>
                    <a:pt x="7236" y="799"/>
                    <a:pt x="7221" y="799"/>
                    <a:pt x="7205" y="801"/>
                  </a:cubicBezTo>
                  <a:cubicBezTo>
                    <a:pt x="6360" y="890"/>
                    <a:pt x="5530" y="934"/>
                    <a:pt x="4695" y="934"/>
                  </a:cubicBezTo>
                  <a:cubicBezTo>
                    <a:pt x="4277" y="934"/>
                    <a:pt x="3859" y="923"/>
                    <a:pt x="3436" y="901"/>
                  </a:cubicBezTo>
                  <a:cubicBezTo>
                    <a:pt x="2802" y="868"/>
                    <a:pt x="2168" y="801"/>
                    <a:pt x="1535" y="634"/>
                  </a:cubicBezTo>
                  <a:cubicBezTo>
                    <a:pt x="1034" y="501"/>
                    <a:pt x="601" y="301"/>
                    <a:pt x="167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6" name="Google Shape;1186;p43"/>
            <p:cNvSpPr/>
            <p:nvPr/>
          </p:nvSpPr>
          <p:spPr>
            <a:xfrm>
              <a:off x="2558100" y="2375031"/>
              <a:ext cx="145383" cy="470070"/>
            </a:xfrm>
            <a:custGeom>
              <a:avLst/>
              <a:gdLst/>
              <a:ahLst/>
              <a:cxnLst/>
              <a:rect l="l" t="t" r="r" b="b"/>
              <a:pathLst>
                <a:path w="7573" h="24486" extrusionOk="0">
                  <a:moveTo>
                    <a:pt x="668" y="1"/>
                  </a:moveTo>
                  <a:cubicBezTo>
                    <a:pt x="1" y="10475"/>
                    <a:pt x="601" y="23518"/>
                    <a:pt x="601" y="23518"/>
                  </a:cubicBezTo>
                  <a:lnTo>
                    <a:pt x="4437" y="24485"/>
                  </a:lnTo>
                  <a:cubicBezTo>
                    <a:pt x="6038" y="18981"/>
                    <a:pt x="7073" y="13310"/>
                    <a:pt x="7573" y="7606"/>
                  </a:cubicBezTo>
                  <a:lnTo>
                    <a:pt x="668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7" name="Google Shape;1187;p43"/>
            <p:cNvSpPr/>
            <p:nvPr/>
          </p:nvSpPr>
          <p:spPr>
            <a:xfrm>
              <a:off x="2540169" y="2812407"/>
              <a:ext cx="142829" cy="365501"/>
            </a:xfrm>
            <a:custGeom>
              <a:avLst/>
              <a:gdLst/>
              <a:ahLst/>
              <a:cxnLst/>
              <a:rect l="l" t="t" r="r" b="b"/>
              <a:pathLst>
                <a:path w="7440" h="19039" extrusionOk="0">
                  <a:moveTo>
                    <a:pt x="4371" y="1"/>
                  </a:moveTo>
                  <a:lnTo>
                    <a:pt x="1635" y="234"/>
                  </a:lnTo>
                  <a:lnTo>
                    <a:pt x="1" y="16946"/>
                  </a:lnTo>
                  <a:lnTo>
                    <a:pt x="468" y="16346"/>
                  </a:lnTo>
                  <a:cubicBezTo>
                    <a:pt x="624" y="16112"/>
                    <a:pt x="901" y="15979"/>
                    <a:pt x="1189" y="15979"/>
                  </a:cubicBezTo>
                  <a:cubicBezTo>
                    <a:pt x="1271" y="15979"/>
                    <a:pt x="1354" y="15990"/>
                    <a:pt x="1435" y="16012"/>
                  </a:cubicBezTo>
                  <a:lnTo>
                    <a:pt x="1669" y="16079"/>
                  </a:lnTo>
                  <a:cubicBezTo>
                    <a:pt x="2269" y="16212"/>
                    <a:pt x="2769" y="16613"/>
                    <a:pt x="3103" y="17146"/>
                  </a:cubicBezTo>
                  <a:lnTo>
                    <a:pt x="3837" y="18414"/>
                  </a:lnTo>
                  <a:cubicBezTo>
                    <a:pt x="4058" y="18808"/>
                    <a:pt x="4461" y="19038"/>
                    <a:pt x="4885" y="19038"/>
                  </a:cubicBezTo>
                  <a:cubicBezTo>
                    <a:pt x="5036" y="19038"/>
                    <a:pt x="5189" y="19009"/>
                    <a:pt x="5338" y="18948"/>
                  </a:cubicBezTo>
                  <a:lnTo>
                    <a:pt x="5371" y="18914"/>
                  </a:lnTo>
                  <a:cubicBezTo>
                    <a:pt x="6072" y="18648"/>
                    <a:pt x="6706" y="18214"/>
                    <a:pt x="7206" y="17647"/>
                  </a:cubicBezTo>
                  <a:lnTo>
                    <a:pt x="7439" y="17380"/>
                  </a:lnTo>
                  <a:lnTo>
                    <a:pt x="5805" y="1969"/>
                  </a:lnTo>
                  <a:cubicBezTo>
                    <a:pt x="5772" y="1502"/>
                    <a:pt x="5538" y="1068"/>
                    <a:pt x="5205" y="768"/>
                  </a:cubicBezTo>
                  <a:lnTo>
                    <a:pt x="437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8" name="Google Shape;1188;p43"/>
            <p:cNvSpPr/>
            <p:nvPr/>
          </p:nvSpPr>
          <p:spPr>
            <a:xfrm>
              <a:off x="2540169" y="2812407"/>
              <a:ext cx="142829" cy="365501"/>
            </a:xfrm>
            <a:custGeom>
              <a:avLst/>
              <a:gdLst/>
              <a:ahLst/>
              <a:cxnLst/>
              <a:rect l="l" t="t" r="r" b="b"/>
              <a:pathLst>
                <a:path w="7440" h="19039" extrusionOk="0">
                  <a:moveTo>
                    <a:pt x="4371" y="1"/>
                  </a:moveTo>
                  <a:lnTo>
                    <a:pt x="1635" y="234"/>
                  </a:lnTo>
                  <a:lnTo>
                    <a:pt x="1" y="16946"/>
                  </a:lnTo>
                  <a:lnTo>
                    <a:pt x="468" y="16346"/>
                  </a:lnTo>
                  <a:cubicBezTo>
                    <a:pt x="624" y="16112"/>
                    <a:pt x="901" y="15979"/>
                    <a:pt x="1189" y="15979"/>
                  </a:cubicBezTo>
                  <a:cubicBezTo>
                    <a:pt x="1271" y="15979"/>
                    <a:pt x="1354" y="15990"/>
                    <a:pt x="1435" y="16012"/>
                  </a:cubicBezTo>
                  <a:lnTo>
                    <a:pt x="1669" y="16079"/>
                  </a:lnTo>
                  <a:cubicBezTo>
                    <a:pt x="2269" y="16212"/>
                    <a:pt x="2769" y="16613"/>
                    <a:pt x="3103" y="17146"/>
                  </a:cubicBezTo>
                  <a:lnTo>
                    <a:pt x="3837" y="18414"/>
                  </a:lnTo>
                  <a:cubicBezTo>
                    <a:pt x="4058" y="18808"/>
                    <a:pt x="4461" y="19038"/>
                    <a:pt x="4885" y="19038"/>
                  </a:cubicBezTo>
                  <a:cubicBezTo>
                    <a:pt x="5036" y="19038"/>
                    <a:pt x="5189" y="19009"/>
                    <a:pt x="5338" y="18948"/>
                  </a:cubicBezTo>
                  <a:lnTo>
                    <a:pt x="5371" y="18914"/>
                  </a:lnTo>
                  <a:cubicBezTo>
                    <a:pt x="6072" y="18648"/>
                    <a:pt x="6706" y="18214"/>
                    <a:pt x="7206" y="17647"/>
                  </a:cubicBezTo>
                  <a:lnTo>
                    <a:pt x="7439" y="17380"/>
                  </a:lnTo>
                  <a:lnTo>
                    <a:pt x="5805" y="1969"/>
                  </a:lnTo>
                  <a:cubicBezTo>
                    <a:pt x="5772" y="1502"/>
                    <a:pt x="5538" y="1068"/>
                    <a:pt x="5205" y="768"/>
                  </a:cubicBezTo>
                  <a:lnTo>
                    <a:pt x="437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9" name="Google Shape;1189;p43"/>
            <p:cNvSpPr/>
            <p:nvPr/>
          </p:nvSpPr>
          <p:spPr>
            <a:xfrm>
              <a:off x="2439632" y="3175509"/>
              <a:ext cx="242080" cy="77174"/>
            </a:xfrm>
            <a:custGeom>
              <a:avLst/>
              <a:gdLst/>
              <a:ahLst/>
              <a:cxnLst/>
              <a:rect l="l" t="t" r="r" b="b"/>
              <a:pathLst>
                <a:path w="12610" h="4020" extrusionOk="0">
                  <a:moveTo>
                    <a:pt x="12543" y="0"/>
                  </a:moveTo>
                  <a:cubicBezTo>
                    <a:pt x="12510" y="167"/>
                    <a:pt x="12410" y="334"/>
                    <a:pt x="12243" y="467"/>
                  </a:cubicBezTo>
                  <a:cubicBezTo>
                    <a:pt x="11609" y="901"/>
                    <a:pt x="10909" y="1168"/>
                    <a:pt x="10141" y="1268"/>
                  </a:cubicBezTo>
                  <a:lnTo>
                    <a:pt x="9574" y="1301"/>
                  </a:lnTo>
                  <a:cubicBezTo>
                    <a:pt x="8907" y="1401"/>
                    <a:pt x="8307" y="1602"/>
                    <a:pt x="7740" y="1935"/>
                  </a:cubicBezTo>
                  <a:lnTo>
                    <a:pt x="6706" y="2536"/>
                  </a:lnTo>
                  <a:cubicBezTo>
                    <a:pt x="5706" y="3128"/>
                    <a:pt x="4583" y="3433"/>
                    <a:pt x="3451" y="3433"/>
                  </a:cubicBezTo>
                  <a:cubicBezTo>
                    <a:pt x="2543" y="3433"/>
                    <a:pt x="1629" y="3237"/>
                    <a:pt x="768" y="2836"/>
                  </a:cubicBezTo>
                  <a:lnTo>
                    <a:pt x="434" y="2669"/>
                  </a:lnTo>
                  <a:cubicBezTo>
                    <a:pt x="168" y="2569"/>
                    <a:pt x="1" y="2302"/>
                    <a:pt x="1" y="2002"/>
                  </a:cubicBezTo>
                  <a:lnTo>
                    <a:pt x="1" y="2602"/>
                  </a:lnTo>
                  <a:cubicBezTo>
                    <a:pt x="1" y="2869"/>
                    <a:pt x="168" y="3136"/>
                    <a:pt x="434" y="3269"/>
                  </a:cubicBezTo>
                  <a:lnTo>
                    <a:pt x="768" y="3436"/>
                  </a:lnTo>
                  <a:cubicBezTo>
                    <a:pt x="1635" y="3825"/>
                    <a:pt x="2556" y="4019"/>
                    <a:pt x="3471" y="4019"/>
                  </a:cubicBezTo>
                  <a:cubicBezTo>
                    <a:pt x="4596" y="4019"/>
                    <a:pt x="5712" y="3725"/>
                    <a:pt x="6706" y="3136"/>
                  </a:cubicBezTo>
                  <a:lnTo>
                    <a:pt x="7740" y="2502"/>
                  </a:lnTo>
                  <a:cubicBezTo>
                    <a:pt x="8307" y="2169"/>
                    <a:pt x="8907" y="1968"/>
                    <a:pt x="9574" y="1902"/>
                  </a:cubicBezTo>
                  <a:lnTo>
                    <a:pt x="10141" y="1835"/>
                  </a:lnTo>
                  <a:cubicBezTo>
                    <a:pt x="10909" y="1768"/>
                    <a:pt x="11609" y="1468"/>
                    <a:pt x="12243" y="1034"/>
                  </a:cubicBezTo>
                  <a:cubicBezTo>
                    <a:pt x="12476" y="868"/>
                    <a:pt x="12610" y="601"/>
                    <a:pt x="12576" y="301"/>
                  </a:cubicBezTo>
                  <a:lnTo>
                    <a:pt x="12543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0" name="Google Shape;1190;p43"/>
            <p:cNvSpPr/>
            <p:nvPr/>
          </p:nvSpPr>
          <p:spPr>
            <a:xfrm>
              <a:off x="2438999" y="3119471"/>
              <a:ext cx="241447" cy="121943"/>
            </a:xfrm>
            <a:custGeom>
              <a:avLst/>
              <a:gdLst/>
              <a:ahLst/>
              <a:cxnLst/>
              <a:rect l="l" t="t" r="r" b="b"/>
              <a:pathLst>
                <a:path w="12577" h="6352" extrusionOk="0">
                  <a:moveTo>
                    <a:pt x="6484" y="1"/>
                  </a:moveTo>
                  <a:cubicBezTo>
                    <a:pt x="6175" y="1"/>
                    <a:pt x="5871" y="135"/>
                    <a:pt x="5704" y="384"/>
                  </a:cubicBezTo>
                  <a:lnTo>
                    <a:pt x="5237" y="951"/>
                  </a:lnTo>
                  <a:lnTo>
                    <a:pt x="4103" y="1685"/>
                  </a:lnTo>
                  <a:cubicBezTo>
                    <a:pt x="3069" y="2319"/>
                    <a:pt x="1968" y="2853"/>
                    <a:pt x="801" y="3286"/>
                  </a:cubicBezTo>
                  <a:cubicBezTo>
                    <a:pt x="301" y="3486"/>
                    <a:pt x="0" y="3953"/>
                    <a:pt x="0" y="4454"/>
                  </a:cubicBezTo>
                  <a:lnTo>
                    <a:pt x="0" y="4954"/>
                  </a:lnTo>
                  <a:cubicBezTo>
                    <a:pt x="0" y="5221"/>
                    <a:pt x="167" y="5488"/>
                    <a:pt x="434" y="5621"/>
                  </a:cubicBezTo>
                  <a:lnTo>
                    <a:pt x="801" y="5755"/>
                  </a:lnTo>
                  <a:cubicBezTo>
                    <a:pt x="1647" y="6156"/>
                    <a:pt x="2560" y="6352"/>
                    <a:pt x="3470" y="6352"/>
                  </a:cubicBezTo>
                  <a:cubicBezTo>
                    <a:pt x="4606" y="6352"/>
                    <a:pt x="5739" y="6047"/>
                    <a:pt x="6739" y="5455"/>
                  </a:cubicBezTo>
                  <a:lnTo>
                    <a:pt x="7773" y="4854"/>
                  </a:lnTo>
                  <a:cubicBezTo>
                    <a:pt x="8306" y="4521"/>
                    <a:pt x="8940" y="4320"/>
                    <a:pt x="9574" y="4254"/>
                  </a:cubicBezTo>
                  <a:lnTo>
                    <a:pt x="10174" y="4187"/>
                  </a:lnTo>
                  <a:cubicBezTo>
                    <a:pt x="10908" y="4087"/>
                    <a:pt x="11642" y="3820"/>
                    <a:pt x="12242" y="3386"/>
                  </a:cubicBezTo>
                  <a:cubicBezTo>
                    <a:pt x="12409" y="3286"/>
                    <a:pt x="12509" y="3120"/>
                    <a:pt x="12576" y="2919"/>
                  </a:cubicBezTo>
                  <a:lnTo>
                    <a:pt x="12443" y="1652"/>
                  </a:lnTo>
                  <a:cubicBezTo>
                    <a:pt x="11942" y="2219"/>
                    <a:pt x="11308" y="2686"/>
                    <a:pt x="10608" y="2953"/>
                  </a:cubicBezTo>
                  <a:lnTo>
                    <a:pt x="10575" y="2986"/>
                  </a:lnTo>
                  <a:cubicBezTo>
                    <a:pt x="10437" y="3035"/>
                    <a:pt x="10296" y="3058"/>
                    <a:pt x="10157" y="3058"/>
                  </a:cubicBezTo>
                  <a:cubicBezTo>
                    <a:pt x="9720" y="3058"/>
                    <a:pt x="9301" y="2832"/>
                    <a:pt x="9074" y="2452"/>
                  </a:cubicBezTo>
                  <a:lnTo>
                    <a:pt x="8340" y="1151"/>
                  </a:lnTo>
                  <a:cubicBezTo>
                    <a:pt x="8006" y="618"/>
                    <a:pt x="7506" y="251"/>
                    <a:pt x="6905" y="84"/>
                  </a:cubicBezTo>
                  <a:lnTo>
                    <a:pt x="6672" y="17"/>
                  </a:lnTo>
                  <a:cubicBezTo>
                    <a:pt x="6610" y="6"/>
                    <a:pt x="6547" y="1"/>
                    <a:pt x="648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1" name="Google Shape;1191;p43"/>
            <p:cNvSpPr/>
            <p:nvPr/>
          </p:nvSpPr>
          <p:spPr>
            <a:xfrm>
              <a:off x="2608704" y="2885416"/>
              <a:ext cx="69802" cy="231176"/>
            </a:xfrm>
            <a:custGeom>
              <a:avLst/>
              <a:gdLst/>
              <a:ahLst/>
              <a:cxnLst/>
              <a:rect l="l" t="t" r="r" b="b"/>
              <a:pathLst>
                <a:path w="3636" h="12042" extrusionOk="0">
                  <a:moveTo>
                    <a:pt x="2435" y="1"/>
                  </a:moveTo>
                  <a:cubicBezTo>
                    <a:pt x="1968" y="468"/>
                    <a:pt x="1401" y="801"/>
                    <a:pt x="801" y="1001"/>
                  </a:cubicBezTo>
                  <a:cubicBezTo>
                    <a:pt x="334" y="1135"/>
                    <a:pt x="0" y="1568"/>
                    <a:pt x="33" y="2069"/>
                  </a:cubicBezTo>
                  <a:lnTo>
                    <a:pt x="867" y="11175"/>
                  </a:lnTo>
                  <a:cubicBezTo>
                    <a:pt x="901" y="11442"/>
                    <a:pt x="1067" y="11709"/>
                    <a:pt x="1301" y="11876"/>
                  </a:cubicBezTo>
                  <a:cubicBezTo>
                    <a:pt x="1461" y="11990"/>
                    <a:pt x="1636" y="12041"/>
                    <a:pt x="1816" y="12041"/>
                  </a:cubicBezTo>
                  <a:cubicBezTo>
                    <a:pt x="1899" y="12041"/>
                    <a:pt x="1984" y="12030"/>
                    <a:pt x="2068" y="12009"/>
                  </a:cubicBezTo>
                  <a:cubicBezTo>
                    <a:pt x="2635" y="11876"/>
                    <a:pt x="3169" y="11642"/>
                    <a:pt x="3636" y="11309"/>
                  </a:cubicBezTo>
                  <a:lnTo>
                    <a:pt x="3603" y="11042"/>
                  </a:lnTo>
                  <a:cubicBezTo>
                    <a:pt x="3136" y="11409"/>
                    <a:pt x="2602" y="11642"/>
                    <a:pt x="2035" y="11809"/>
                  </a:cubicBezTo>
                  <a:cubicBezTo>
                    <a:pt x="1980" y="11817"/>
                    <a:pt x="1926" y="11821"/>
                    <a:pt x="1875" y="11821"/>
                  </a:cubicBezTo>
                  <a:cubicBezTo>
                    <a:pt x="1709" y="11821"/>
                    <a:pt x="1562" y="11778"/>
                    <a:pt x="1434" y="11676"/>
                  </a:cubicBezTo>
                  <a:cubicBezTo>
                    <a:pt x="1234" y="11576"/>
                    <a:pt x="1134" y="11375"/>
                    <a:pt x="1101" y="11142"/>
                  </a:cubicBezTo>
                  <a:lnTo>
                    <a:pt x="267" y="2035"/>
                  </a:lnTo>
                  <a:cubicBezTo>
                    <a:pt x="234" y="1668"/>
                    <a:pt x="500" y="1302"/>
                    <a:pt x="867" y="1201"/>
                  </a:cubicBezTo>
                  <a:cubicBezTo>
                    <a:pt x="1468" y="1035"/>
                    <a:pt x="2001" y="701"/>
                    <a:pt x="2468" y="301"/>
                  </a:cubicBezTo>
                  <a:lnTo>
                    <a:pt x="2435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2" name="Google Shape;1192;p43"/>
            <p:cNvSpPr/>
            <p:nvPr/>
          </p:nvSpPr>
          <p:spPr>
            <a:xfrm>
              <a:off x="2558753" y="2777718"/>
              <a:ext cx="74928" cy="96967"/>
            </a:xfrm>
            <a:custGeom>
              <a:avLst/>
              <a:gdLst/>
              <a:ahLst/>
              <a:cxnLst/>
              <a:rect l="l" t="t" r="r" b="b"/>
              <a:pathLst>
                <a:path w="3903" h="5051" extrusionOk="0">
                  <a:moveTo>
                    <a:pt x="2005" y="0"/>
                  </a:moveTo>
                  <a:cubicBezTo>
                    <a:pt x="1055" y="0"/>
                    <a:pt x="196" y="1035"/>
                    <a:pt x="100" y="2375"/>
                  </a:cubicBezTo>
                  <a:cubicBezTo>
                    <a:pt x="0" y="3776"/>
                    <a:pt x="734" y="4977"/>
                    <a:pt x="1735" y="5044"/>
                  </a:cubicBezTo>
                  <a:cubicBezTo>
                    <a:pt x="1780" y="5048"/>
                    <a:pt x="1825" y="5050"/>
                    <a:pt x="1869" y="5050"/>
                  </a:cubicBezTo>
                  <a:cubicBezTo>
                    <a:pt x="2846" y="5050"/>
                    <a:pt x="3674" y="4015"/>
                    <a:pt x="3770" y="2675"/>
                  </a:cubicBezTo>
                  <a:cubicBezTo>
                    <a:pt x="3903" y="1274"/>
                    <a:pt x="3169" y="73"/>
                    <a:pt x="2135" y="7"/>
                  </a:cubicBezTo>
                  <a:cubicBezTo>
                    <a:pt x="2091" y="2"/>
                    <a:pt x="2048" y="0"/>
                    <a:pt x="2005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3" name="Google Shape;1193;p43"/>
            <p:cNvSpPr/>
            <p:nvPr/>
          </p:nvSpPr>
          <p:spPr>
            <a:xfrm>
              <a:off x="2438999" y="3192153"/>
              <a:ext cx="83260" cy="49798"/>
            </a:xfrm>
            <a:custGeom>
              <a:avLst/>
              <a:gdLst/>
              <a:ahLst/>
              <a:cxnLst/>
              <a:rect l="l" t="t" r="r" b="b"/>
              <a:pathLst>
                <a:path w="4337" h="2594" extrusionOk="0">
                  <a:moveTo>
                    <a:pt x="201" y="1"/>
                  </a:moveTo>
                  <a:cubicBezTo>
                    <a:pt x="67" y="201"/>
                    <a:pt x="0" y="434"/>
                    <a:pt x="0" y="668"/>
                  </a:cubicBezTo>
                  <a:lnTo>
                    <a:pt x="0" y="1168"/>
                  </a:lnTo>
                  <a:cubicBezTo>
                    <a:pt x="0" y="1435"/>
                    <a:pt x="167" y="1702"/>
                    <a:pt x="434" y="1835"/>
                  </a:cubicBezTo>
                  <a:lnTo>
                    <a:pt x="768" y="2002"/>
                  </a:lnTo>
                  <a:cubicBezTo>
                    <a:pt x="1638" y="2386"/>
                    <a:pt x="2568" y="2594"/>
                    <a:pt x="3497" y="2594"/>
                  </a:cubicBezTo>
                  <a:cubicBezTo>
                    <a:pt x="3777" y="2594"/>
                    <a:pt x="4058" y="2575"/>
                    <a:pt x="4337" y="2536"/>
                  </a:cubicBezTo>
                  <a:cubicBezTo>
                    <a:pt x="3903" y="2469"/>
                    <a:pt x="3470" y="2402"/>
                    <a:pt x="3036" y="2269"/>
                  </a:cubicBezTo>
                  <a:cubicBezTo>
                    <a:pt x="2802" y="2202"/>
                    <a:pt x="2636" y="2002"/>
                    <a:pt x="2602" y="1769"/>
                  </a:cubicBezTo>
                  <a:cubicBezTo>
                    <a:pt x="2569" y="1602"/>
                    <a:pt x="2536" y="1468"/>
                    <a:pt x="2536" y="1302"/>
                  </a:cubicBezTo>
                  <a:cubicBezTo>
                    <a:pt x="2502" y="1068"/>
                    <a:pt x="2335" y="901"/>
                    <a:pt x="2102" y="901"/>
                  </a:cubicBezTo>
                  <a:cubicBezTo>
                    <a:pt x="1401" y="801"/>
                    <a:pt x="734" y="501"/>
                    <a:pt x="201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4" name="Google Shape;1194;p43"/>
            <p:cNvSpPr/>
            <p:nvPr/>
          </p:nvSpPr>
          <p:spPr>
            <a:xfrm>
              <a:off x="2438999" y="3192153"/>
              <a:ext cx="83260" cy="49798"/>
            </a:xfrm>
            <a:custGeom>
              <a:avLst/>
              <a:gdLst/>
              <a:ahLst/>
              <a:cxnLst/>
              <a:rect l="l" t="t" r="r" b="b"/>
              <a:pathLst>
                <a:path w="4337" h="2594" extrusionOk="0">
                  <a:moveTo>
                    <a:pt x="201" y="1"/>
                  </a:moveTo>
                  <a:cubicBezTo>
                    <a:pt x="67" y="201"/>
                    <a:pt x="0" y="434"/>
                    <a:pt x="0" y="668"/>
                  </a:cubicBezTo>
                  <a:lnTo>
                    <a:pt x="0" y="1168"/>
                  </a:lnTo>
                  <a:cubicBezTo>
                    <a:pt x="0" y="1435"/>
                    <a:pt x="167" y="1702"/>
                    <a:pt x="434" y="1835"/>
                  </a:cubicBezTo>
                  <a:lnTo>
                    <a:pt x="768" y="2002"/>
                  </a:lnTo>
                  <a:cubicBezTo>
                    <a:pt x="1638" y="2386"/>
                    <a:pt x="2568" y="2594"/>
                    <a:pt x="3497" y="2594"/>
                  </a:cubicBezTo>
                  <a:cubicBezTo>
                    <a:pt x="3777" y="2594"/>
                    <a:pt x="4058" y="2575"/>
                    <a:pt x="4337" y="2536"/>
                  </a:cubicBezTo>
                  <a:cubicBezTo>
                    <a:pt x="3903" y="2469"/>
                    <a:pt x="3470" y="2402"/>
                    <a:pt x="3036" y="2269"/>
                  </a:cubicBezTo>
                  <a:cubicBezTo>
                    <a:pt x="2802" y="2202"/>
                    <a:pt x="2636" y="2002"/>
                    <a:pt x="2602" y="1769"/>
                  </a:cubicBezTo>
                  <a:cubicBezTo>
                    <a:pt x="2569" y="1602"/>
                    <a:pt x="2536" y="1468"/>
                    <a:pt x="2536" y="1302"/>
                  </a:cubicBezTo>
                  <a:cubicBezTo>
                    <a:pt x="2502" y="1068"/>
                    <a:pt x="2335" y="901"/>
                    <a:pt x="2102" y="901"/>
                  </a:cubicBezTo>
                  <a:cubicBezTo>
                    <a:pt x="1401" y="801"/>
                    <a:pt x="734" y="501"/>
                    <a:pt x="201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5" name="Google Shape;1195;p43"/>
            <p:cNvSpPr/>
            <p:nvPr/>
          </p:nvSpPr>
          <p:spPr>
            <a:xfrm>
              <a:off x="2558753" y="2777718"/>
              <a:ext cx="74928" cy="96967"/>
            </a:xfrm>
            <a:custGeom>
              <a:avLst/>
              <a:gdLst/>
              <a:ahLst/>
              <a:cxnLst/>
              <a:rect l="l" t="t" r="r" b="b"/>
              <a:pathLst>
                <a:path w="3903" h="5051" extrusionOk="0">
                  <a:moveTo>
                    <a:pt x="2005" y="0"/>
                  </a:moveTo>
                  <a:cubicBezTo>
                    <a:pt x="1055" y="0"/>
                    <a:pt x="196" y="1035"/>
                    <a:pt x="100" y="2375"/>
                  </a:cubicBezTo>
                  <a:cubicBezTo>
                    <a:pt x="0" y="3776"/>
                    <a:pt x="734" y="4977"/>
                    <a:pt x="1735" y="5044"/>
                  </a:cubicBezTo>
                  <a:cubicBezTo>
                    <a:pt x="1780" y="5048"/>
                    <a:pt x="1825" y="5050"/>
                    <a:pt x="1869" y="5050"/>
                  </a:cubicBezTo>
                  <a:cubicBezTo>
                    <a:pt x="2846" y="5050"/>
                    <a:pt x="3674" y="4015"/>
                    <a:pt x="3770" y="2675"/>
                  </a:cubicBezTo>
                  <a:cubicBezTo>
                    <a:pt x="3903" y="1274"/>
                    <a:pt x="3169" y="73"/>
                    <a:pt x="2135" y="7"/>
                  </a:cubicBezTo>
                  <a:cubicBezTo>
                    <a:pt x="2091" y="2"/>
                    <a:pt x="2048" y="0"/>
                    <a:pt x="20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6" name="Google Shape;1196;p43"/>
            <p:cNvSpPr/>
            <p:nvPr/>
          </p:nvSpPr>
          <p:spPr>
            <a:xfrm>
              <a:off x="2569638" y="2326365"/>
              <a:ext cx="281781" cy="217815"/>
            </a:xfrm>
            <a:custGeom>
              <a:avLst/>
              <a:gdLst/>
              <a:ahLst/>
              <a:cxnLst/>
              <a:rect l="l" t="t" r="r" b="b"/>
              <a:pathLst>
                <a:path w="14678" h="11346" extrusionOk="0">
                  <a:moveTo>
                    <a:pt x="13477" y="1"/>
                  </a:moveTo>
                  <a:lnTo>
                    <a:pt x="0" y="868"/>
                  </a:lnTo>
                  <a:cubicBezTo>
                    <a:pt x="0" y="4337"/>
                    <a:pt x="667" y="11242"/>
                    <a:pt x="7072" y="11342"/>
                  </a:cubicBezTo>
                  <a:cubicBezTo>
                    <a:pt x="7161" y="11344"/>
                    <a:pt x="7249" y="11345"/>
                    <a:pt x="7335" y="11345"/>
                  </a:cubicBezTo>
                  <a:cubicBezTo>
                    <a:pt x="11358" y="11345"/>
                    <a:pt x="13261" y="9108"/>
                    <a:pt x="14077" y="7573"/>
                  </a:cubicBezTo>
                  <a:cubicBezTo>
                    <a:pt x="14511" y="6772"/>
                    <a:pt x="14677" y="5872"/>
                    <a:pt x="14611" y="4971"/>
                  </a:cubicBezTo>
                  <a:cubicBezTo>
                    <a:pt x="14477" y="3270"/>
                    <a:pt x="14110" y="1602"/>
                    <a:pt x="13477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7" name="Google Shape;1197;p43"/>
            <p:cNvSpPr/>
            <p:nvPr/>
          </p:nvSpPr>
          <p:spPr>
            <a:xfrm>
              <a:off x="2569638" y="2326365"/>
              <a:ext cx="281781" cy="217815"/>
            </a:xfrm>
            <a:custGeom>
              <a:avLst/>
              <a:gdLst/>
              <a:ahLst/>
              <a:cxnLst/>
              <a:rect l="l" t="t" r="r" b="b"/>
              <a:pathLst>
                <a:path w="14678" h="11346" extrusionOk="0">
                  <a:moveTo>
                    <a:pt x="13477" y="1"/>
                  </a:moveTo>
                  <a:lnTo>
                    <a:pt x="0" y="868"/>
                  </a:lnTo>
                  <a:cubicBezTo>
                    <a:pt x="0" y="4337"/>
                    <a:pt x="667" y="11242"/>
                    <a:pt x="7072" y="11342"/>
                  </a:cubicBezTo>
                  <a:cubicBezTo>
                    <a:pt x="7161" y="11344"/>
                    <a:pt x="7249" y="11345"/>
                    <a:pt x="7335" y="11345"/>
                  </a:cubicBezTo>
                  <a:cubicBezTo>
                    <a:pt x="11358" y="11345"/>
                    <a:pt x="13261" y="9108"/>
                    <a:pt x="14077" y="7573"/>
                  </a:cubicBezTo>
                  <a:cubicBezTo>
                    <a:pt x="14511" y="6772"/>
                    <a:pt x="14677" y="5872"/>
                    <a:pt x="14611" y="4971"/>
                  </a:cubicBezTo>
                  <a:cubicBezTo>
                    <a:pt x="14477" y="3270"/>
                    <a:pt x="14110" y="1602"/>
                    <a:pt x="134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8" name="Google Shape;1198;p43"/>
            <p:cNvSpPr/>
            <p:nvPr/>
          </p:nvSpPr>
          <p:spPr>
            <a:xfrm>
              <a:off x="2557466" y="2267774"/>
              <a:ext cx="286907" cy="151795"/>
            </a:xfrm>
            <a:custGeom>
              <a:avLst/>
              <a:gdLst/>
              <a:ahLst/>
              <a:cxnLst/>
              <a:rect l="l" t="t" r="r" b="b"/>
              <a:pathLst>
                <a:path w="14945" h="7907" extrusionOk="0">
                  <a:moveTo>
                    <a:pt x="7456" y="1"/>
                  </a:moveTo>
                  <a:cubicBezTo>
                    <a:pt x="5713" y="1"/>
                    <a:pt x="3970" y="384"/>
                    <a:pt x="2636" y="1151"/>
                  </a:cubicBezTo>
                  <a:cubicBezTo>
                    <a:pt x="0" y="2686"/>
                    <a:pt x="0" y="5188"/>
                    <a:pt x="2669" y="6755"/>
                  </a:cubicBezTo>
                  <a:cubicBezTo>
                    <a:pt x="4003" y="7523"/>
                    <a:pt x="5746" y="7906"/>
                    <a:pt x="7489" y="7906"/>
                  </a:cubicBezTo>
                  <a:cubicBezTo>
                    <a:pt x="9232" y="7906"/>
                    <a:pt x="10975" y="7523"/>
                    <a:pt x="12309" y="6755"/>
                  </a:cubicBezTo>
                  <a:cubicBezTo>
                    <a:pt x="14944" y="5188"/>
                    <a:pt x="14944" y="2686"/>
                    <a:pt x="12276" y="1151"/>
                  </a:cubicBezTo>
                  <a:cubicBezTo>
                    <a:pt x="10942" y="384"/>
                    <a:pt x="9199" y="1"/>
                    <a:pt x="7456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9" name="Google Shape;1199;p43"/>
            <p:cNvSpPr/>
            <p:nvPr/>
          </p:nvSpPr>
          <p:spPr>
            <a:xfrm>
              <a:off x="2557466" y="2267774"/>
              <a:ext cx="286907" cy="151795"/>
            </a:xfrm>
            <a:custGeom>
              <a:avLst/>
              <a:gdLst/>
              <a:ahLst/>
              <a:cxnLst/>
              <a:rect l="l" t="t" r="r" b="b"/>
              <a:pathLst>
                <a:path w="14945" h="7907" extrusionOk="0">
                  <a:moveTo>
                    <a:pt x="7456" y="1"/>
                  </a:moveTo>
                  <a:cubicBezTo>
                    <a:pt x="5713" y="1"/>
                    <a:pt x="3970" y="384"/>
                    <a:pt x="2636" y="1151"/>
                  </a:cubicBezTo>
                  <a:cubicBezTo>
                    <a:pt x="0" y="2686"/>
                    <a:pt x="0" y="5188"/>
                    <a:pt x="2669" y="6755"/>
                  </a:cubicBezTo>
                  <a:cubicBezTo>
                    <a:pt x="4003" y="7523"/>
                    <a:pt x="5746" y="7906"/>
                    <a:pt x="7489" y="7906"/>
                  </a:cubicBezTo>
                  <a:cubicBezTo>
                    <a:pt x="9232" y="7906"/>
                    <a:pt x="10975" y="7523"/>
                    <a:pt x="12309" y="6755"/>
                  </a:cubicBezTo>
                  <a:cubicBezTo>
                    <a:pt x="14944" y="5188"/>
                    <a:pt x="14944" y="2686"/>
                    <a:pt x="12276" y="1151"/>
                  </a:cubicBezTo>
                  <a:cubicBezTo>
                    <a:pt x="10942" y="384"/>
                    <a:pt x="9199" y="1"/>
                    <a:pt x="74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0" name="Google Shape;1200;p43"/>
            <p:cNvSpPr/>
            <p:nvPr/>
          </p:nvSpPr>
          <p:spPr>
            <a:xfrm>
              <a:off x="2597167" y="2315480"/>
              <a:ext cx="206853" cy="80073"/>
            </a:xfrm>
            <a:custGeom>
              <a:avLst/>
              <a:gdLst/>
              <a:ahLst/>
              <a:cxnLst/>
              <a:rect l="l" t="t" r="r" b="b"/>
              <a:pathLst>
                <a:path w="10775" h="4171" extrusionOk="0">
                  <a:moveTo>
                    <a:pt x="5384" y="1"/>
                  </a:moveTo>
                  <a:cubicBezTo>
                    <a:pt x="3945" y="1"/>
                    <a:pt x="2502" y="334"/>
                    <a:pt x="1168" y="1001"/>
                  </a:cubicBezTo>
                  <a:cubicBezTo>
                    <a:pt x="701" y="1235"/>
                    <a:pt x="301" y="1602"/>
                    <a:pt x="1" y="2069"/>
                  </a:cubicBezTo>
                  <a:cubicBezTo>
                    <a:pt x="301" y="2536"/>
                    <a:pt x="701" y="2936"/>
                    <a:pt x="1201" y="3170"/>
                  </a:cubicBezTo>
                  <a:cubicBezTo>
                    <a:pt x="2519" y="3837"/>
                    <a:pt x="3962" y="4170"/>
                    <a:pt x="5404" y="4170"/>
                  </a:cubicBezTo>
                  <a:cubicBezTo>
                    <a:pt x="6847" y="4170"/>
                    <a:pt x="8290" y="3837"/>
                    <a:pt x="9607" y="3170"/>
                  </a:cubicBezTo>
                  <a:cubicBezTo>
                    <a:pt x="10074" y="2936"/>
                    <a:pt x="10475" y="2536"/>
                    <a:pt x="10775" y="2102"/>
                  </a:cubicBezTo>
                  <a:cubicBezTo>
                    <a:pt x="10475" y="1635"/>
                    <a:pt x="10074" y="1235"/>
                    <a:pt x="9574" y="1001"/>
                  </a:cubicBezTo>
                  <a:cubicBezTo>
                    <a:pt x="8257" y="334"/>
                    <a:pt x="6822" y="1"/>
                    <a:pt x="53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1" name="Google Shape;1201;p43"/>
            <p:cNvSpPr/>
            <p:nvPr/>
          </p:nvSpPr>
          <p:spPr>
            <a:xfrm>
              <a:off x="2593327" y="2291752"/>
              <a:ext cx="214551" cy="64100"/>
            </a:xfrm>
            <a:custGeom>
              <a:avLst/>
              <a:gdLst/>
              <a:ahLst/>
              <a:cxnLst/>
              <a:rect l="l" t="t" r="r" b="b"/>
              <a:pathLst>
                <a:path w="11176" h="3339" extrusionOk="0">
                  <a:moveTo>
                    <a:pt x="5371" y="0"/>
                  </a:moveTo>
                  <a:cubicBezTo>
                    <a:pt x="3973" y="0"/>
                    <a:pt x="2610" y="333"/>
                    <a:pt x="1368" y="970"/>
                  </a:cubicBezTo>
                  <a:cubicBezTo>
                    <a:pt x="501" y="1504"/>
                    <a:pt x="0" y="2104"/>
                    <a:pt x="34" y="2704"/>
                  </a:cubicBezTo>
                  <a:cubicBezTo>
                    <a:pt x="34" y="2905"/>
                    <a:pt x="101" y="3105"/>
                    <a:pt x="201" y="3305"/>
                  </a:cubicBezTo>
                  <a:cubicBezTo>
                    <a:pt x="501" y="2838"/>
                    <a:pt x="901" y="2471"/>
                    <a:pt x="1368" y="2237"/>
                  </a:cubicBezTo>
                  <a:cubicBezTo>
                    <a:pt x="2702" y="1570"/>
                    <a:pt x="4145" y="1237"/>
                    <a:pt x="5584" y="1237"/>
                  </a:cubicBezTo>
                  <a:cubicBezTo>
                    <a:pt x="7022" y="1237"/>
                    <a:pt x="8457" y="1570"/>
                    <a:pt x="9774" y="2237"/>
                  </a:cubicBezTo>
                  <a:cubicBezTo>
                    <a:pt x="10274" y="2471"/>
                    <a:pt x="10675" y="2871"/>
                    <a:pt x="10975" y="3338"/>
                  </a:cubicBezTo>
                  <a:cubicBezTo>
                    <a:pt x="11108" y="3138"/>
                    <a:pt x="11142" y="2938"/>
                    <a:pt x="11175" y="2704"/>
                  </a:cubicBezTo>
                  <a:cubicBezTo>
                    <a:pt x="11175" y="2137"/>
                    <a:pt x="10675" y="1504"/>
                    <a:pt x="9774" y="970"/>
                  </a:cubicBezTo>
                  <a:cubicBezTo>
                    <a:pt x="8532" y="333"/>
                    <a:pt x="7169" y="0"/>
                    <a:pt x="5771" y="0"/>
                  </a:cubicBezTo>
                  <a:cubicBezTo>
                    <a:pt x="5705" y="0"/>
                    <a:pt x="5638" y="1"/>
                    <a:pt x="5571" y="2"/>
                  </a:cubicBezTo>
                  <a:cubicBezTo>
                    <a:pt x="5504" y="1"/>
                    <a:pt x="5437" y="0"/>
                    <a:pt x="5371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2" name="Google Shape;1202;p43"/>
            <p:cNvSpPr/>
            <p:nvPr/>
          </p:nvSpPr>
          <p:spPr>
            <a:xfrm>
              <a:off x="2597167" y="2315480"/>
              <a:ext cx="206853" cy="80073"/>
            </a:xfrm>
            <a:custGeom>
              <a:avLst/>
              <a:gdLst/>
              <a:ahLst/>
              <a:cxnLst/>
              <a:rect l="l" t="t" r="r" b="b"/>
              <a:pathLst>
                <a:path w="10775" h="4171" extrusionOk="0">
                  <a:moveTo>
                    <a:pt x="5384" y="1"/>
                  </a:moveTo>
                  <a:cubicBezTo>
                    <a:pt x="3945" y="1"/>
                    <a:pt x="2502" y="334"/>
                    <a:pt x="1168" y="1001"/>
                  </a:cubicBezTo>
                  <a:cubicBezTo>
                    <a:pt x="701" y="1235"/>
                    <a:pt x="301" y="1602"/>
                    <a:pt x="1" y="2069"/>
                  </a:cubicBezTo>
                  <a:cubicBezTo>
                    <a:pt x="301" y="2536"/>
                    <a:pt x="701" y="2936"/>
                    <a:pt x="1201" y="3170"/>
                  </a:cubicBezTo>
                  <a:cubicBezTo>
                    <a:pt x="2519" y="3837"/>
                    <a:pt x="3962" y="4170"/>
                    <a:pt x="5404" y="4170"/>
                  </a:cubicBezTo>
                  <a:cubicBezTo>
                    <a:pt x="6847" y="4170"/>
                    <a:pt x="8290" y="3837"/>
                    <a:pt x="9607" y="3170"/>
                  </a:cubicBezTo>
                  <a:cubicBezTo>
                    <a:pt x="10074" y="2936"/>
                    <a:pt x="10475" y="2536"/>
                    <a:pt x="10775" y="2102"/>
                  </a:cubicBezTo>
                  <a:cubicBezTo>
                    <a:pt x="10475" y="1635"/>
                    <a:pt x="10074" y="1235"/>
                    <a:pt x="9574" y="1001"/>
                  </a:cubicBezTo>
                  <a:cubicBezTo>
                    <a:pt x="8257" y="334"/>
                    <a:pt x="6822" y="1"/>
                    <a:pt x="5384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3" name="Google Shape;1203;p43"/>
            <p:cNvSpPr/>
            <p:nvPr/>
          </p:nvSpPr>
          <p:spPr>
            <a:xfrm>
              <a:off x="2696610" y="2418916"/>
              <a:ext cx="159934" cy="417853"/>
            </a:xfrm>
            <a:custGeom>
              <a:avLst/>
              <a:gdLst/>
              <a:ahLst/>
              <a:cxnLst/>
              <a:rect l="l" t="t" r="r" b="b"/>
              <a:pathLst>
                <a:path w="8331" h="21766" extrusionOk="0">
                  <a:moveTo>
                    <a:pt x="5074" y="0"/>
                  </a:moveTo>
                  <a:cubicBezTo>
                    <a:pt x="2839" y="0"/>
                    <a:pt x="1" y="2217"/>
                    <a:pt x="224" y="4253"/>
                  </a:cubicBezTo>
                  <a:cubicBezTo>
                    <a:pt x="558" y="7288"/>
                    <a:pt x="1792" y="15528"/>
                    <a:pt x="4027" y="21765"/>
                  </a:cubicBezTo>
                  <a:lnTo>
                    <a:pt x="7830" y="21298"/>
                  </a:lnTo>
                  <a:cubicBezTo>
                    <a:pt x="8330" y="15394"/>
                    <a:pt x="8063" y="4353"/>
                    <a:pt x="7496" y="1885"/>
                  </a:cubicBezTo>
                  <a:cubicBezTo>
                    <a:pt x="7123" y="534"/>
                    <a:pt x="6171" y="0"/>
                    <a:pt x="5074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4" name="Google Shape;1204;p43"/>
            <p:cNvSpPr/>
            <p:nvPr/>
          </p:nvSpPr>
          <p:spPr>
            <a:xfrm>
              <a:off x="2765586" y="2827151"/>
              <a:ext cx="153062" cy="425551"/>
            </a:xfrm>
            <a:custGeom>
              <a:avLst/>
              <a:gdLst/>
              <a:ahLst/>
              <a:cxnLst/>
              <a:rect l="l" t="t" r="r" b="b"/>
              <a:pathLst>
                <a:path w="7973" h="22167" extrusionOk="0">
                  <a:moveTo>
                    <a:pt x="1668" y="0"/>
                  </a:moveTo>
                  <a:lnTo>
                    <a:pt x="935" y="400"/>
                  </a:lnTo>
                  <a:cubicBezTo>
                    <a:pt x="367" y="734"/>
                    <a:pt x="1" y="1334"/>
                    <a:pt x="1" y="2002"/>
                  </a:cubicBezTo>
                  <a:cubicBezTo>
                    <a:pt x="1" y="4737"/>
                    <a:pt x="67" y="12442"/>
                    <a:pt x="468" y="21482"/>
                  </a:cubicBezTo>
                  <a:lnTo>
                    <a:pt x="968" y="20748"/>
                  </a:lnTo>
                  <a:cubicBezTo>
                    <a:pt x="1101" y="20548"/>
                    <a:pt x="1201" y="20348"/>
                    <a:pt x="1301" y="20148"/>
                  </a:cubicBezTo>
                  <a:lnTo>
                    <a:pt x="1602" y="19247"/>
                  </a:lnTo>
                  <a:cubicBezTo>
                    <a:pt x="1735" y="18847"/>
                    <a:pt x="2135" y="18547"/>
                    <a:pt x="2569" y="18547"/>
                  </a:cubicBezTo>
                  <a:lnTo>
                    <a:pt x="3236" y="18547"/>
                  </a:lnTo>
                  <a:cubicBezTo>
                    <a:pt x="3703" y="18547"/>
                    <a:pt x="4103" y="18847"/>
                    <a:pt x="4237" y="19281"/>
                  </a:cubicBezTo>
                  <a:lnTo>
                    <a:pt x="4637" y="20682"/>
                  </a:lnTo>
                  <a:cubicBezTo>
                    <a:pt x="4737" y="20948"/>
                    <a:pt x="4871" y="21215"/>
                    <a:pt x="5037" y="21449"/>
                  </a:cubicBezTo>
                  <a:lnTo>
                    <a:pt x="5238" y="21749"/>
                  </a:lnTo>
                  <a:cubicBezTo>
                    <a:pt x="5427" y="22024"/>
                    <a:pt x="5731" y="22166"/>
                    <a:pt x="6037" y="22166"/>
                  </a:cubicBezTo>
                  <a:cubicBezTo>
                    <a:pt x="6324" y="22166"/>
                    <a:pt x="6612" y="22041"/>
                    <a:pt x="6805" y="21782"/>
                  </a:cubicBezTo>
                  <a:lnTo>
                    <a:pt x="7773" y="20581"/>
                  </a:lnTo>
                  <a:cubicBezTo>
                    <a:pt x="7906" y="20415"/>
                    <a:pt x="7973" y="20215"/>
                    <a:pt x="7940" y="20048"/>
                  </a:cubicBezTo>
                  <a:lnTo>
                    <a:pt x="5071" y="1368"/>
                  </a:lnTo>
                  <a:cubicBezTo>
                    <a:pt x="5004" y="934"/>
                    <a:pt x="4804" y="567"/>
                    <a:pt x="4470" y="267"/>
                  </a:cubicBezTo>
                  <a:lnTo>
                    <a:pt x="4204" y="33"/>
                  </a:lnTo>
                  <a:lnTo>
                    <a:pt x="1668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5" name="Google Shape;1205;p43"/>
            <p:cNvSpPr/>
            <p:nvPr/>
          </p:nvSpPr>
          <p:spPr>
            <a:xfrm>
              <a:off x="2765586" y="2827151"/>
              <a:ext cx="153062" cy="425551"/>
            </a:xfrm>
            <a:custGeom>
              <a:avLst/>
              <a:gdLst/>
              <a:ahLst/>
              <a:cxnLst/>
              <a:rect l="l" t="t" r="r" b="b"/>
              <a:pathLst>
                <a:path w="7973" h="22167" extrusionOk="0">
                  <a:moveTo>
                    <a:pt x="1668" y="0"/>
                  </a:moveTo>
                  <a:lnTo>
                    <a:pt x="935" y="400"/>
                  </a:lnTo>
                  <a:cubicBezTo>
                    <a:pt x="367" y="734"/>
                    <a:pt x="1" y="1334"/>
                    <a:pt x="1" y="2002"/>
                  </a:cubicBezTo>
                  <a:cubicBezTo>
                    <a:pt x="1" y="4737"/>
                    <a:pt x="67" y="12442"/>
                    <a:pt x="468" y="21482"/>
                  </a:cubicBezTo>
                  <a:lnTo>
                    <a:pt x="968" y="20748"/>
                  </a:lnTo>
                  <a:cubicBezTo>
                    <a:pt x="1101" y="20548"/>
                    <a:pt x="1201" y="20348"/>
                    <a:pt x="1301" y="20148"/>
                  </a:cubicBezTo>
                  <a:lnTo>
                    <a:pt x="1602" y="19247"/>
                  </a:lnTo>
                  <a:cubicBezTo>
                    <a:pt x="1735" y="18847"/>
                    <a:pt x="2135" y="18547"/>
                    <a:pt x="2569" y="18547"/>
                  </a:cubicBezTo>
                  <a:lnTo>
                    <a:pt x="3236" y="18547"/>
                  </a:lnTo>
                  <a:cubicBezTo>
                    <a:pt x="3703" y="18547"/>
                    <a:pt x="4103" y="18847"/>
                    <a:pt x="4237" y="19281"/>
                  </a:cubicBezTo>
                  <a:lnTo>
                    <a:pt x="4637" y="20682"/>
                  </a:lnTo>
                  <a:cubicBezTo>
                    <a:pt x="4737" y="20948"/>
                    <a:pt x="4871" y="21215"/>
                    <a:pt x="5037" y="21449"/>
                  </a:cubicBezTo>
                  <a:lnTo>
                    <a:pt x="5238" y="21749"/>
                  </a:lnTo>
                  <a:cubicBezTo>
                    <a:pt x="5427" y="22024"/>
                    <a:pt x="5731" y="22166"/>
                    <a:pt x="6037" y="22166"/>
                  </a:cubicBezTo>
                  <a:cubicBezTo>
                    <a:pt x="6324" y="22166"/>
                    <a:pt x="6612" y="22041"/>
                    <a:pt x="6805" y="21782"/>
                  </a:cubicBezTo>
                  <a:lnTo>
                    <a:pt x="7773" y="20581"/>
                  </a:lnTo>
                  <a:cubicBezTo>
                    <a:pt x="7906" y="20415"/>
                    <a:pt x="7973" y="20215"/>
                    <a:pt x="7940" y="20048"/>
                  </a:cubicBezTo>
                  <a:lnTo>
                    <a:pt x="5071" y="1368"/>
                  </a:lnTo>
                  <a:cubicBezTo>
                    <a:pt x="5004" y="934"/>
                    <a:pt x="4804" y="567"/>
                    <a:pt x="4470" y="267"/>
                  </a:cubicBezTo>
                  <a:lnTo>
                    <a:pt x="4204" y="33"/>
                  </a:lnTo>
                  <a:lnTo>
                    <a:pt x="16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6" name="Google Shape;1206;p43"/>
            <p:cNvSpPr/>
            <p:nvPr/>
          </p:nvSpPr>
          <p:spPr>
            <a:xfrm>
              <a:off x="2726520" y="3183841"/>
              <a:ext cx="187656" cy="169552"/>
            </a:xfrm>
            <a:custGeom>
              <a:avLst/>
              <a:gdLst/>
              <a:ahLst/>
              <a:cxnLst/>
              <a:rect l="l" t="t" r="r" b="b"/>
              <a:pathLst>
                <a:path w="9775" h="8832" extrusionOk="0">
                  <a:moveTo>
                    <a:pt x="4637" y="0"/>
                  </a:moveTo>
                  <a:cubicBezTo>
                    <a:pt x="4204" y="0"/>
                    <a:pt x="3803" y="300"/>
                    <a:pt x="3670" y="701"/>
                  </a:cubicBezTo>
                  <a:lnTo>
                    <a:pt x="3336" y="1601"/>
                  </a:lnTo>
                  <a:cubicBezTo>
                    <a:pt x="3270" y="1801"/>
                    <a:pt x="3170" y="2001"/>
                    <a:pt x="3036" y="2202"/>
                  </a:cubicBezTo>
                  <a:lnTo>
                    <a:pt x="301" y="6205"/>
                  </a:lnTo>
                  <a:cubicBezTo>
                    <a:pt x="134" y="6505"/>
                    <a:pt x="34" y="6805"/>
                    <a:pt x="34" y="7139"/>
                  </a:cubicBezTo>
                  <a:lnTo>
                    <a:pt x="34" y="7272"/>
                  </a:lnTo>
                  <a:cubicBezTo>
                    <a:pt x="1" y="7739"/>
                    <a:pt x="334" y="8173"/>
                    <a:pt x="801" y="8339"/>
                  </a:cubicBezTo>
                  <a:lnTo>
                    <a:pt x="1502" y="8540"/>
                  </a:lnTo>
                  <a:cubicBezTo>
                    <a:pt x="2204" y="8727"/>
                    <a:pt x="2922" y="8832"/>
                    <a:pt x="3646" y="8832"/>
                  </a:cubicBezTo>
                  <a:cubicBezTo>
                    <a:pt x="3953" y="8832"/>
                    <a:pt x="4262" y="8813"/>
                    <a:pt x="4571" y="8773"/>
                  </a:cubicBezTo>
                  <a:lnTo>
                    <a:pt x="5838" y="8640"/>
                  </a:lnTo>
                  <a:cubicBezTo>
                    <a:pt x="7406" y="8439"/>
                    <a:pt x="8607" y="7105"/>
                    <a:pt x="8607" y="5504"/>
                  </a:cubicBezTo>
                  <a:lnTo>
                    <a:pt x="8607" y="5170"/>
                  </a:lnTo>
                  <a:cubicBezTo>
                    <a:pt x="8607" y="4670"/>
                    <a:pt x="8807" y="4170"/>
                    <a:pt x="9174" y="3836"/>
                  </a:cubicBezTo>
                  <a:lnTo>
                    <a:pt x="9508" y="3503"/>
                  </a:lnTo>
                  <a:cubicBezTo>
                    <a:pt x="9641" y="3369"/>
                    <a:pt x="9741" y="3202"/>
                    <a:pt x="9774" y="3002"/>
                  </a:cubicBezTo>
                  <a:lnTo>
                    <a:pt x="9708" y="2168"/>
                  </a:lnTo>
                  <a:lnTo>
                    <a:pt x="8874" y="3236"/>
                  </a:lnTo>
                  <a:cubicBezTo>
                    <a:pt x="8680" y="3494"/>
                    <a:pt x="8392" y="3620"/>
                    <a:pt x="8105" y="3620"/>
                  </a:cubicBezTo>
                  <a:cubicBezTo>
                    <a:pt x="7800" y="3620"/>
                    <a:pt x="7495" y="3478"/>
                    <a:pt x="7306" y="3202"/>
                  </a:cubicBezTo>
                  <a:lnTo>
                    <a:pt x="7106" y="2902"/>
                  </a:lnTo>
                  <a:cubicBezTo>
                    <a:pt x="6906" y="2669"/>
                    <a:pt x="6772" y="2402"/>
                    <a:pt x="6706" y="2135"/>
                  </a:cubicBezTo>
                  <a:lnTo>
                    <a:pt x="6272" y="734"/>
                  </a:lnTo>
                  <a:cubicBezTo>
                    <a:pt x="6138" y="300"/>
                    <a:pt x="5738" y="0"/>
                    <a:pt x="5305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7" name="Google Shape;1207;p43"/>
            <p:cNvSpPr/>
            <p:nvPr/>
          </p:nvSpPr>
          <p:spPr>
            <a:xfrm>
              <a:off x="2725886" y="3242105"/>
              <a:ext cx="188923" cy="124438"/>
            </a:xfrm>
            <a:custGeom>
              <a:avLst/>
              <a:gdLst/>
              <a:ahLst/>
              <a:cxnLst/>
              <a:rect l="l" t="t" r="r" b="b"/>
              <a:pathLst>
                <a:path w="9841" h="6482" extrusionOk="0">
                  <a:moveTo>
                    <a:pt x="9807" y="1"/>
                  </a:moveTo>
                  <a:cubicBezTo>
                    <a:pt x="9741" y="167"/>
                    <a:pt x="9674" y="334"/>
                    <a:pt x="9541" y="468"/>
                  </a:cubicBezTo>
                  <a:lnTo>
                    <a:pt x="9207" y="801"/>
                  </a:lnTo>
                  <a:cubicBezTo>
                    <a:pt x="8840" y="1135"/>
                    <a:pt x="8640" y="1635"/>
                    <a:pt x="8640" y="2135"/>
                  </a:cubicBezTo>
                  <a:lnTo>
                    <a:pt x="8640" y="2469"/>
                  </a:lnTo>
                  <a:cubicBezTo>
                    <a:pt x="8640" y="2471"/>
                    <a:pt x="8640" y="2473"/>
                    <a:pt x="8640" y="2475"/>
                  </a:cubicBezTo>
                  <a:lnTo>
                    <a:pt x="8640" y="2475"/>
                  </a:lnTo>
                  <a:cubicBezTo>
                    <a:pt x="8717" y="2100"/>
                    <a:pt x="8921" y="1754"/>
                    <a:pt x="9207" y="1468"/>
                  </a:cubicBezTo>
                  <a:lnTo>
                    <a:pt x="9541" y="1168"/>
                  </a:lnTo>
                  <a:cubicBezTo>
                    <a:pt x="9741" y="935"/>
                    <a:pt x="9841" y="668"/>
                    <a:pt x="9841" y="368"/>
                  </a:cubicBezTo>
                  <a:lnTo>
                    <a:pt x="9807" y="1"/>
                  </a:lnTo>
                  <a:close/>
                  <a:moveTo>
                    <a:pt x="8640" y="2475"/>
                  </a:moveTo>
                  <a:lnTo>
                    <a:pt x="8640" y="2475"/>
                  </a:lnTo>
                  <a:cubicBezTo>
                    <a:pt x="8618" y="2582"/>
                    <a:pt x="8607" y="2692"/>
                    <a:pt x="8607" y="2803"/>
                  </a:cubicBezTo>
                  <a:lnTo>
                    <a:pt x="8607" y="2928"/>
                  </a:lnTo>
                  <a:lnTo>
                    <a:pt x="8607" y="2928"/>
                  </a:lnTo>
                  <a:cubicBezTo>
                    <a:pt x="8628" y="2780"/>
                    <a:pt x="8640" y="2629"/>
                    <a:pt x="8640" y="2475"/>
                  </a:cubicBezTo>
                  <a:close/>
                  <a:moveTo>
                    <a:pt x="8607" y="2928"/>
                  </a:moveTo>
                  <a:cubicBezTo>
                    <a:pt x="8403" y="4319"/>
                    <a:pt x="7286" y="5424"/>
                    <a:pt x="5871" y="5605"/>
                  </a:cubicBezTo>
                  <a:lnTo>
                    <a:pt x="4604" y="5738"/>
                  </a:lnTo>
                  <a:cubicBezTo>
                    <a:pt x="4268" y="5781"/>
                    <a:pt x="3932" y="5804"/>
                    <a:pt x="3598" y="5804"/>
                  </a:cubicBezTo>
                  <a:cubicBezTo>
                    <a:pt x="2902" y="5804"/>
                    <a:pt x="2211" y="5707"/>
                    <a:pt x="1535" y="5505"/>
                  </a:cubicBezTo>
                  <a:lnTo>
                    <a:pt x="834" y="5304"/>
                  </a:lnTo>
                  <a:cubicBezTo>
                    <a:pt x="334" y="5171"/>
                    <a:pt x="0" y="4737"/>
                    <a:pt x="0" y="4237"/>
                  </a:cubicBezTo>
                  <a:lnTo>
                    <a:pt x="0" y="4904"/>
                  </a:lnTo>
                  <a:cubicBezTo>
                    <a:pt x="0" y="5438"/>
                    <a:pt x="334" y="5871"/>
                    <a:pt x="834" y="6005"/>
                  </a:cubicBezTo>
                  <a:lnTo>
                    <a:pt x="1535" y="6172"/>
                  </a:lnTo>
                  <a:cubicBezTo>
                    <a:pt x="2251" y="6387"/>
                    <a:pt x="2985" y="6482"/>
                    <a:pt x="3724" y="6482"/>
                  </a:cubicBezTo>
                  <a:cubicBezTo>
                    <a:pt x="4017" y="6482"/>
                    <a:pt x="4310" y="6467"/>
                    <a:pt x="4604" y="6439"/>
                  </a:cubicBezTo>
                  <a:lnTo>
                    <a:pt x="5871" y="6272"/>
                  </a:lnTo>
                  <a:cubicBezTo>
                    <a:pt x="6972" y="6138"/>
                    <a:pt x="7906" y="5438"/>
                    <a:pt x="8373" y="4437"/>
                  </a:cubicBezTo>
                  <a:cubicBezTo>
                    <a:pt x="8540" y="4037"/>
                    <a:pt x="8607" y="3603"/>
                    <a:pt x="8607" y="3170"/>
                  </a:cubicBezTo>
                  <a:lnTo>
                    <a:pt x="8607" y="2928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8" name="Google Shape;1208;p43"/>
            <p:cNvSpPr/>
            <p:nvPr/>
          </p:nvSpPr>
          <p:spPr>
            <a:xfrm>
              <a:off x="2729726" y="3305111"/>
              <a:ext cx="108888" cy="48282"/>
            </a:xfrm>
            <a:custGeom>
              <a:avLst/>
              <a:gdLst/>
              <a:ahLst/>
              <a:cxnLst/>
              <a:rect l="l" t="t" r="r" b="b"/>
              <a:pathLst>
                <a:path w="5672" h="2515" extrusionOk="0">
                  <a:moveTo>
                    <a:pt x="1373" y="0"/>
                  </a:moveTo>
                  <a:cubicBezTo>
                    <a:pt x="1172" y="0"/>
                    <a:pt x="970" y="7"/>
                    <a:pt x="768" y="21"/>
                  </a:cubicBezTo>
                  <a:cubicBezTo>
                    <a:pt x="434" y="21"/>
                    <a:pt x="134" y="288"/>
                    <a:pt x="67" y="621"/>
                  </a:cubicBezTo>
                  <a:cubicBezTo>
                    <a:pt x="1" y="922"/>
                    <a:pt x="1" y="1222"/>
                    <a:pt x="1" y="1522"/>
                  </a:cubicBezTo>
                  <a:cubicBezTo>
                    <a:pt x="134" y="1756"/>
                    <a:pt x="367" y="1956"/>
                    <a:pt x="634" y="2022"/>
                  </a:cubicBezTo>
                  <a:lnTo>
                    <a:pt x="1335" y="2223"/>
                  </a:lnTo>
                  <a:cubicBezTo>
                    <a:pt x="2037" y="2410"/>
                    <a:pt x="2755" y="2515"/>
                    <a:pt x="3479" y="2515"/>
                  </a:cubicBezTo>
                  <a:cubicBezTo>
                    <a:pt x="3786" y="2515"/>
                    <a:pt x="4095" y="2496"/>
                    <a:pt x="4404" y="2456"/>
                  </a:cubicBezTo>
                  <a:lnTo>
                    <a:pt x="5671" y="2323"/>
                  </a:lnTo>
                  <a:cubicBezTo>
                    <a:pt x="5504" y="2289"/>
                    <a:pt x="5304" y="2256"/>
                    <a:pt x="5171" y="2223"/>
                  </a:cubicBezTo>
                  <a:cubicBezTo>
                    <a:pt x="4771" y="2122"/>
                    <a:pt x="4470" y="1822"/>
                    <a:pt x="4370" y="1455"/>
                  </a:cubicBezTo>
                  <a:cubicBezTo>
                    <a:pt x="4304" y="1255"/>
                    <a:pt x="4270" y="1055"/>
                    <a:pt x="4237" y="855"/>
                  </a:cubicBezTo>
                  <a:cubicBezTo>
                    <a:pt x="4170" y="555"/>
                    <a:pt x="3937" y="321"/>
                    <a:pt x="3636" y="254"/>
                  </a:cubicBezTo>
                  <a:cubicBezTo>
                    <a:pt x="2897" y="96"/>
                    <a:pt x="2137" y="0"/>
                    <a:pt x="1373" y="0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9" name="Google Shape;1209;p43"/>
            <p:cNvSpPr/>
            <p:nvPr/>
          </p:nvSpPr>
          <p:spPr>
            <a:xfrm>
              <a:off x="2729726" y="3305111"/>
              <a:ext cx="108888" cy="48282"/>
            </a:xfrm>
            <a:custGeom>
              <a:avLst/>
              <a:gdLst/>
              <a:ahLst/>
              <a:cxnLst/>
              <a:rect l="l" t="t" r="r" b="b"/>
              <a:pathLst>
                <a:path w="5672" h="2515" extrusionOk="0">
                  <a:moveTo>
                    <a:pt x="1373" y="0"/>
                  </a:moveTo>
                  <a:cubicBezTo>
                    <a:pt x="1172" y="0"/>
                    <a:pt x="970" y="7"/>
                    <a:pt x="768" y="21"/>
                  </a:cubicBezTo>
                  <a:cubicBezTo>
                    <a:pt x="434" y="21"/>
                    <a:pt x="134" y="288"/>
                    <a:pt x="67" y="621"/>
                  </a:cubicBezTo>
                  <a:cubicBezTo>
                    <a:pt x="1" y="922"/>
                    <a:pt x="1" y="1222"/>
                    <a:pt x="1" y="1522"/>
                  </a:cubicBezTo>
                  <a:cubicBezTo>
                    <a:pt x="134" y="1756"/>
                    <a:pt x="367" y="1956"/>
                    <a:pt x="634" y="2022"/>
                  </a:cubicBezTo>
                  <a:lnTo>
                    <a:pt x="1335" y="2223"/>
                  </a:lnTo>
                  <a:cubicBezTo>
                    <a:pt x="2037" y="2410"/>
                    <a:pt x="2755" y="2515"/>
                    <a:pt x="3479" y="2515"/>
                  </a:cubicBezTo>
                  <a:cubicBezTo>
                    <a:pt x="3786" y="2515"/>
                    <a:pt x="4095" y="2496"/>
                    <a:pt x="4404" y="2456"/>
                  </a:cubicBezTo>
                  <a:lnTo>
                    <a:pt x="5671" y="2323"/>
                  </a:lnTo>
                  <a:cubicBezTo>
                    <a:pt x="5504" y="2289"/>
                    <a:pt x="5304" y="2256"/>
                    <a:pt x="5171" y="2223"/>
                  </a:cubicBezTo>
                  <a:cubicBezTo>
                    <a:pt x="4771" y="2122"/>
                    <a:pt x="4470" y="1822"/>
                    <a:pt x="4370" y="1455"/>
                  </a:cubicBezTo>
                  <a:cubicBezTo>
                    <a:pt x="4304" y="1255"/>
                    <a:pt x="4270" y="1055"/>
                    <a:pt x="4237" y="855"/>
                  </a:cubicBezTo>
                  <a:cubicBezTo>
                    <a:pt x="4170" y="555"/>
                    <a:pt x="3937" y="321"/>
                    <a:pt x="3636" y="254"/>
                  </a:cubicBezTo>
                  <a:cubicBezTo>
                    <a:pt x="2897" y="96"/>
                    <a:pt x="2137" y="0"/>
                    <a:pt x="1373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0" name="Google Shape;1210;p43"/>
            <p:cNvSpPr/>
            <p:nvPr/>
          </p:nvSpPr>
          <p:spPr>
            <a:xfrm>
              <a:off x="2839228" y="2913597"/>
              <a:ext cx="73661" cy="267056"/>
            </a:xfrm>
            <a:custGeom>
              <a:avLst/>
              <a:gdLst/>
              <a:ahLst/>
              <a:cxnLst/>
              <a:rect l="l" t="t" r="r" b="b"/>
              <a:pathLst>
                <a:path w="3837" h="13911" extrusionOk="0">
                  <a:moveTo>
                    <a:pt x="1702" y="0"/>
                  </a:moveTo>
                  <a:cubicBezTo>
                    <a:pt x="1368" y="234"/>
                    <a:pt x="1035" y="467"/>
                    <a:pt x="734" y="734"/>
                  </a:cubicBezTo>
                  <a:cubicBezTo>
                    <a:pt x="267" y="1101"/>
                    <a:pt x="1" y="1668"/>
                    <a:pt x="67" y="2269"/>
                  </a:cubicBezTo>
                  <a:cubicBezTo>
                    <a:pt x="401" y="5871"/>
                    <a:pt x="968" y="9474"/>
                    <a:pt x="1702" y="13043"/>
                  </a:cubicBezTo>
                  <a:cubicBezTo>
                    <a:pt x="1835" y="13543"/>
                    <a:pt x="2302" y="13910"/>
                    <a:pt x="2836" y="13910"/>
                  </a:cubicBezTo>
                  <a:lnTo>
                    <a:pt x="3003" y="13910"/>
                  </a:lnTo>
                  <a:cubicBezTo>
                    <a:pt x="3270" y="13877"/>
                    <a:pt x="3536" y="13844"/>
                    <a:pt x="3837" y="13743"/>
                  </a:cubicBezTo>
                  <a:lnTo>
                    <a:pt x="3803" y="13510"/>
                  </a:lnTo>
                  <a:cubicBezTo>
                    <a:pt x="3503" y="13610"/>
                    <a:pt x="3236" y="13643"/>
                    <a:pt x="2969" y="13710"/>
                  </a:cubicBezTo>
                  <a:cubicBezTo>
                    <a:pt x="2944" y="13712"/>
                    <a:pt x="2919" y="13713"/>
                    <a:pt x="2894" y="13713"/>
                  </a:cubicBezTo>
                  <a:cubicBezTo>
                    <a:pt x="2426" y="13713"/>
                    <a:pt x="2030" y="13420"/>
                    <a:pt x="1935" y="12976"/>
                  </a:cubicBezTo>
                  <a:cubicBezTo>
                    <a:pt x="1168" y="9440"/>
                    <a:pt x="634" y="5871"/>
                    <a:pt x="301" y="2269"/>
                  </a:cubicBezTo>
                  <a:cubicBezTo>
                    <a:pt x="234" y="1735"/>
                    <a:pt x="468" y="1235"/>
                    <a:pt x="868" y="901"/>
                  </a:cubicBezTo>
                  <a:cubicBezTo>
                    <a:pt x="1168" y="667"/>
                    <a:pt x="1435" y="467"/>
                    <a:pt x="1769" y="267"/>
                  </a:cubicBezTo>
                  <a:lnTo>
                    <a:pt x="1702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1" name="Google Shape;1211;p43"/>
            <p:cNvSpPr/>
            <p:nvPr/>
          </p:nvSpPr>
          <p:spPr>
            <a:xfrm>
              <a:off x="2766220" y="2929608"/>
              <a:ext cx="28201" cy="258091"/>
            </a:xfrm>
            <a:custGeom>
              <a:avLst/>
              <a:gdLst/>
              <a:ahLst/>
              <a:cxnLst/>
              <a:rect l="l" t="t" r="r" b="b"/>
              <a:pathLst>
                <a:path w="1469" h="13444" extrusionOk="0">
                  <a:moveTo>
                    <a:pt x="1" y="0"/>
                  </a:moveTo>
                  <a:lnTo>
                    <a:pt x="1" y="267"/>
                  </a:lnTo>
                  <a:lnTo>
                    <a:pt x="34" y="267"/>
                  </a:lnTo>
                  <a:cubicBezTo>
                    <a:pt x="501" y="501"/>
                    <a:pt x="835" y="968"/>
                    <a:pt x="868" y="1501"/>
                  </a:cubicBezTo>
                  <a:cubicBezTo>
                    <a:pt x="1168" y="5104"/>
                    <a:pt x="1268" y="8740"/>
                    <a:pt x="1168" y="12342"/>
                  </a:cubicBezTo>
                  <a:cubicBezTo>
                    <a:pt x="1135" y="12809"/>
                    <a:pt x="801" y="13176"/>
                    <a:pt x="334" y="13210"/>
                  </a:cubicBezTo>
                  <a:lnTo>
                    <a:pt x="334" y="13443"/>
                  </a:lnTo>
                  <a:cubicBezTo>
                    <a:pt x="902" y="13376"/>
                    <a:pt x="1335" y="12909"/>
                    <a:pt x="1369" y="12342"/>
                  </a:cubicBezTo>
                  <a:cubicBezTo>
                    <a:pt x="1469" y="8706"/>
                    <a:pt x="1369" y="5104"/>
                    <a:pt x="1068" y="1468"/>
                  </a:cubicBezTo>
                  <a:cubicBezTo>
                    <a:pt x="1035" y="868"/>
                    <a:pt x="668" y="367"/>
                    <a:pt x="168" y="67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2" name="Google Shape;1212;p43"/>
            <p:cNvSpPr/>
            <p:nvPr/>
          </p:nvSpPr>
          <p:spPr>
            <a:xfrm>
              <a:off x="2770079" y="2796819"/>
              <a:ext cx="83893" cy="97063"/>
            </a:xfrm>
            <a:custGeom>
              <a:avLst/>
              <a:gdLst/>
              <a:ahLst/>
              <a:cxnLst/>
              <a:rect l="l" t="t" r="r" b="b"/>
              <a:pathLst>
                <a:path w="4370" h="5056" extrusionOk="0">
                  <a:moveTo>
                    <a:pt x="2099" y="1"/>
                  </a:moveTo>
                  <a:cubicBezTo>
                    <a:pt x="2033" y="1"/>
                    <a:pt x="1968" y="5"/>
                    <a:pt x="1901" y="12"/>
                  </a:cubicBezTo>
                  <a:cubicBezTo>
                    <a:pt x="801" y="112"/>
                    <a:pt x="0" y="1347"/>
                    <a:pt x="167" y="2748"/>
                  </a:cubicBezTo>
                  <a:cubicBezTo>
                    <a:pt x="294" y="4054"/>
                    <a:pt x="1243" y="5056"/>
                    <a:pt x="2317" y="5056"/>
                  </a:cubicBezTo>
                  <a:cubicBezTo>
                    <a:pt x="2367" y="5056"/>
                    <a:pt x="2418" y="5054"/>
                    <a:pt x="2468" y="5049"/>
                  </a:cubicBezTo>
                  <a:cubicBezTo>
                    <a:pt x="3569" y="4916"/>
                    <a:pt x="4370" y="3682"/>
                    <a:pt x="4236" y="2314"/>
                  </a:cubicBezTo>
                  <a:cubicBezTo>
                    <a:pt x="4079" y="995"/>
                    <a:pt x="3153" y="1"/>
                    <a:pt x="2099" y="1"/>
                  </a:cubicBez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3" name="Google Shape;1213;p43"/>
            <p:cNvSpPr/>
            <p:nvPr/>
          </p:nvSpPr>
          <p:spPr>
            <a:xfrm>
              <a:off x="2770079" y="2796819"/>
              <a:ext cx="83893" cy="97063"/>
            </a:xfrm>
            <a:custGeom>
              <a:avLst/>
              <a:gdLst/>
              <a:ahLst/>
              <a:cxnLst/>
              <a:rect l="l" t="t" r="r" b="b"/>
              <a:pathLst>
                <a:path w="4370" h="5056" extrusionOk="0">
                  <a:moveTo>
                    <a:pt x="2099" y="1"/>
                  </a:moveTo>
                  <a:cubicBezTo>
                    <a:pt x="2033" y="1"/>
                    <a:pt x="1968" y="5"/>
                    <a:pt x="1901" y="12"/>
                  </a:cubicBezTo>
                  <a:cubicBezTo>
                    <a:pt x="801" y="112"/>
                    <a:pt x="0" y="1347"/>
                    <a:pt x="167" y="2748"/>
                  </a:cubicBezTo>
                  <a:cubicBezTo>
                    <a:pt x="294" y="4054"/>
                    <a:pt x="1243" y="5056"/>
                    <a:pt x="2317" y="5056"/>
                  </a:cubicBezTo>
                  <a:cubicBezTo>
                    <a:pt x="2367" y="5056"/>
                    <a:pt x="2418" y="5054"/>
                    <a:pt x="2468" y="5049"/>
                  </a:cubicBezTo>
                  <a:cubicBezTo>
                    <a:pt x="3569" y="4916"/>
                    <a:pt x="4370" y="3682"/>
                    <a:pt x="4236" y="2314"/>
                  </a:cubicBezTo>
                  <a:cubicBezTo>
                    <a:pt x="4079" y="995"/>
                    <a:pt x="3153" y="1"/>
                    <a:pt x="209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4" name="Google Shape;1214;p43"/>
            <p:cNvSpPr/>
            <p:nvPr/>
          </p:nvSpPr>
          <p:spPr>
            <a:xfrm>
              <a:off x="2741244" y="2195093"/>
              <a:ext cx="19889" cy="458532"/>
            </a:xfrm>
            <a:custGeom>
              <a:avLst/>
              <a:gdLst/>
              <a:ahLst/>
              <a:cxnLst/>
              <a:rect l="l" t="t" r="r" b="b"/>
              <a:pathLst>
                <a:path w="1036" h="23885" extrusionOk="0">
                  <a:moveTo>
                    <a:pt x="68" y="1"/>
                  </a:moveTo>
                  <a:lnTo>
                    <a:pt x="1" y="23317"/>
                  </a:lnTo>
                  <a:lnTo>
                    <a:pt x="968" y="23884"/>
                  </a:lnTo>
                  <a:lnTo>
                    <a:pt x="1035" y="568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5" name="Google Shape;1215;p43"/>
            <p:cNvSpPr/>
            <p:nvPr/>
          </p:nvSpPr>
          <p:spPr>
            <a:xfrm>
              <a:off x="2741244" y="2681135"/>
              <a:ext cx="18602" cy="50605"/>
            </a:xfrm>
            <a:custGeom>
              <a:avLst/>
              <a:gdLst/>
              <a:ahLst/>
              <a:cxnLst/>
              <a:rect l="l" t="t" r="r" b="b"/>
              <a:pathLst>
                <a:path w="969" h="2636" extrusionOk="0">
                  <a:moveTo>
                    <a:pt x="1" y="1"/>
                  </a:moveTo>
                  <a:lnTo>
                    <a:pt x="1" y="2102"/>
                  </a:lnTo>
                  <a:lnTo>
                    <a:pt x="935" y="2636"/>
                  </a:lnTo>
                  <a:lnTo>
                    <a:pt x="968" y="5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6" name="Google Shape;1216;p43"/>
            <p:cNvSpPr/>
            <p:nvPr/>
          </p:nvSpPr>
          <p:spPr>
            <a:xfrm>
              <a:off x="2716921" y="2628630"/>
              <a:ext cx="18583" cy="50605"/>
            </a:xfrm>
            <a:custGeom>
              <a:avLst/>
              <a:gdLst/>
              <a:ahLst/>
              <a:cxnLst/>
              <a:rect l="l" t="t" r="r" b="b"/>
              <a:pathLst>
                <a:path w="968" h="2636" extrusionOk="0">
                  <a:moveTo>
                    <a:pt x="34" y="0"/>
                  </a:moveTo>
                  <a:lnTo>
                    <a:pt x="0" y="2102"/>
                  </a:lnTo>
                  <a:lnTo>
                    <a:pt x="968" y="2636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7" name="Google Shape;1217;p43"/>
            <p:cNvSpPr/>
            <p:nvPr/>
          </p:nvSpPr>
          <p:spPr>
            <a:xfrm>
              <a:off x="2788009" y="2708683"/>
              <a:ext cx="18583" cy="49952"/>
            </a:xfrm>
            <a:custGeom>
              <a:avLst/>
              <a:gdLst/>
              <a:ahLst/>
              <a:cxnLst/>
              <a:rect l="l" t="t" r="r" b="b"/>
              <a:pathLst>
                <a:path w="968" h="2602" extrusionOk="0">
                  <a:moveTo>
                    <a:pt x="33" y="0"/>
                  </a:moveTo>
                  <a:lnTo>
                    <a:pt x="0" y="2068"/>
                  </a:lnTo>
                  <a:lnTo>
                    <a:pt x="967" y="2602"/>
                  </a:lnTo>
                  <a:lnTo>
                    <a:pt x="967" y="53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8" name="Google Shape;1218;p43"/>
            <p:cNvSpPr/>
            <p:nvPr/>
          </p:nvSpPr>
          <p:spPr>
            <a:xfrm>
              <a:off x="2789276" y="2265528"/>
              <a:ext cx="18602" cy="50624"/>
            </a:xfrm>
            <a:custGeom>
              <a:avLst/>
              <a:gdLst/>
              <a:ahLst/>
              <a:cxnLst/>
              <a:rect l="l" t="t" r="r" b="b"/>
              <a:pathLst>
                <a:path w="969" h="2637" extrusionOk="0">
                  <a:moveTo>
                    <a:pt x="34" y="1"/>
                  </a:moveTo>
                  <a:lnTo>
                    <a:pt x="1" y="2102"/>
                  </a:lnTo>
                  <a:lnTo>
                    <a:pt x="968" y="2636"/>
                  </a:lnTo>
                  <a:lnTo>
                    <a:pt x="968" y="5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9" name="Google Shape;1219;p43"/>
            <p:cNvSpPr/>
            <p:nvPr/>
          </p:nvSpPr>
          <p:spPr>
            <a:xfrm>
              <a:off x="2764953" y="2350055"/>
              <a:ext cx="19217" cy="263217"/>
            </a:xfrm>
            <a:custGeom>
              <a:avLst/>
              <a:gdLst/>
              <a:ahLst/>
              <a:cxnLst/>
              <a:rect l="l" t="t" r="r" b="b"/>
              <a:pathLst>
                <a:path w="1001" h="13711" extrusionOk="0">
                  <a:moveTo>
                    <a:pt x="34" y="1"/>
                  </a:moveTo>
                  <a:lnTo>
                    <a:pt x="0" y="13177"/>
                  </a:lnTo>
                  <a:lnTo>
                    <a:pt x="968" y="13711"/>
                  </a:lnTo>
                  <a:lnTo>
                    <a:pt x="1001" y="53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43"/>
            <p:cNvSpPr/>
            <p:nvPr/>
          </p:nvSpPr>
          <p:spPr>
            <a:xfrm>
              <a:off x="2717554" y="2322526"/>
              <a:ext cx="18602" cy="263217"/>
            </a:xfrm>
            <a:custGeom>
              <a:avLst/>
              <a:gdLst/>
              <a:ahLst/>
              <a:cxnLst/>
              <a:rect l="l" t="t" r="r" b="b"/>
              <a:pathLst>
                <a:path w="969" h="13711" extrusionOk="0">
                  <a:moveTo>
                    <a:pt x="34" y="1"/>
                  </a:moveTo>
                  <a:lnTo>
                    <a:pt x="1" y="13177"/>
                  </a:lnTo>
                  <a:lnTo>
                    <a:pt x="935" y="13710"/>
                  </a:lnTo>
                  <a:lnTo>
                    <a:pt x="968" y="534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1" name="Google Shape;1221;p43"/>
            <p:cNvSpPr/>
            <p:nvPr/>
          </p:nvSpPr>
          <p:spPr>
            <a:xfrm>
              <a:off x="2789276" y="2363512"/>
              <a:ext cx="17950" cy="92878"/>
            </a:xfrm>
            <a:custGeom>
              <a:avLst/>
              <a:gdLst/>
              <a:ahLst/>
              <a:cxnLst/>
              <a:rect l="l" t="t" r="r" b="b"/>
              <a:pathLst>
                <a:path w="935" h="4838" extrusionOk="0">
                  <a:moveTo>
                    <a:pt x="1" y="0"/>
                  </a:moveTo>
                  <a:lnTo>
                    <a:pt x="1" y="4304"/>
                  </a:lnTo>
                  <a:lnTo>
                    <a:pt x="935" y="4837"/>
                  </a:lnTo>
                  <a:lnTo>
                    <a:pt x="935" y="5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2" name="Google Shape;1222;p43"/>
            <p:cNvSpPr/>
            <p:nvPr/>
          </p:nvSpPr>
          <p:spPr>
            <a:xfrm>
              <a:off x="2788643" y="2489659"/>
              <a:ext cx="18583" cy="137070"/>
            </a:xfrm>
            <a:custGeom>
              <a:avLst/>
              <a:gdLst/>
              <a:ahLst/>
              <a:cxnLst/>
              <a:rect l="l" t="t" r="r" b="b"/>
              <a:pathLst>
                <a:path w="968" h="7140" extrusionOk="0">
                  <a:moveTo>
                    <a:pt x="0" y="1"/>
                  </a:moveTo>
                  <a:lnTo>
                    <a:pt x="0" y="6606"/>
                  </a:lnTo>
                  <a:lnTo>
                    <a:pt x="934" y="7139"/>
                  </a:lnTo>
                  <a:lnTo>
                    <a:pt x="968" y="56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3" name="Google Shape;1223;p43"/>
            <p:cNvSpPr/>
            <p:nvPr/>
          </p:nvSpPr>
          <p:spPr>
            <a:xfrm>
              <a:off x="2531204" y="2779119"/>
              <a:ext cx="18602" cy="50605"/>
            </a:xfrm>
            <a:custGeom>
              <a:avLst/>
              <a:gdLst/>
              <a:ahLst/>
              <a:cxnLst/>
              <a:rect l="l" t="t" r="r" b="b"/>
              <a:pathLst>
                <a:path w="969" h="2636" extrusionOk="0">
                  <a:moveTo>
                    <a:pt x="1" y="0"/>
                  </a:moveTo>
                  <a:lnTo>
                    <a:pt x="1" y="2102"/>
                  </a:lnTo>
                  <a:lnTo>
                    <a:pt x="935" y="2636"/>
                  </a:lnTo>
                  <a:lnTo>
                    <a:pt x="968" y="56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43"/>
            <p:cNvSpPr/>
            <p:nvPr/>
          </p:nvSpPr>
          <p:spPr>
            <a:xfrm>
              <a:off x="2460135" y="2738132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102"/>
                  </a:lnTo>
                  <a:lnTo>
                    <a:pt x="934" y="2636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5" name="Google Shape;1225;p43"/>
            <p:cNvSpPr/>
            <p:nvPr/>
          </p:nvSpPr>
          <p:spPr>
            <a:xfrm>
              <a:off x="2460135" y="2603020"/>
              <a:ext cx="18583" cy="103743"/>
            </a:xfrm>
            <a:custGeom>
              <a:avLst/>
              <a:gdLst/>
              <a:ahLst/>
              <a:cxnLst/>
              <a:rect l="l" t="t" r="r" b="b"/>
              <a:pathLst>
                <a:path w="968" h="5404" extrusionOk="0">
                  <a:moveTo>
                    <a:pt x="34" y="0"/>
                  </a:moveTo>
                  <a:lnTo>
                    <a:pt x="0" y="4837"/>
                  </a:lnTo>
                  <a:lnTo>
                    <a:pt x="968" y="5404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43"/>
            <p:cNvSpPr/>
            <p:nvPr/>
          </p:nvSpPr>
          <p:spPr>
            <a:xfrm>
              <a:off x="2531204" y="2861092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1" y="0"/>
                  </a:moveTo>
                  <a:lnTo>
                    <a:pt x="1" y="2068"/>
                  </a:lnTo>
                  <a:lnTo>
                    <a:pt x="935" y="2635"/>
                  </a:lnTo>
                  <a:lnTo>
                    <a:pt x="935" y="5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43"/>
            <p:cNvSpPr/>
            <p:nvPr/>
          </p:nvSpPr>
          <p:spPr>
            <a:xfrm>
              <a:off x="2483825" y="2658731"/>
              <a:ext cx="19236" cy="406008"/>
            </a:xfrm>
            <a:custGeom>
              <a:avLst/>
              <a:gdLst/>
              <a:ahLst/>
              <a:cxnLst/>
              <a:rect l="l" t="t" r="r" b="b"/>
              <a:pathLst>
                <a:path w="1002" h="21149" extrusionOk="0">
                  <a:moveTo>
                    <a:pt x="34" y="0"/>
                  </a:moveTo>
                  <a:lnTo>
                    <a:pt x="0" y="20615"/>
                  </a:lnTo>
                  <a:lnTo>
                    <a:pt x="934" y="21149"/>
                  </a:lnTo>
                  <a:lnTo>
                    <a:pt x="1001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43"/>
            <p:cNvSpPr/>
            <p:nvPr/>
          </p:nvSpPr>
          <p:spPr>
            <a:xfrm>
              <a:off x="2482539" y="3108913"/>
              <a:ext cx="19236" cy="274735"/>
            </a:xfrm>
            <a:custGeom>
              <a:avLst/>
              <a:gdLst/>
              <a:ahLst/>
              <a:cxnLst/>
              <a:rect l="l" t="t" r="r" b="b"/>
              <a:pathLst>
                <a:path w="1002" h="14311" extrusionOk="0">
                  <a:moveTo>
                    <a:pt x="34" y="0"/>
                  </a:moveTo>
                  <a:lnTo>
                    <a:pt x="1" y="13777"/>
                  </a:lnTo>
                  <a:lnTo>
                    <a:pt x="935" y="14311"/>
                  </a:lnTo>
                  <a:lnTo>
                    <a:pt x="1001" y="5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43"/>
            <p:cNvSpPr/>
            <p:nvPr/>
          </p:nvSpPr>
          <p:spPr>
            <a:xfrm>
              <a:off x="2506881" y="2887335"/>
              <a:ext cx="18583" cy="191495"/>
            </a:xfrm>
            <a:custGeom>
              <a:avLst/>
              <a:gdLst/>
              <a:ahLst/>
              <a:cxnLst/>
              <a:rect l="l" t="t" r="r" b="b"/>
              <a:pathLst>
                <a:path w="968" h="9975" extrusionOk="0">
                  <a:moveTo>
                    <a:pt x="34" y="1"/>
                  </a:moveTo>
                  <a:lnTo>
                    <a:pt x="0" y="9407"/>
                  </a:lnTo>
                  <a:lnTo>
                    <a:pt x="934" y="9974"/>
                  </a:lnTo>
                  <a:lnTo>
                    <a:pt x="968" y="5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43"/>
            <p:cNvSpPr/>
            <p:nvPr/>
          </p:nvSpPr>
          <p:spPr>
            <a:xfrm>
              <a:off x="2506228" y="3110833"/>
              <a:ext cx="18602" cy="128738"/>
            </a:xfrm>
            <a:custGeom>
              <a:avLst/>
              <a:gdLst/>
              <a:ahLst/>
              <a:cxnLst/>
              <a:rect l="l" t="t" r="r" b="b"/>
              <a:pathLst>
                <a:path w="969" h="6706" extrusionOk="0">
                  <a:moveTo>
                    <a:pt x="34" y="0"/>
                  </a:moveTo>
                  <a:lnTo>
                    <a:pt x="1" y="6171"/>
                  </a:lnTo>
                  <a:lnTo>
                    <a:pt x="968" y="6705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43"/>
            <p:cNvSpPr/>
            <p:nvPr/>
          </p:nvSpPr>
          <p:spPr>
            <a:xfrm>
              <a:off x="2458849" y="2873244"/>
              <a:ext cx="19236" cy="313169"/>
            </a:xfrm>
            <a:custGeom>
              <a:avLst/>
              <a:gdLst/>
              <a:ahLst/>
              <a:cxnLst/>
              <a:rect l="l" t="t" r="r" b="b"/>
              <a:pathLst>
                <a:path w="1002" h="16313" extrusionOk="0">
                  <a:moveTo>
                    <a:pt x="34" y="1"/>
                  </a:moveTo>
                  <a:lnTo>
                    <a:pt x="0" y="15779"/>
                  </a:lnTo>
                  <a:lnTo>
                    <a:pt x="934" y="16312"/>
                  </a:lnTo>
                  <a:lnTo>
                    <a:pt x="1001" y="53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43"/>
            <p:cNvSpPr/>
            <p:nvPr/>
          </p:nvSpPr>
          <p:spPr>
            <a:xfrm>
              <a:off x="2529937" y="3170383"/>
              <a:ext cx="18583" cy="145383"/>
            </a:xfrm>
            <a:custGeom>
              <a:avLst/>
              <a:gdLst/>
              <a:ahLst/>
              <a:cxnLst/>
              <a:rect l="l" t="t" r="r" b="b"/>
              <a:pathLst>
                <a:path w="968" h="7573" extrusionOk="0">
                  <a:moveTo>
                    <a:pt x="0" y="1"/>
                  </a:moveTo>
                  <a:lnTo>
                    <a:pt x="0" y="7039"/>
                  </a:lnTo>
                  <a:lnTo>
                    <a:pt x="934" y="7573"/>
                  </a:lnTo>
                  <a:lnTo>
                    <a:pt x="967" y="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43"/>
            <p:cNvSpPr/>
            <p:nvPr/>
          </p:nvSpPr>
          <p:spPr>
            <a:xfrm>
              <a:off x="2530571" y="3000044"/>
              <a:ext cx="18583" cy="88385"/>
            </a:xfrm>
            <a:custGeom>
              <a:avLst/>
              <a:gdLst/>
              <a:ahLst/>
              <a:cxnLst/>
              <a:rect l="l" t="t" r="r" b="b"/>
              <a:pathLst>
                <a:path w="968" h="4604" extrusionOk="0">
                  <a:moveTo>
                    <a:pt x="0" y="1"/>
                  </a:moveTo>
                  <a:lnTo>
                    <a:pt x="0" y="4037"/>
                  </a:lnTo>
                  <a:lnTo>
                    <a:pt x="934" y="4604"/>
                  </a:lnTo>
                  <a:lnTo>
                    <a:pt x="968" y="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43"/>
            <p:cNvSpPr/>
            <p:nvPr/>
          </p:nvSpPr>
          <p:spPr>
            <a:xfrm>
              <a:off x="3004442" y="2937287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1" y="1"/>
                  </a:moveTo>
                  <a:lnTo>
                    <a:pt x="1" y="2102"/>
                  </a:lnTo>
                  <a:lnTo>
                    <a:pt x="935" y="2636"/>
                  </a:lnTo>
                  <a:lnTo>
                    <a:pt x="935" y="5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43"/>
            <p:cNvSpPr/>
            <p:nvPr/>
          </p:nvSpPr>
          <p:spPr>
            <a:xfrm>
              <a:off x="2931453" y="3553335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102"/>
                  </a:lnTo>
                  <a:lnTo>
                    <a:pt x="934" y="2635"/>
                  </a:lnTo>
                  <a:lnTo>
                    <a:pt x="934" y="5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43"/>
            <p:cNvSpPr/>
            <p:nvPr/>
          </p:nvSpPr>
          <p:spPr>
            <a:xfrm>
              <a:off x="3003808" y="3023734"/>
              <a:ext cx="18583" cy="50605"/>
            </a:xfrm>
            <a:custGeom>
              <a:avLst/>
              <a:gdLst/>
              <a:ahLst/>
              <a:cxnLst/>
              <a:rect l="l" t="t" r="r" b="b"/>
              <a:pathLst>
                <a:path w="968" h="2636" extrusionOk="0">
                  <a:moveTo>
                    <a:pt x="0" y="1"/>
                  </a:moveTo>
                  <a:lnTo>
                    <a:pt x="0" y="2069"/>
                  </a:lnTo>
                  <a:lnTo>
                    <a:pt x="968" y="2636"/>
                  </a:lnTo>
                  <a:lnTo>
                    <a:pt x="968" y="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43"/>
            <p:cNvSpPr/>
            <p:nvPr/>
          </p:nvSpPr>
          <p:spPr>
            <a:xfrm>
              <a:off x="2955776" y="2855314"/>
              <a:ext cx="19869" cy="676904"/>
            </a:xfrm>
            <a:custGeom>
              <a:avLst/>
              <a:gdLst/>
              <a:ahLst/>
              <a:cxnLst/>
              <a:rect l="l" t="t" r="r" b="b"/>
              <a:pathLst>
                <a:path w="1035" h="35260" extrusionOk="0">
                  <a:moveTo>
                    <a:pt x="101" y="1"/>
                  </a:moveTo>
                  <a:lnTo>
                    <a:pt x="1" y="34726"/>
                  </a:lnTo>
                  <a:lnTo>
                    <a:pt x="935" y="35259"/>
                  </a:lnTo>
                  <a:lnTo>
                    <a:pt x="1035" y="535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43"/>
            <p:cNvSpPr/>
            <p:nvPr/>
          </p:nvSpPr>
          <p:spPr>
            <a:xfrm>
              <a:off x="2979466" y="3010295"/>
              <a:ext cx="19236" cy="439316"/>
            </a:xfrm>
            <a:custGeom>
              <a:avLst/>
              <a:gdLst/>
              <a:ahLst/>
              <a:cxnLst/>
              <a:rect l="l" t="t" r="r" b="b"/>
              <a:pathLst>
                <a:path w="1002" h="22884" extrusionOk="0">
                  <a:moveTo>
                    <a:pt x="68" y="0"/>
                  </a:moveTo>
                  <a:lnTo>
                    <a:pt x="1" y="22350"/>
                  </a:lnTo>
                  <a:lnTo>
                    <a:pt x="935" y="22883"/>
                  </a:lnTo>
                  <a:lnTo>
                    <a:pt x="1002" y="534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43"/>
            <p:cNvSpPr/>
            <p:nvPr/>
          </p:nvSpPr>
          <p:spPr>
            <a:xfrm>
              <a:off x="2932720" y="3028859"/>
              <a:ext cx="17950" cy="90958"/>
            </a:xfrm>
            <a:custGeom>
              <a:avLst/>
              <a:gdLst/>
              <a:ahLst/>
              <a:cxnLst/>
              <a:rect l="l" t="t" r="r" b="b"/>
              <a:pathLst>
                <a:path w="935" h="4738" extrusionOk="0">
                  <a:moveTo>
                    <a:pt x="1" y="1"/>
                  </a:moveTo>
                  <a:lnTo>
                    <a:pt x="1" y="4170"/>
                  </a:lnTo>
                  <a:lnTo>
                    <a:pt x="935" y="4737"/>
                  </a:lnTo>
                  <a:lnTo>
                    <a:pt x="935" y="5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43"/>
            <p:cNvSpPr/>
            <p:nvPr/>
          </p:nvSpPr>
          <p:spPr>
            <a:xfrm>
              <a:off x="2932086" y="3155006"/>
              <a:ext cx="18583" cy="146035"/>
            </a:xfrm>
            <a:custGeom>
              <a:avLst/>
              <a:gdLst/>
              <a:ahLst/>
              <a:cxnLst/>
              <a:rect l="l" t="t" r="r" b="b"/>
              <a:pathLst>
                <a:path w="968" h="7607" extrusionOk="0">
                  <a:moveTo>
                    <a:pt x="0" y="1"/>
                  </a:moveTo>
                  <a:lnTo>
                    <a:pt x="0" y="7039"/>
                  </a:lnTo>
                  <a:lnTo>
                    <a:pt x="934" y="7606"/>
                  </a:lnTo>
                  <a:lnTo>
                    <a:pt x="968" y="56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43"/>
            <p:cNvSpPr/>
            <p:nvPr/>
          </p:nvSpPr>
          <p:spPr>
            <a:xfrm>
              <a:off x="2931453" y="3323426"/>
              <a:ext cx="18583" cy="146035"/>
            </a:xfrm>
            <a:custGeom>
              <a:avLst/>
              <a:gdLst/>
              <a:ahLst/>
              <a:cxnLst/>
              <a:rect l="l" t="t" r="r" b="b"/>
              <a:pathLst>
                <a:path w="968" h="7607" extrusionOk="0">
                  <a:moveTo>
                    <a:pt x="33" y="1"/>
                  </a:moveTo>
                  <a:lnTo>
                    <a:pt x="0" y="7039"/>
                  </a:lnTo>
                  <a:lnTo>
                    <a:pt x="967" y="7606"/>
                  </a:lnTo>
                  <a:lnTo>
                    <a:pt x="967" y="568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2" name="Google Shape;1242;p43"/>
            <p:cNvSpPr/>
            <p:nvPr/>
          </p:nvSpPr>
          <p:spPr>
            <a:xfrm>
              <a:off x="3003175" y="3283725"/>
              <a:ext cx="18583" cy="146035"/>
            </a:xfrm>
            <a:custGeom>
              <a:avLst/>
              <a:gdLst/>
              <a:ahLst/>
              <a:cxnLst/>
              <a:rect l="l" t="t" r="r" b="b"/>
              <a:pathLst>
                <a:path w="968" h="7607" extrusionOk="0">
                  <a:moveTo>
                    <a:pt x="0" y="1"/>
                  </a:moveTo>
                  <a:lnTo>
                    <a:pt x="0" y="7039"/>
                  </a:lnTo>
                  <a:lnTo>
                    <a:pt x="934" y="7606"/>
                  </a:lnTo>
                  <a:lnTo>
                    <a:pt x="967" y="53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3" name="Google Shape;1243;p43"/>
            <p:cNvSpPr/>
            <p:nvPr/>
          </p:nvSpPr>
          <p:spPr>
            <a:xfrm>
              <a:off x="3003808" y="3115306"/>
              <a:ext cx="17950" cy="91591"/>
            </a:xfrm>
            <a:custGeom>
              <a:avLst/>
              <a:gdLst/>
              <a:ahLst/>
              <a:cxnLst/>
              <a:rect l="l" t="t" r="r" b="b"/>
              <a:pathLst>
                <a:path w="935" h="4771" extrusionOk="0">
                  <a:moveTo>
                    <a:pt x="0" y="1"/>
                  </a:moveTo>
                  <a:lnTo>
                    <a:pt x="0" y="4237"/>
                  </a:lnTo>
                  <a:lnTo>
                    <a:pt x="934" y="4771"/>
                  </a:lnTo>
                  <a:lnTo>
                    <a:pt x="934" y="53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4" name="Google Shape;1244;p43"/>
            <p:cNvSpPr/>
            <p:nvPr/>
          </p:nvSpPr>
          <p:spPr>
            <a:xfrm>
              <a:off x="2134814" y="2300756"/>
              <a:ext cx="18602" cy="50605"/>
            </a:xfrm>
            <a:custGeom>
              <a:avLst/>
              <a:gdLst/>
              <a:ahLst/>
              <a:cxnLst/>
              <a:rect l="l" t="t" r="r" b="b"/>
              <a:pathLst>
                <a:path w="969" h="2636" extrusionOk="0">
                  <a:moveTo>
                    <a:pt x="1" y="0"/>
                  </a:moveTo>
                  <a:lnTo>
                    <a:pt x="1" y="2102"/>
                  </a:lnTo>
                  <a:lnTo>
                    <a:pt x="968" y="2636"/>
                  </a:lnTo>
                  <a:lnTo>
                    <a:pt x="968" y="56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5" name="Google Shape;1245;p43"/>
            <p:cNvSpPr/>
            <p:nvPr/>
          </p:nvSpPr>
          <p:spPr>
            <a:xfrm>
              <a:off x="2062459" y="2635023"/>
              <a:ext cx="18583" cy="50624"/>
            </a:xfrm>
            <a:custGeom>
              <a:avLst/>
              <a:gdLst/>
              <a:ahLst/>
              <a:cxnLst/>
              <a:rect l="l" t="t" r="r" b="b"/>
              <a:pathLst>
                <a:path w="968" h="2637" extrusionOk="0">
                  <a:moveTo>
                    <a:pt x="34" y="1"/>
                  </a:moveTo>
                  <a:lnTo>
                    <a:pt x="0" y="2102"/>
                  </a:lnTo>
                  <a:lnTo>
                    <a:pt x="968" y="2636"/>
                  </a:lnTo>
                  <a:lnTo>
                    <a:pt x="968" y="53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6" name="Google Shape;1246;p43"/>
            <p:cNvSpPr/>
            <p:nvPr/>
          </p:nvSpPr>
          <p:spPr>
            <a:xfrm>
              <a:off x="2062459" y="2722755"/>
              <a:ext cx="18583" cy="50624"/>
            </a:xfrm>
            <a:custGeom>
              <a:avLst/>
              <a:gdLst/>
              <a:ahLst/>
              <a:cxnLst/>
              <a:rect l="l" t="t" r="r" b="b"/>
              <a:pathLst>
                <a:path w="968" h="2637" extrusionOk="0">
                  <a:moveTo>
                    <a:pt x="0" y="1"/>
                  </a:moveTo>
                  <a:lnTo>
                    <a:pt x="0" y="2069"/>
                  </a:lnTo>
                  <a:lnTo>
                    <a:pt x="934" y="2636"/>
                  </a:lnTo>
                  <a:lnTo>
                    <a:pt x="968" y="53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7" name="Google Shape;1247;p43"/>
            <p:cNvSpPr/>
            <p:nvPr/>
          </p:nvSpPr>
          <p:spPr>
            <a:xfrm>
              <a:off x="2086782" y="2279619"/>
              <a:ext cx="19236" cy="379765"/>
            </a:xfrm>
            <a:custGeom>
              <a:avLst/>
              <a:gdLst/>
              <a:ahLst/>
              <a:cxnLst/>
              <a:rect l="l" t="t" r="r" b="b"/>
              <a:pathLst>
                <a:path w="1002" h="19782" extrusionOk="0">
                  <a:moveTo>
                    <a:pt x="68" y="1"/>
                  </a:moveTo>
                  <a:lnTo>
                    <a:pt x="1" y="19248"/>
                  </a:lnTo>
                  <a:lnTo>
                    <a:pt x="968" y="19782"/>
                  </a:lnTo>
                  <a:lnTo>
                    <a:pt x="1002" y="568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8" name="Google Shape;1248;p43"/>
            <p:cNvSpPr/>
            <p:nvPr/>
          </p:nvSpPr>
          <p:spPr>
            <a:xfrm>
              <a:off x="2111124" y="2352627"/>
              <a:ext cx="18583" cy="184450"/>
            </a:xfrm>
            <a:custGeom>
              <a:avLst/>
              <a:gdLst/>
              <a:ahLst/>
              <a:cxnLst/>
              <a:rect l="l" t="t" r="r" b="b"/>
              <a:pathLst>
                <a:path w="968" h="9608" extrusionOk="0">
                  <a:moveTo>
                    <a:pt x="1" y="0"/>
                  </a:moveTo>
                  <a:lnTo>
                    <a:pt x="1" y="9040"/>
                  </a:lnTo>
                  <a:lnTo>
                    <a:pt x="935" y="9607"/>
                  </a:lnTo>
                  <a:lnTo>
                    <a:pt x="968" y="5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9" name="Google Shape;1249;p43"/>
            <p:cNvSpPr/>
            <p:nvPr/>
          </p:nvSpPr>
          <p:spPr>
            <a:xfrm>
              <a:off x="2110491" y="2571632"/>
              <a:ext cx="18583" cy="148589"/>
            </a:xfrm>
            <a:custGeom>
              <a:avLst/>
              <a:gdLst/>
              <a:ahLst/>
              <a:cxnLst/>
              <a:rect l="l" t="t" r="r" b="b"/>
              <a:pathLst>
                <a:path w="968" h="7740" extrusionOk="0">
                  <a:moveTo>
                    <a:pt x="0" y="1"/>
                  </a:moveTo>
                  <a:lnTo>
                    <a:pt x="0" y="7206"/>
                  </a:lnTo>
                  <a:lnTo>
                    <a:pt x="934" y="7739"/>
                  </a:lnTo>
                  <a:lnTo>
                    <a:pt x="968" y="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0" name="Google Shape;1250;p43"/>
            <p:cNvSpPr/>
            <p:nvPr/>
          </p:nvSpPr>
          <p:spPr>
            <a:xfrm>
              <a:off x="2063745" y="2284745"/>
              <a:ext cx="18583" cy="90958"/>
            </a:xfrm>
            <a:custGeom>
              <a:avLst/>
              <a:gdLst/>
              <a:ahLst/>
              <a:cxnLst/>
              <a:rect l="l" t="t" r="r" b="b"/>
              <a:pathLst>
                <a:path w="968" h="4738" extrusionOk="0">
                  <a:moveTo>
                    <a:pt x="0" y="1"/>
                  </a:moveTo>
                  <a:lnTo>
                    <a:pt x="0" y="4204"/>
                  </a:lnTo>
                  <a:lnTo>
                    <a:pt x="934" y="4737"/>
                  </a:lnTo>
                  <a:lnTo>
                    <a:pt x="967" y="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1" name="Google Shape;1251;p43"/>
            <p:cNvSpPr/>
            <p:nvPr/>
          </p:nvSpPr>
          <p:spPr>
            <a:xfrm>
              <a:off x="2063092" y="2458290"/>
              <a:ext cx="18602" cy="90958"/>
            </a:xfrm>
            <a:custGeom>
              <a:avLst/>
              <a:gdLst/>
              <a:ahLst/>
              <a:cxnLst/>
              <a:rect l="l" t="t" r="r" b="b"/>
              <a:pathLst>
                <a:path w="969" h="4738" extrusionOk="0">
                  <a:moveTo>
                    <a:pt x="1" y="0"/>
                  </a:moveTo>
                  <a:lnTo>
                    <a:pt x="1" y="4203"/>
                  </a:lnTo>
                  <a:lnTo>
                    <a:pt x="935" y="4737"/>
                  </a:lnTo>
                  <a:lnTo>
                    <a:pt x="968" y="56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2" name="Google Shape;1252;p43"/>
            <p:cNvSpPr/>
            <p:nvPr/>
          </p:nvSpPr>
          <p:spPr>
            <a:xfrm>
              <a:off x="2133547" y="2633756"/>
              <a:ext cx="18583" cy="225417"/>
            </a:xfrm>
            <a:custGeom>
              <a:avLst/>
              <a:gdLst/>
              <a:ahLst/>
              <a:cxnLst/>
              <a:rect l="l" t="t" r="r" b="b"/>
              <a:pathLst>
                <a:path w="968" h="11742" extrusionOk="0">
                  <a:moveTo>
                    <a:pt x="33" y="0"/>
                  </a:moveTo>
                  <a:lnTo>
                    <a:pt x="0" y="11175"/>
                  </a:lnTo>
                  <a:lnTo>
                    <a:pt x="934" y="11742"/>
                  </a:lnTo>
                  <a:lnTo>
                    <a:pt x="967" y="567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3" name="Google Shape;1253;p43"/>
            <p:cNvSpPr/>
            <p:nvPr/>
          </p:nvSpPr>
          <p:spPr>
            <a:xfrm>
              <a:off x="2134181" y="2412178"/>
              <a:ext cx="18583" cy="183816"/>
            </a:xfrm>
            <a:custGeom>
              <a:avLst/>
              <a:gdLst/>
              <a:ahLst/>
              <a:cxnLst/>
              <a:rect l="l" t="t" r="r" b="b"/>
              <a:pathLst>
                <a:path w="968" h="9575" extrusionOk="0">
                  <a:moveTo>
                    <a:pt x="34" y="1"/>
                  </a:moveTo>
                  <a:lnTo>
                    <a:pt x="0" y="9007"/>
                  </a:lnTo>
                  <a:lnTo>
                    <a:pt x="934" y="9574"/>
                  </a:lnTo>
                  <a:lnTo>
                    <a:pt x="968" y="5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C8DD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4" name="Google Shape;1254;p43"/>
            <p:cNvSpPr/>
            <p:nvPr/>
          </p:nvSpPr>
          <p:spPr>
            <a:xfrm>
              <a:off x="2741244" y="2195093"/>
              <a:ext cx="19889" cy="458532"/>
            </a:xfrm>
            <a:custGeom>
              <a:avLst/>
              <a:gdLst/>
              <a:ahLst/>
              <a:cxnLst/>
              <a:rect l="l" t="t" r="r" b="b"/>
              <a:pathLst>
                <a:path w="1036" h="23885" extrusionOk="0">
                  <a:moveTo>
                    <a:pt x="68" y="1"/>
                  </a:moveTo>
                  <a:lnTo>
                    <a:pt x="1" y="23317"/>
                  </a:lnTo>
                  <a:lnTo>
                    <a:pt x="968" y="23884"/>
                  </a:lnTo>
                  <a:lnTo>
                    <a:pt x="1035" y="568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5" name="Google Shape;1255;p43"/>
            <p:cNvSpPr/>
            <p:nvPr/>
          </p:nvSpPr>
          <p:spPr>
            <a:xfrm>
              <a:off x="2741244" y="2681135"/>
              <a:ext cx="18602" cy="50605"/>
            </a:xfrm>
            <a:custGeom>
              <a:avLst/>
              <a:gdLst/>
              <a:ahLst/>
              <a:cxnLst/>
              <a:rect l="l" t="t" r="r" b="b"/>
              <a:pathLst>
                <a:path w="969" h="2636" extrusionOk="0">
                  <a:moveTo>
                    <a:pt x="1" y="1"/>
                  </a:moveTo>
                  <a:lnTo>
                    <a:pt x="1" y="2102"/>
                  </a:lnTo>
                  <a:lnTo>
                    <a:pt x="935" y="2636"/>
                  </a:lnTo>
                  <a:lnTo>
                    <a:pt x="968" y="5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6" name="Google Shape;1256;p43"/>
            <p:cNvSpPr/>
            <p:nvPr/>
          </p:nvSpPr>
          <p:spPr>
            <a:xfrm>
              <a:off x="2716921" y="2628630"/>
              <a:ext cx="18583" cy="50605"/>
            </a:xfrm>
            <a:custGeom>
              <a:avLst/>
              <a:gdLst/>
              <a:ahLst/>
              <a:cxnLst/>
              <a:rect l="l" t="t" r="r" b="b"/>
              <a:pathLst>
                <a:path w="968" h="2636" extrusionOk="0">
                  <a:moveTo>
                    <a:pt x="34" y="0"/>
                  </a:moveTo>
                  <a:lnTo>
                    <a:pt x="0" y="2102"/>
                  </a:lnTo>
                  <a:lnTo>
                    <a:pt x="968" y="2636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7" name="Google Shape;1257;p43"/>
            <p:cNvSpPr/>
            <p:nvPr/>
          </p:nvSpPr>
          <p:spPr>
            <a:xfrm>
              <a:off x="2788009" y="2708683"/>
              <a:ext cx="18583" cy="49952"/>
            </a:xfrm>
            <a:custGeom>
              <a:avLst/>
              <a:gdLst/>
              <a:ahLst/>
              <a:cxnLst/>
              <a:rect l="l" t="t" r="r" b="b"/>
              <a:pathLst>
                <a:path w="968" h="2602" extrusionOk="0">
                  <a:moveTo>
                    <a:pt x="33" y="0"/>
                  </a:moveTo>
                  <a:lnTo>
                    <a:pt x="0" y="2068"/>
                  </a:lnTo>
                  <a:lnTo>
                    <a:pt x="967" y="2602"/>
                  </a:lnTo>
                  <a:lnTo>
                    <a:pt x="967" y="53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8" name="Google Shape;1258;p43"/>
            <p:cNvSpPr/>
            <p:nvPr/>
          </p:nvSpPr>
          <p:spPr>
            <a:xfrm>
              <a:off x="2789276" y="2265528"/>
              <a:ext cx="18602" cy="50624"/>
            </a:xfrm>
            <a:custGeom>
              <a:avLst/>
              <a:gdLst/>
              <a:ahLst/>
              <a:cxnLst/>
              <a:rect l="l" t="t" r="r" b="b"/>
              <a:pathLst>
                <a:path w="969" h="2637" extrusionOk="0">
                  <a:moveTo>
                    <a:pt x="34" y="1"/>
                  </a:moveTo>
                  <a:lnTo>
                    <a:pt x="1" y="2102"/>
                  </a:lnTo>
                  <a:lnTo>
                    <a:pt x="968" y="2636"/>
                  </a:lnTo>
                  <a:lnTo>
                    <a:pt x="968" y="5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9" name="Google Shape;1259;p43"/>
            <p:cNvSpPr/>
            <p:nvPr/>
          </p:nvSpPr>
          <p:spPr>
            <a:xfrm>
              <a:off x="2764953" y="2350055"/>
              <a:ext cx="19217" cy="263217"/>
            </a:xfrm>
            <a:custGeom>
              <a:avLst/>
              <a:gdLst/>
              <a:ahLst/>
              <a:cxnLst/>
              <a:rect l="l" t="t" r="r" b="b"/>
              <a:pathLst>
                <a:path w="1001" h="13711" extrusionOk="0">
                  <a:moveTo>
                    <a:pt x="34" y="1"/>
                  </a:moveTo>
                  <a:lnTo>
                    <a:pt x="0" y="13177"/>
                  </a:lnTo>
                  <a:lnTo>
                    <a:pt x="968" y="13711"/>
                  </a:lnTo>
                  <a:lnTo>
                    <a:pt x="1001" y="53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0" name="Google Shape;1260;p43"/>
            <p:cNvSpPr/>
            <p:nvPr/>
          </p:nvSpPr>
          <p:spPr>
            <a:xfrm>
              <a:off x="2717554" y="2322526"/>
              <a:ext cx="18602" cy="263217"/>
            </a:xfrm>
            <a:custGeom>
              <a:avLst/>
              <a:gdLst/>
              <a:ahLst/>
              <a:cxnLst/>
              <a:rect l="l" t="t" r="r" b="b"/>
              <a:pathLst>
                <a:path w="969" h="13711" extrusionOk="0">
                  <a:moveTo>
                    <a:pt x="34" y="1"/>
                  </a:moveTo>
                  <a:lnTo>
                    <a:pt x="1" y="13177"/>
                  </a:lnTo>
                  <a:lnTo>
                    <a:pt x="935" y="13710"/>
                  </a:lnTo>
                  <a:lnTo>
                    <a:pt x="968" y="534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1" name="Google Shape;1261;p43"/>
            <p:cNvSpPr/>
            <p:nvPr/>
          </p:nvSpPr>
          <p:spPr>
            <a:xfrm>
              <a:off x="2789276" y="2363512"/>
              <a:ext cx="17950" cy="92878"/>
            </a:xfrm>
            <a:custGeom>
              <a:avLst/>
              <a:gdLst/>
              <a:ahLst/>
              <a:cxnLst/>
              <a:rect l="l" t="t" r="r" b="b"/>
              <a:pathLst>
                <a:path w="935" h="4838" extrusionOk="0">
                  <a:moveTo>
                    <a:pt x="1" y="0"/>
                  </a:moveTo>
                  <a:lnTo>
                    <a:pt x="1" y="4304"/>
                  </a:lnTo>
                  <a:lnTo>
                    <a:pt x="935" y="4837"/>
                  </a:lnTo>
                  <a:lnTo>
                    <a:pt x="935" y="5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2" name="Google Shape;1262;p43"/>
            <p:cNvSpPr/>
            <p:nvPr/>
          </p:nvSpPr>
          <p:spPr>
            <a:xfrm>
              <a:off x="2788643" y="2489659"/>
              <a:ext cx="18583" cy="137070"/>
            </a:xfrm>
            <a:custGeom>
              <a:avLst/>
              <a:gdLst/>
              <a:ahLst/>
              <a:cxnLst/>
              <a:rect l="l" t="t" r="r" b="b"/>
              <a:pathLst>
                <a:path w="968" h="7140" extrusionOk="0">
                  <a:moveTo>
                    <a:pt x="0" y="1"/>
                  </a:moveTo>
                  <a:lnTo>
                    <a:pt x="0" y="6606"/>
                  </a:lnTo>
                  <a:lnTo>
                    <a:pt x="934" y="7139"/>
                  </a:lnTo>
                  <a:lnTo>
                    <a:pt x="968" y="56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3" name="Google Shape;1263;p43"/>
            <p:cNvSpPr/>
            <p:nvPr/>
          </p:nvSpPr>
          <p:spPr>
            <a:xfrm>
              <a:off x="2531204" y="2779119"/>
              <a:ext cx="18602" cy="50605"/>
            </a:xfrm>
            <a:custGeom>
              <a:avLst/>
              <a:gdLst/>
              <a:ahLst/>
              <a:cxnLst/>
              <a:rect l="l" t="t" r="r" b="b"/>
              <a:pathLst>
                <a:path w="969" h="2636" extrusionOk="0">
                  <a:moveTo>
                    <a:pt x="1" y="0"/>
                  </a:moveTo>
                  <a:lnTo>
                    <a:pt x="1" y="2102"/>
                  </a:lnTo>
                  <a:lnTo>
                    <a:pt x="935" y="2636"/>
                  </a:lnTo>
                  <a:lnTo>
                    <a:pt x="968" y="56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4" name="Google Shape;1264;p43"/>
            <p:cNvSpPr/>
            <p:nvPr/>
          </p:nvSpPr>
          <p:spPr>
            <a:xfrm>
              <a:off x="2460135" y="2738132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102"/>
                  </a:lnTo>
                  <a:lnTo>
                    <a:pt x="934" y="2636"/>
                  </a:lnTo>
                  <a:lnTo>
                    <a:pt x="934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5" name="Google Shape;1265;p43"/>
            <p:cNvSpPr/>
            <p:nvPr/>
          </p:nvSpPr>
          <p:spPr>
            <a:xfrm>
              <a:off x="2460135" y="2603020"/>
              <a:ext cx="18583" cy="103743"/>
            </a:xfrm>
            <a:custGeom>
              <a:avLst/>
              <a:gdLst/>
              <a:ahLst/>
              <a:cxnLst/>
              <a:rect l="l" t="t" r="r" b="b"/>
              <a:pathLst>
                <a:path w="968" h="5404" extrusionOk="0">
                  <a:moveTo>
                    <a:pt x="34" y="0"/>
                  </a:moveTo>
                  <a:lnTo>
                    <a:pt x="0" y="4837"/>
                  </a:lnTo>
                  <a:lnTo>
                    <a:pt x="968" y="5404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6" name="Google Shape;1266;p43"/>
            <p:cNvSpPr/>
            <p:nvPr/>
          </p:nvSpPr>
          <p:spPr>
            <a:xfrm>
              <a:off x="2531204" y="2861092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1" y="0"/>
                  </a:moveTo>
                  <a:lnTo>
                    <a:pt x="1" y="2068"/>
                  </a:lnTo>
                  <a:lnTo>
                    <a:pt x="935" y="2635"/>
                  </a:lnTo>
                  <a:lnTo>
                    <a:pt x="935" y="5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7" name="Google Shape;1267;p43"/>
            <p:cNvSpPr/>
            <p:nvPr/>
          </p:nvSpPr>
          <p:spPr>
            <a:xfrm>
              <a:off x="2483825" y="2658731"/>
              <a:ext cx="19236" cy="406008"/>
            </a:xfrm>
            <a:custGeom>
              <a:avLst/>
              <a:gdLst/>
              <a:ahLst/>
              <a:cxnLst/>
              <a:rect l="l" t="t" r="r" b="b"/>
              <a:pathLst>
                <a:path w="1002" h="21149" extrusionOk="0">
                  <a:moveTo>
                    <a:pt x="34" y="0"/>
                  </a:moveTo>
                  <a:lnTo>
                    <a:pt x="0" y="20615"/>
                  </a:lnTo>
                  <a:lnTo>
                    <a:pt x="934" y="21149"/>
                  </a:lnTo>
                  <a:lnTo>
                    <a:pt x="1001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8" name="Google Shape;1268;p43"/>
            <p:cNvSpPr/>
            <p:nvPr/>
          </p:nvSpPr>
          <p:spPr>
            <a:xfrm>
              <a:off x="2482539" y="3108913"/>
              <a:ext cx="19236" cy="274735"/>
            </a:xfrm>
            <a:custGeom>
              <a:avLst/>
              <a:gdLst/>
              <a:ahLst/>
              <a:cxnLst/>
              <a:rect l="l" t="t" r="r" b="b"/>
              <a:pathLst>
                <a:path w="1002" h="14311" extrusionOk="0">
                  <a:moveTo>
                    <a:pt x="34" y="0"/>
                  </a:moveTo>
                  <a:lnTo>
                    <a:pt x="1" y="13777"/>
                  </a:lnTo>
                  <a:lnTo>
                    <a:pt x="935" y="14311"/>
                  </a:lnTo>
                  <a:lnTo>
                    <a:pt x="1001" y="5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9" name="Google Shape;1269;p43"/>
            <p:cNvSpPr/>
            <p:nvPr/>
          </p:nvSpPr>
          <p:spPr>
            <a:xfrm>
              <a:off x="2506881" y="2887335"/>
              <a:ext cx="18583" cy="191495"/>
            </a:xfrm>
            <a:custGeom>
              <a:avLst/>
              <a:gdLst/>
              <a:ahLst/>
              <a:cxnLst/>
              <a:rect l="l" t="t" r="r" b="b"/>
              <a:pathLst>
                <a:path w="968" h="9975" extrusionOk="0">
                  <a:moveTo>
                    <a:pt x="34" y="1"/>
                  </a:moveTo>
                  <a:lnTo>
                    <a:pt x="0" y="9407"/>
                  </a:lnTo>
                  <a:lnTo>
                    <a:pt x="934" y="9974"/>
                  </a:lnTo>
                  <a:lnTo>
                    <a:pt x="968" y="5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0" name="Google Shape;1270;p43"/>
            <p:cNvSpPr/>
            <p:nvPr/>
          </p:nvSpPr>
          <p:spPr>
            <a:xfrm>
              <a:off x="2506228" y="3110833"/>
              <a:ext cx="18602" cy="128738"/>
            </a:xfrm>
            <a:custGeom>
              <a:avLst/>
              <a:gdLst/>
              <a:ahLst/>
              <a:cxnLst/>
              <a:rect l="l" t="t" r="r" b="b"/>
              <a:pathLst>
                <a:path w="969" h="6706" extrusionOk="0">
                  <a:moveTo>
                    <a:pt x="34" y="0"/>
                  </a:moveTo>
                  <a:lnTo>
                    <a:pt x="1" y="6171"/>
                  </a:lnTo>
                  <a:lnTo>
                    <a:pt x="968" y="6705"/>
                  </a:lnTo>
                  <a:lnTo>
                    <a:pt x="968" y="567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1" name="Google Shape;1271;p43"/>
            <p:cNvSpPr/>
            <p:nvPr/>
          </p:nvSpPr>
          <p:spPr>
            <a:xfrm>
              <a:off x="2458849" y="2873244"/>
              <a:ext cx="19236" cy="313169"/>
            </a:xfrm>
            <a:custGeom>
              <a:avLst/>
              <a:gdLst/>
              <a:ahLst/>
              <a:cxnLst/>
              <a:rect l="l" t="t" r="r" b="b"/>
              <a:pathLst>
                <a:path w="1002" h="16313" extrusionOk="0">
                  <a:moveTo>
                    <a:pt x="34" y="1"/>
                  </a:moveTo>
                  <a:lnTo>
                    <a:pt x="0" y="15779"/>
                  </a:lnTo>
                  <a:lnTo>
                    <a:pt x="934" y="16312"/>
                  </a:lnTo>
                  <a:lnTo>
                    <a:pt x="1001" y="53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2" name="Google Shape;1272;p43"/>
            <p:cNvSpPr/>
            <p:nvPr/>
          </p:nvSpPr>
          <p:spPr>
            <a:xfrm>
              <a:off x="2529937" y="3170383"/>
              <a:ext cx="18583" cy="145383"/>
            </a:xfrm>
            <a:custGeom>
              <a:avLst/>
              <a:gdLst/>
              <a:ahLst/>
              <a:cxnLst/>
              <a:rect l="l" t="t" r="r" b="b"/>
              <a:pathLst>
                <a:path w="968" h="7573" extrusionOk="0">
                  <a:moveTo>
                    <a:pt x="0" y="1"/>
                  </a:moveTo>
                  <a:lnTo>
                    <a:pt x="0" y="7039"/>
                  </a:lnTo>
                  <a:lnTo>
                    <a:pt x="934" y="7573"/>
                  </a:lnTo>
                  <a:lnTo>
                    <a:pt x="967" y="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3" name="Google Shape;1273;p43"/>
            <p:cNvSpPr/>
            <p:nvPr/>
          </p:nvSpPr>
          <p:spPr>
            <a:xfrm>
              <a:off x="2530571" y="3000044"/>
              <a:ext cx="18583" cy="88385"/>
            </a:xfrm>
            <a:custGeom>
              <a:avLst/>
              <a:gdLst/>
              <a:ahLst/>
              <a:cxnLst/>
              <a:rect l="l" t="t" r="r" b="b"/>
              <a:pathLst>
                <a:path w="968" h="4604" extrusionOk="0">
                  <a:moveTo>
                    <a:pt x="0" y="1"/>
                  </a:moveTo>
                  <a:lnTo>
                    <a:pt x="0" y="4037"/>
                  </a:lnTo>
                  <a:lnTo>
                    <a:pt x="934" y="4604"/>
                  </a:lnTo>
                  <a:lnTo>
                    <a:pt x="968" y="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4" name="Google Shape;1274;p43"/>
            <p:cNvSpPr/>
            <p:nvPr/>
          </p:nvSpPr>
          <p:spPr>
            <a:xfrm>
              <a:off x="3004442" y="2937287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1" y="1"/>
                  </a:moveTo>
                  <a:lnTo>
                    <a:pt x="1" y="2102"/>
                  </a:lnTo>
                  <a:lnTo>
                    <a:pt x="935" y="2636"/>
                  </a:lnTo>
                  <a:lnTo>
                    <a:pt x="935" y="5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5" name="Google Shape;1275;p43"/>
            <p:cNvSpPr/>
            <p:nvPr/>
          </p:nvSpPr>
          <p:spPr>
            <a:xfrm>
              <a:off x="2931453" y="3553335"/>
              <a:ext cx="17950" cy="50605"/>
            </a:xfrm>
            <a:custGeom>
              <a:avLst/>
              <a:gdLst/>
              <a:ahLst/>
              <a:cxnLst/>
              <a:rect l="l" t="t" r="r" b="b"/>
              <a:pathLst>
                <a:path w="935" h="2636" extrusionOk="0">
                  <a:moveTo>
                    <a:pt x="0" y="0"/>
                  </a:moveTo>
                  <a:lnTo>
                    <a:pt x="0" y="2102"/>
                  </a:lnTo>
                  <a:lnTo>
                    <a:pt x="934" y="2635"/>
                  </a:lnTo>
                  <a:lnTo>
                    <a:pt x="934" y="5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6" name="Google Shape;1276;p43"/>
            <p:cNvSpPr/>
            <p:nvPr/>
          </p:nvSpPr>
          <p:spPr>
            <a:xfrm>
              <a:off x="3003808" y="3023734"/>
              <a:ext cx="18583" cy="50605"/>
            </a:xfrm>
            <a:custGeom>
              <a:avLst/>
              <a:gdLst/>
              <a:ahLst/>
              <a:cxnLst/>
              <a:rect l="l" t="t" r="r" b="b"/>
              <a:pathLst>
                <a:path w="968" h="2636" extrusionOk="0">
                  <a:moveTo>
                    <a:pt x="0" y="1"/>
                  </a:moveTo>
                  <a:lnTo>
                    <a:pt x="0" y="2069"/>
                  </a:lnTo>
                  <a:lnTo>
                    <a:pt x="968" y="2636"/>
                  </a:lnTo>
                  <a:lnTo>
                    <a:pt x="968" y="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7" name="Google Shape;1277;p43"/>
            <p:cNvSpPr/>
            <p:nvPr/>
          </p:nvSpPr>
          <p:spPr>
            <a:xfrm>
              <a:off x="2955776" y="2855314"/>
              <a:ext cx="19869" cy="676904"/>
            </a:xfrm>
            <a:custGeom>
              <a:avLst/>
              <a:gdLst/>
              <a:ahLst/>
              <a:cxnLst/>
              <a:rect l="l" t="t" r="r" b="b"/>
              <a:pathLst>
                <a:path w="1035" h="35260" extrusionOk="0">
                  <a:moveTo>
                    <a:pt x="101" y="1"/>
                  </a:moveTo>
                  <a:lnTo>
                    <a:pt x="1" y="34726"/>
                  </a:lnTo>
                  <a:lnTo>
                    <a:pt x="935" y="35259"/>
                  </a:lnTo>
                  <a:lnTo>
                    <a:pt x="1035" y="535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8" name="Google Shape;1278;p43"/>
            <p:cNvSpPr/>
            <p:nvPr/>
          </p:nvSpPr>
          <p:spPr>
            <a:xfrm>
              <a:off x="2979466" y="3010295"/>
              <a:ext cx="19236" cy="439316"/>
            </a:xfrm>
            <a:custGeom>
              <a:avLst/>
              <a:gdLst/>
              <a:ahLst/>
              <a:cxnLst/>
              <a:rect l="l" t="t" r="r" b="b"/>
              <a:pathLst>
                <a:path w="1002" h="22884" extrusionOk="0">
                  <a:moveTo>
                    <a:pt x="68" y="0"/>
                  </a:moveTo>
                  <a:lnTo>
                    <a:pt x="1" y="22350"/>
                  </a:lnTo>
                  <a:lnTo>
                    <a:pt x="935" y="22883"/>
                  </a:lnTo>
                  <a:lnTo>
                    <a:pt x="1002" y="534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9" name="Google Shape;1279;p43"/>
            <p:cNvSpPr/>
            <p:nvPr/>
          </p:nvSpPr>
          <p:spPr>
            <a:xfrm>
              <a:off x="2932720" y="3028859"/>
              <a:ext cx="17950" cy="90958"/>
            </a:xfrm>
            <a:custGeom>
              <a:avLst/>
              <a:gdLst/>
              <a:ahLst/>
              <a:cxnLst/>
              <a:rect l="l" t="t" r="r" b="b"/>
              <a:pathLst>
                <a:path w="935" h="4738" extrusionOk="0">
                  <a:moveTo>
                    <a:pt x="1" y="1"/>
                  </a:moveTo>
                  <a:lnTo>
                    <a:pt x="1" y="4170"/>
                  </a:lnTo>
                  <a:lnTo>
                    <a:pt x="935" y="4737"/>
                  </a:lnTo>
                  <a:lnTo>
                    <a:pt x="935" y="53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0" name="Google Shape;1280;p43"/>
            <p:cNvSpPr/>
            <p:nvPr/>
          </p:nvSpPr>
          <p:spPr>
            <a:xfrm>
              <a:off x="2932086" y="3155006"/>
              <a:ext cx="18583" cy="146035"/>
            </a:xfrm>
            <a:custGeom>
              <a:avLst/>
              <a:gdLst/>
              <a:ahLst/>
              <a:cxnLst/>
              <a:rect l="l" t="t" r="r" b="b"/>
              <a:pathLst>
                <a:path w="968" h="7607" extrusionOk="0">
                  <a:moveTo>
                    <a:pt x="0" y="1"/>
                  </a:moveTo>
                  <a:lnTo>
                    <a:pt x="0" y="7039"/>
                  </a:lnTo>
                  <a:lnTo>
                    <a:pt x="934" y="7606"/>
                  </a:lnTo>
                  <a:lnTo>
                    <a:pt x="968" y="56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1" name="Google Shape;1281;p43"/>
            <p:cNvSpPr/>
            <p:nvPr/>
          </p:nvSpPr>
          <p:spPr>
            <a:xfrm>
              <a:off x="2931453" y="3323426"/>
              <a:ext cx="18583" cy="146035"/>
            </a:xfrm>
            <a:custGeom>
              <a:avLst/>
              <a:gdLst/>
              <a:ahLst/>
              <a:cxnLst/>
              <a:rect l="l" t="t" r="r" b="b"/>
              <a:pathLst>
                <a:path w="968" h="7607" extrusionOk="0">
                  <a:moveTo>
                    <a:pt x="33" y="1"/>
                  </a:moveTo>
                  <a:lnTo>
                    <a:pt x="0" y="7039"/>
                  </a:lnTo>
                  <a:lnTo>
                    <a:pt x="967" y="7606"/>
                  </a:lnTo>
                  <a:lnTo>
                    <a:pt x="967" y="568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2" name="Google Shape;1282;p43"/>
            <p:cNvSpPr/>
            <p:nvPr/>
          </p:nvSpPr>
          <p:spPr>
            <a:xfrm>
              <a:off x="3003175" y="3283725"/>
              <a:ext cx="18583" cy="146035"/>
            </a:xfrm>
            <a:custGeom>
              <a:avLst/>
              <a:gdLst/>
              <a:ahLst/>
              <a:cxnLst/>
              <a:rect l="l" t="t" r="r" b="b"/>
              <a:pathLst>
                <a:path w="968" h="7607" extrusionOk="0">
                  <a:moveTo>
                    <a:pt x="0" y="1"/>
                  </a:moveTo>
                  <a:lnTo>
                    <a:pt x="0" y="7039"/>
                  </a:lnTo>
                  <a:lnTo>
                    <a:pt x="934" y="7606"/>
                  </a:lnTo>
                  <a:lnTo>
                    <a:pt x="967" y="53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3" name="Google Shape;1283;p43"/>
            <p:cNvSpPr/>
            <p:nvPr/>
          </p:nvSpPr>
          <p:spPr>
            <a:xfrm>
              <a:off x="3003808" y="3115306"/>
              <a:ext cx="17950" cy="91591"/>
            </a:xfrm>
            <a:custGeom>
              <a:avLst/>
              <a:gdLst/>
              <a:ahLst/>
              <a:cxnLst/>
              <a:rect l="l" t="t" r="r" b="b"/>
              <a:pathLst>
                <a:path w="935" h="4771" extrusionOk="0">
                  <a:moveTo>
                    <a:pt x="0" y="1"/>
                  </a:moveTo>
                  <a:lnTo>
                    <a:pt x="0" y="4237"/>
                  </a:lnTo>
                  <a:lnTo>
                    <a:pt x="934" y="4771"/>
                  </a:lnTo>
                  <a:lnTo>
                    <a:pt x="934" y="53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4" name="Google Shape;1284;p43"/>
            <p:cNvSpPr/>
            <p:nvPr/>
          </p:nvSpPr>
          <p:spPr>
            <a:xfrm>
              <a:off x="2134814" y="2300756"/>
              <a:ext cx="18602" cy="50605"/>
            </a:xfrm>
            <a:custGeom>
              <a:avLst/>
              <a:gdLst/>
              <a:ahLst/>
              <a:cxnLst/>
              <a:rect l="l" t="t" r="r" b="b"/>
              <a:pathLst>
                <a:path w="969" h="2636" extrusionOk="0">
                  <a:moveTo>
                    <a:pt x="1" y="0"/>
                  </a:moveTo>
                  <a:lnTo>
                    <a:pt x="1" y="2102"/>
                  </a:lnTo>
                  <a:lnTo>
                    <a:pt x="968" y="2636"/>
                  </a:lnTo>
                  <a:lnTo>
                    <a:pt x="968" y="56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5" name="Google Shape;1285;p43"/>
            <p:cNvSpPr/>
            <p:nvPr/>
          </p:nvSpPr>
          <p:spPr>
            <a:xfrm>
              <a:off x="2062459" y="2635023"/>
              <a:ext cx="18583" cy="50624"/>
            </a:xfrm>
            <a:custGeom>
              <a:avLst/>
              <a:gdLst/>
              <a:ahLst/>
              <a:cxnLst/>
              <a:rect l="l" t="t" r="r" b="b"/>
              <a:pathLst>
                <a:path w="968" h="2637" extrusionOk="0">
                  <a:moveTo>
                    <a:pt x="34" y="1"/>
                  </a:moveTo>
                  <a:lnTo>
                    <a:pt x="0" y="2102"/>
                  </a:lnTo>
                  <a:lnTo>
                    <a:pt x="968" y="2636"/>
                  </a:lnTo>
                  <a:lnTo>
                    <a:pt x="968" y="53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6" name="Google Shape;1286;p43"/>
            <p:cNvSpPr/>
            <p:nvPr/>
          </p:nvSpPr>
          <p:spPr>
            <a:xfrm>
              <a:off x="2062459" y="2722755"/>
              <a:ext cx="18583" cy="50624"/>
            </a:xfrm>
            <a:custGeom>
              <a:avLst/>
              <a:gdLst/>
              <a:ahLst/>
              <a:cxnLst/>
              <a:rect l="l" t="t" r="r" b="b"/>
              <a:pathLst>
                <a:path w="968" h="2637" extrusionOk="0">
                  <a:moveTo>
                    <a:pt x="0" y="1"/>
                  </a:moveTo>
                  <a:lnTo>
                    <a:pt x="0" y="2069"/>
                  </a:lnTo>
                  <a:lnTo>
                    <a:pt x="934" y="2636"/>
                  </a:lnTo>
                  <a:lnTo>
                    <a:pt x="968" y="53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7" name="Google Shape;1287;p43"/>
            <p:cNvSpPr/>
            <p:nvPr/>
          </p:nvSpPr>
          <p:spPr>
            <a:xfrm>
              <a:off x="2086782" y="2279619"/>
              <a:ext cx="19236" cy="379765"/>
            </a:xfrm>
            <a:custGeom>
              <a:avLst/>
              <a:gdLst/>
              <a:ahLst/>
              <a:cxnLst/>
              <a:rect l="l" t="t" r="r" b="b"/>
              <a:pathLst>
                <a:path w="1002" h="19782" extrusionOk="0">
                  <a:moveTo>
                    <a:pt x="68" y="1"/>
                  </a:moveTo>
                  <a:lnTo>
                    <a:pt x="1" y="19248"/>
                  </a:lnTo>
                  <a:lnTo>
                    <a:pt x="968" y="19782"/>
                  </a:lnTo>
                  <a:lnTo>
                    <a:pt x="1002" y="568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8" name="Google Shape;1288;p43"/>
            <p:cNvSpPr/>
            <p:nvPr/>
          </p:nvSpPr>
          <p:spPr>
            <a:xfrm>
              <a:off x="2111124" y="2352627"/>
              <a:ext cx="18583" cy="184450"/>
            </a:xfrm>
            <a:custGeom>
              <a:avLst/>
              <a:gdLst/>
              <a:ahLst/>
              <a:cxnLst/>
              <a:rect l="l" t="t" r="r" b="b"/>
              <a:pathLst>
                <a:path w="968" h="9608" extrusionOk="0">
                  <a:moveTo>
                    <a:pt x="1" y="0"/>
                  </a:moveTo>
                  <a:lnTo>
                    <a:pt x="1" y="9040"/>
                  </a:lnTo>
                  <a:lnTo>
                    <a:pt x="935" y="9607"/>
                  </a:lnTo>
                  <a:lnTo>
                    <a:pt x="968" y="5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9" name="Google Shape;1289;p43"/>
            <p:cNvSpPr/>
            <p:nvPr/>
          </p:nvSpPr>
          <p:spPr>
            <a:xfrm>
              <a:off x="2110491" y="2571632"/>
              <a:ext cx="18583" cy="148589"/>
            </a:xfrm>
            <a:custGeom>
              <a:avLst/>
              <a:gdLst/>
              <a:ahLst/>
              <a:cxnLst/>
              <a:rect l="l" t="t" r="r" b="b"/>
              <a:pathLst>
                <a:path w="968" h="7740" extrusionOk="0">
                  <a:moveTo>
                    <a:pt x="0" y="1"/>
                  </a:moveTo>
                  <a:lnTo>
                    <a:pt x="0" y="7206"/>
                  </a:lnTo>
                  <a:lnTo>
                    <a:pt x="934" y="7739"/>
                  </a:lnTo>
                  <a:lnTo>
                    <a:pt x="968" y="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0" name="Google Shape;1290;p43"/>
            <p:cNvSpPr/>
            <p:nvPr/>
          </p:nvSpPr>
          <p:spPr>
            <a:xfrm>
              <a:off x="2063745" y="2284745"/>
              <a:ext cx="18583" cy="90958"/>
            </a:xfrm>
            <a:custGeom>
              <a:avLst/>
              <a:gdLst/>
              <a:ahLst/>
              <a:cxnLst/>
              <a:rect l="l" t="t" r="r" b="b"/>
              <a:pathLst>
                <a:path w="968" h="4738" extrusionOk="0">
                  <a:moveTo>
                    <a:pt x="0" y="1"/>
                  </a:moveTo>
                  <a:lnTo>
                    <a:pt x="0" y="4204"/>
                  </a:lnTo>
                  <a:lnTo>
                    <a:pt x="934" y="4737"/>
                  </a:lnTo>
                  <a:lnTo>
                    <a:pt x="967" y="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1" name="Google Shape;1291;p43"/>
            <p:cNvSpPr/>
            <p:nvPr/>
          </p:nvSpPr>
          <p:spPr>
            <a:xfrm>
              <a:off x="2063092" y="2458290"/>
              <a:ext cx="18602" cy="90958"/>
            </a:xfrm>
            <a:custGeom>
              <a:avLst/>
              <a:gdLst/>
              <a:ahLst/>
              <a:cxnLst/>
              <a:rect l="l" t="t" r="r" b="b"/>
              <a:pathLst>
                <a:path w="969" h="4738" extrusionOk="0">
                  <a:moveTo>
                    <a:pt x="1" y="0"/>
                  </a:moveTo>
                  <a:lnTo>
                    <a:pt x="1" y="4203"/>
                  </a:lnTo>
                  <a:lnTo>
                    <a:pt x="935" y="4737"/>
                  </a:lnTo>
                  <a:lnTo>
                    <a:pt x="968" y="56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2" name="Google Shape;1292;p43"/>
            <p:cNvSpPr/>
            <p:nvPr/>
          </p:nvSpPr>
          <p:spPr>
            <a:xfrm>
              <a:off x="2133547" y="2633756"/>
              <a:ext cx="18583" cy="225417"/>
            </a:xfrm>
            <a:custGeom>
              <a:avLst/>
              <a:gdLst/>
              <a:ahLst/>
              <a:cxnLst/>
              <a:rect l="l" t="t" r="r" b="b"/>
              <a:pathLst>
                <a:path w="968" h="11742" extrusionOk="0">
                  <a:moveTo>
                    <a:pt x="33" y="0"/>
                  </a:moveTo>
                  <a:lnTo>
                    <a:pt x="0" y="11175"/>
                  </a:lnTo>
                  <a:lnTo>
                    <a:pt x="934" y="11742"/>
                  </a:lnTo>
                  <a:lnTo>
                    <a:pt x="967" y="567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3" name="Google Shape;1293;p43"/>
            <p:cNvSpPr/>
            <p:nvPr/>
          </p:nvSpPr>
          <p:spPr>
            <a:xfrm>
              <a:off x="2134181" y="2412178"/>
              <a:ext cx="18583" cy="183816"/>
            </a:xfrm>
            <a:custGeom>
              <a:avLst/>
              <a:gdLst/>
              <a:ahLst/>
              <a:cxnLst/>
              <a:rect l="l" t="t" r="r" b="b"/>
              <a:pathLst>
                <a:path w="968" h="9575" extrusionOk="0">
                  <a:moveTo>
                    <a:pt x="34" y="1"/>
                  </a:moveTo>
                  <a:lnTo>
                    <a:pt x="0" y="9007"/>
                  </a:lnTo>
                  <a:lnTo>
                    <a:pt x="934" y="9574"/>
                  </a:lnTo>
                  <a:lnTo>
                    <a:pt x="968" y="5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4" name="Google Shape;1294;p43"/>
            <p:cNvSpPr/>
            <p:nvPr/>
          </p:nvSpPr>
          <p:spPr>
            <a:xfrm>
              <a:off x="3716535" y="2947731"/>
              <a:ext cx="175484" cy="348819"/>
            </a:xfrm>
            <a:custGeom>
              <a:avLst/>
              <a:gdLst/>
              <a:ahLst/>
              <a:cxnLst/>
              <a:rect l="l" t="t" r="r" b="b"/>
              <a:pathLst>
                <a:path w="9141" h="18170" extrusionOk="0">
                  <a:moveTo>
                    <a:pt x="977" y="1"/>
                  </a:moveTo>
                  <a:cubicBezTo>
                    <a:pt x="668" y="1"/>
                    <a:pt x="343" y="51"/>
                    <a:pt x="1" y="157"/>
                  </a:cubicBezTo>
                  <a:lnTo>
                    <a:pt x="3670" y="9997"/>
                  </a:lnTo>
                  <a:lnTo>
                    <a:pt x="4404" y="11565"/>
                  </a:lnTo>
                  <a:lnTo>
                    <a:pt x="2636" y="13533"/>
                  </a:lnTo>
                  <a:lnTo>
                    <a:pt x="2770" y="18170"/>
                  </a:lnTo>
                  <a:lnTo>
                    <a:pt x="8474" y="13233"/>
                  </a:lnTo>
                  <a:cubicBezTo>
                    <a:pt x="8974" y="12766"/>
                    <a:pt x="9141" y="11999"/>
                    <a:pt x="8841" y="11365"/>
                  </a:cubicBezTo>
                  <a:lnTo>
                    <a:pt x="7106" y="7762"/>
                  </a:lnTo>
                  <a:cubicBezTo>
                    <a:pt x="5334" y="4098"/>
                    <a:pt x="3778" y="1"/>
                    <a:pt x="9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5" name="Google Shape;1295;p43"/>
            <p:cNvSpPr/>
            <p:nvPr/>
          </p:nvSpPr>
          <p:spPr>
            <a:xfrm>
              <a:off x="3792749" y="3169750"/>
              <a:ext cx="27548" cy="26915"/>
            </a:xfrm>
            <a:custGeom>
              <a:avLst/>
              <a:gdLst/>
              <a:ahLst/>
              <a:cxnLst/>
              <a:rect l="l" t="t" r="r" b="b"/>
              <a:pathLst>
                <a:path w="1435" h="1402" extrusionOk="0">
                  <a:moveTo>
                    <a:pt x="434" y="0"/>
                  </a:moveTo>
                  <a:lnTo>
                    <a:pt x="0" y="501"/>
                  </a:lnTo>
                  <a:cubicBezTo>
                    <a:pt x="334" y="968"/>
                    <a:pt x="868" y="1301"/>
                    <a:pt x="1435" y="1401"/>
                  </a:cubicBezTo>
                  <a:cubicBezTo>
                    <a:pt x="1001" y="1034"/>
                    <a:pt x="634" y="534"/>
                    <a:pt x="434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6" name="Google Shape;1296;p43"/>
            <p:cNvSpPr/>
            <p:nvPr/>
          </p:nvSpPr>
          <p:spPr>
            <a:xfrm>
              <a:off x="3767139" y="3181902"/>
              <a:ext cx="23056" cy="114647"/>
            </a:xfrm>
            <a:custGeom>
              <a:avLst/>
              <a:gdLst/>
              <a:ahLst/>
              <a:cxnLst/>
              <a:rect l="l" t="t" r="r" b="b"/>
              <a:pathLst>
                <a:path w="1201" h="5972" extrusionOk="0">
                  <a:moveTo>
                    <a:pt x="1201" y="1"/>
                  </a:moveTo>
                  <a:lnTo>
                    <a:pt x="0" y="1335"/>
                  </a:lnTo>
                  <a:lnTo>
                    <a:pt x="134" y="5972"/>
                  </a:lnTo>
                  <a:lnTo>
                    <a:pt x="1201" y="5038"/>
                  </a:lnTo>
                  <a:cubicBezTo>
                    <a:pt x="1068" y="3370"/>
                    <a:pt x="1068" y="1669"/>
                    <a:pt x="1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7" name="Google Shape;1297;p43"/>
            <p:cNvSpPr/>
            <p:nvPr/>
          </p:nvSpPr>
          <p:spPr>
            <a:xfrm>
              <a:off x="3738324" y="3009547"/>
              <a:ext cx="70455" cy="151257"/>
            </a:xfrm>
            <a:custGeom>
              <a:avLst/>
              <a:gdLst/>
              <a:ahLst/>
              <a:cxnLst/>
              <a:rect l="l" t="t" r="r" b="b"/>
              <a:pathLst>
                <a:path w="3670" h="7879" extrusionOk="0">
                  <a:moveTo>
                    <a:pt x="267" y="1"/>
                  </a:moveTo>
                  <a:cubicBezTo>
                    <a:pt x="178" y="1"/>
                    <a:pt x="89" y="3"/>
                    <a:pt x="0" y="6"/>
                  </a:cubicBezTo>
                  <a:lnTo>
                    <a:pt x="2535" y="6811"/>
                  </a:lnTo>
                  <a:lnTo>
                    <a:pt x="3036" y="7878"/>
                  </a:lnTo>
                  <a:cubicBezTo>
                    <a:pt x="3669" y="5410"/>
                    <a:pt x="3536" y="2808"/>
                    <a:pt x="2602" y="440"/>
                  </a:cubicBezTo>
                  <a:cubicBezTo>
                    <a:pt x="1851" y="139"/>
                    <a:pt x="1072" y="1"/>
                    <a:pt x="267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8" name="Google Shape;1298;p43"/>
            <p:cNvSpPr/>
            <p:nvPr/>
          </p:nvSpPr>
          <p:spPr>
            <a:xfrm>
              <a:off x="3402751" y="2877737"/>
              <a:ext cx="216471" cy="292589"/>
            </a:xfrm>
            <a:custGeom>
              <a:avLst/>
              <a:gdLst/>
              <a:ahLst/>
              <a:cxnLst/>
              <a:rect l="l" t="t" r="r" b="b"/>
              <a:pathLst>
                <a:path w="11276" h="15241" extrusionOk="0">
                  <a:moveTo>
                    <a:pt x="8974" y="0"/>
                  </a:moveTo>
                  <a:cubicBezTo>
                    <a:pt x="8507" y="134"/>
                    <a:pt x="8107" y="467"/>
                    <a:pt x="7873" y="901"/>
                  </a:cubicBezTo>
                  <a:lnTo>
                    <a:pt x="6606" y="3136"/>
                  </a:lnTo>
                  <a:lnTo>
                    <a:pt x="2603" y="7739"/>
                  </a:lnTo>
                  <a:cubicBezTo>
                    <a:pt x="1402" y="9073"/>
                    <a:pt x="568" y="10741"/>
                    <a:pt x="168" y="12509"/>
                  </a:cubicBezTo>
                  <a:cubicBezTo>
                    <a:pt x="1" y="13243"/>
                    <a:pt x="234" y="14010"/>
                    <a:pt x="735" y="14544"/>
                  </a:cubicBezTo>
                  <a:cubicBezTo>
                    <a:pt x="1181" y="15007"/>
                    <a:pt x="1776" y="15241"/>
                    <a:pt x="2368" y="15241"/>
                  </a:cubicBezTo>
                  <a:cubicBezTo>
                    <a:pt x="2927" y="15241"/>
                    <a:pt x="3482" y="15032"/>
                    <a:pt x="3904" y="14611"/>
                  </a:cubicBezTo>
                  <a:lnTo>
                    <a:pt x="5238" y="13276"/>
                  </a:lnTo>
                  <a:lnTo>
                    <a:pt x="4971" y="11208"/>
                  </a:lnTo>
                  <a:lnTo>
                    <a:pt x="8440" y="4437"/>
                  </a:lnTo>
                  <a:lnTo>
                    <a:pt x="10375" y="3303"/>
                  </a:lnTo>
                  <a:cubicBezTo>
                    <a:pt x="10775" y="3069"/>
                    <a:pt x="11042" y="2669"/>
                    <a:pt x="11142" y="2202"/>
                  </a:cubicBezTo>
                  <a:lnTo>
                    <a:pt x="11276" y="1335"/>
                  </a:lnTo>
                  <a:lnTo>
                    <a:pt x="8974" y="0"/>
                  </a:ln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9" name="Google Shape;1299;p43"/>
            <p:cNvSpPr/>
            <p:nvPr/>
          </p:nvSpPr>
          <p:spPr>
            <a:xfrm>
              <a:off x="3391233" y="4066273"/>
              <a:ext cx="224784" cy="48051"/>
            </a:xfrm>
            <a:custGeom>
              <a:avLst/>
              <a:gdLst/>
              <a:ahLst/>
              <a:cxnLst/>
              <a:rect l="l" t="t" r="r" b="b"/>
              <a:pathLst>
                <a:path w="11709" h="2503" extrusionOk="0">
                  <a:moveTo>
                    <a:pt x="67" y="0"/>
                  </a:moveTo>
                  <a:cubicBezTo>
                    <a:pt x="0" y="467"/>
                    <a:pt x="134" y="901"/>
                    <a:pt x="434" y="1268"/>
                  </a:cubicBezTo>
                  <a:cubicBezTo>
                    <a:pt x="768" y="1635"/>
                    <a:pt x="1235" y="1902"/>
                    <a:pt x="1735" y="2035"/>
                  </a:cubicBezTo>
                  <a:cubicBezTo>
                    <a:pt x="2235" y="2135"/>
                    <a:pt x="2736" y="2202"/>
                    <a:pt x="3236" y="2202"/>
                  </a:cubicBezTo>
                  <a:cubicBezTo>
                    <a:pt x="3321" y="2204"/>
                    <a:pt x="3406" y="2205"/>
                    <a:pt x="3490" y="2205"/>
                  </a:cubicBezTo>
                  <a:cubicBezTo>
                    <a:pt x="4436" y="2205"/>
                    <a:pt x="5360" y="2101"/>
                    <a:pt x="6292" y="2101"/>
                  </a:cubicBezTo>
                  <a:cubicBezTo>
                    <a:pt x="6815" y="2101"/>
                    <a:pt x="7340" y="2133"/>
                    <a:pt x="7873" y="2235"/>
                  </a:cubicBezTo>
                  <a:cubicBezTo>
                    <a:pt x="8540" y="2402"/>
                    <a:pt x="9240" y="2502"/>
                    <a:pt x="9941" y="2502"/>
                  </a:cubicBezTo>
                  <a:cubicBezTo>
                    <a:pt x="10675" y="2469"/>
                    <a:pt x="11309" y="2035"/>
                    <a:pt x="11609" y="1368"/>
                  </a:cubicBezTo>
                  <a:cubicBezTo>
                    <a:pt x="11675" y="1134"/>
                    <a:pt x="11709" y="901"/>
                    <a:pt x="11675" y="667"/>
                  </a:cubicBezTo>
                  <a:lnTo>
                    <a:pt x="11675" y="667"/>
                  </a:lnTo>
                  <a:cubicBezTo>
                    <a:pt x="11642" y="768"/>
                    <a:pt x="11642" y="868"/>
                    <a:pt x="11609" y="968"/>
                  </a:cubicBezTo>
                  <a:cubicBezTo>
                    <a:pt x="11309" y="1635"/>
                    <a:pt x="10675" y="2068"/>
                    <a:pt x="9941" y="2068"/>
                  </a:cubicBezTo>
                  <a:cubicBezTo>
                    <a:pt x="9240" y="2068"/>
                    <a:pt x="8540" y="1968"/>
                    <a:pt x="7873" y="1802"/>
                  </a:cubicBezTo>
                  <a:cubicBezTo>
                    <a:pt x="7339" y="1711"/>
                    <a:pt x="6812" y="1682"/>
                    <a:pt x="6288" y="1682"/>
                  </a:cubicBezTo>
                  <a:cubicBezTo>
                    <a:pt x="5368" y="1682"/>
                    <a:pt x="4455" y="1771"/>
                    <a:pt x="3521" y="1771"/>
                  </a:cubicBezTo>
                  <a:cubicBezTo>
                    <a:pt x="3426" y="1771"/>
                    <a:pt x="3331" y="1770"/>
                    <a:pt x="3236" y="1768"/>
                  </a:cubicBezTo>
                  <a:cubicBezTo>
                    <a:pt x="2736" y="1768"/>
                    <a:pt x="2235" y="1702"/>
                    <a:pt x="1735" y="1601"/>
                  </a:cubicBezTo>
                  <a:cubicBezTo>
                    <a:pt x="1235" y="1501"/>
                    <a:pt x="768" y="1235"/>
                    <a:pt x="434" y="834"/>
                  </a:cubicBezTo>
                  <a:cubicBezTo>
                    <a:pt x="234" y="601"/>
                    <a:pt x="101" y="301"/>
                    <a:pt x="6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0" name="Google Shape;1300;p43"/>
            <p:cNvSpPr/>
            <p:nvPr/>
          </p:nvSpPr>
          <p:spPr>
            <a:xfrm>
              <a:off x="3391867" y="4007778"/>
              <a:ext cx="223516" cy="98214"/>
            </a:xfrm>
            <a:custGeom>
              <a:avLst/>
              <a:gdLst/>
              <a:ahLst/>
              <a:cxnLst/>
              <a:rect l="l" t="t" r="r" b="b"/>
              <a:pathLst>
                <a:path w="11643" h="5116" extrusionOk="0">
                  <a:moveTo>
                    <a:pt x="8711" y="0"/>
                  </a:moveTo>
                  <a:cubicBezTo>
                    <a:pt x="8302" y="0"/>
                    <a:pt x="7913" y="69"/>
                    <a:pt x="7606" y="279"/>
                  </a:cubicBezTo>
                  <a:cubicBezTo>
                    <a:pt x="6551" y="1014"/>
                    <a:pt x="5282" y="1382"/>
                    <a:pt x="3974" y="1382"/>
                  </a:cubicBezTo>
                  <a:cubicBezTo>
                    <a:pt x="3917" y="1382"/>
                    <a:pt x="3861" y="1381"/>
                    <a:pt x="3804" y="1379"/>
                  </a:cubicBezTo>
                  <a:cubicBezTo>
                    <a:pt x="3103" y="1279"/>
                    <a:pt x="2403" y="1279"/>
                    <a:pt x="1702" y="1279"/>
                  </a:cubicBezTo>
                  <a:cubicBezTo>
                    <a:pt x="968" y="1346"/>
                    <a:pt x="334" y="1780"/>
                    <a:pt x="68" y="2447"/>
                  </a:cubicBezTo>
                  <a:cubicBezTo>
                    <a:pt x="1" y="2647"/>
                    <a:pt x="1" y="2847"/>
                    <a:pt x="34" y="3047"/>
                  </a:cubicBezTo>
                  <a:cubicBezTo>
                    <a:pt x="68" y="3348"/>
                    <a:pt x="201" y="3648"/>
                    <a:pt x="401" y="3881"/>
                  </a:cubicBezTo>
                  <a:cubicBezTo>
                    <a:pt x="735" y="4282"/>
                    <a:pt x="1202" y="4548"/>
                    <a:pt x="1702" y="4648"/>
                  </a:cubicBezTo>
                  <a:cubicBezTo>
                    <a:pt x="2202" y="4782"/>
                    <a:pt x="2703" y="4815"/>
                    <a:pt x="3203" y="4815"/>
                  </a:cubicBezTo>
                  <a:cubicBezTo>
                    <a:pt x="3298" y="4817"/>
                    <a:pt x="3393" y="4818"/>
                    <a:pt x="3488" y="4818"/>
                  </a:cubicBezTo>
                  <a:cubicBezTo>
                    <a:pt x="4422" y="4818"/>
                    <a:pt x="5335" y="4729"/>
                    <a:pt x="6255" y="4729"/>
                  </a:cubicBezTo>
                  <a:cubicBezTo>
                    <a:pt x="6779" y="4729"/>
                    <a:pt x="7306" y="4758"/>
                    <a:pt x="7840" y="4849"/>
                  </a:cubicBezTo>
                  <a:cubicBezTo>
                    <a:pt x="8507" y="5049"/>
                    <a:pt x="9207" y="5115"/>
                    <a:pt x="9908" y="5115"/>
                  </a:cubicBezTo>
                  <a:cubicBezTo>
                    <a:pt x="10642" y="5115"/>
                    <a:pt x="11276" y="4682"/>
                    <a:pt x="11576" y="4015"/>
                  </a:cubicBezTo>
                  <a:cubicBezTo>
                    <a:pt x="11609" y="3915"/>
                    <a:pt x="11609" y="3848"/>
                    <a:pt x="11642" y="3748"/>
                  </a:cubicBezTo>
                  <a:cubicBezTo>
                    <a:pt x="11642" y="3381"/>
                    <a:pt x="11609" y="3047"/>
                    <a:pt x="11542" y="2714"/>
                  </a:cubicBezTo>
                  <a:lnTo>
                    <a:pt x="11242" y="1279"/>
                  </a:lnTo>
                  <a:cubicBezTo>
                    <a:pt x="11209" y="1046"/>
                    <a:pt x="11142" y="779"/>
                    <a:pt x="11009" y="579"/>
                  </a:cubicBezTo>
                  <a:cubicBezTo>
                    <a:pt x="10875" y="345"/>
                    <a:pt x="10642" y="212"/>
                    <a:pt x="10375" y="212"/>
                  </a:cubicBezTo>
                  <a:cubicBezTo>
                    <a:pt x="9890" y="134"/>
                    <a:pt x="9280" y="0"/>
                    <a:pt x="871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1" name="Google Shape;1301;p43"/>
            <p:cNvSpPr/>
            <p:nvPr/>
          </p:nvSpPr>
          <p:spPr>
            <a:xfrm>
              <a:off x="3391233" y="4066273"/>
              <a:ext cx="224784" cy="48051"/>
            </a:xfrm>
            <a:custGeom>
              <a:avLst/>
              <a:gdLst/>
              <a:ahLst/>
              <a:cxnLst/>
              <a:rect l="l" t="t" r="r" b="b"/>
              <a:pathLst>
                <a:path w="11709" h="2503" extrusionOk="0">
                  <a:moveTo>
                    <a:pt x="67" y="0"/>
                  </a:moveTo>
                  <a:cubicBezTo>
                    <a:pt x="0" y="467"/>
                    <a:pt x="134" y="901"/>
                    <a:pt x="434" y="1268"/>
                  </a:cubicBezTo>
                  <a:cubicBezTo>
                    <a:pt x="768" y="1635"/>
                    <a:pt x="1235" y="1902"/>
                    <a:pt x="1735" y="2035"/>
                  </a:cubicBezTo>
                  <a:cubicBezTo>
                    <a:pt x="2235" y="2135"/>
                    <a:pt x="2736" y="2202"/>
                    <a:pt x="3236" y="2202"/>
                  </a:cubicBezTo>
                  <a:cubicBezTo>
                    <a:pt x="3321" y="2204"/>
                    <a:pt x="3406" y="2205"/>
                    <a:pt x="3490" y="2205"/>
                  </a:cubicBezTo>
                  <a:cubicBezTo>
                    <a:pt x="4436" y="2205"/>
                    <a:pt x="5360" y="2101"/>
                    <a:pt x="6292" y="2101"/>
                  </a:cubicBezTo>
                  <a:cubicBezTo>
                    <a:pt x="6815" y="2101"/>
                    <a:pt x="7340" y="2133"/>
                    <a:pt x="7873" y="2235"/>
                  </a:cubicBezTo>
                  <a:cubicBezTo>
                    <a:pt x="8540" y="2402"/>
                    <a:pt x="9240" y="2502"/>
                    <a:pt x="9941" y="2502"/>
                  </a:cubicBezTo>
                  <a:cubicBezTo>
                    <a:pt x="10675" y="2469"/>
                    <a:pt x="11309" y="2035"/>
                    <a:pt x="11609" y="1368"/>
                  </a:cubicBezTo>
                  <a:cubicBezTo>
                    <a:pt x="11675" y="1134"/>
                    <a:pt x="11709" y="901"/>
                    <a:pt x="11675" y="667"/>
                  </a:cubicBezTo>
                  <a:lnTo>
                    <a:pt x="11675" y="667"/>
                  </a:lnTo>
                  <a:cubicBezTo>
                    <a:pt x="11642" y="768"/>
                    <a:pt x="11642" y="868"/>
                    <a:pt x="11609" y="968"/>
                  </a:cubicBezTo>
                  <a:cubicBezTo>
                    <a:pt x="11309" y="1635"/>
                    <a:pt x="10675" y="2068"/>
                    <a:pt x="9941" y="2068"/>
                  </a:cubicBezTo>
                  <a:cubicBezTo>
                    <a:pt x="9240" y="2068"/>
                    <a:pt x="8540" y="1968"/>
                    <a:pt x="7873" y="1802"/>
                  </a:cubicBezTo>
                  <a:cubicBezTo>
                    <a:pt x="7339" y="1711"/>
                    <a:pt x="6812" y="1682"/>
                    <a:pt x="6288" y="1682"/>
                  </a:cubicBezTo>
                  <a:cubicBezTo>
                    <a:pt x="5368" y="1682"/>
                    <a:pt x="4455" y="1771"/>
                    <a:pt x="3521" y="1771"/>
                  </a:cubicBezTo>
                  <a:cubicBezTo>
                    <a:pt x="3426" y="1771"/>
                    <a:pt x="3331" y="1770"/>
                    <a:pt x="3236" y="1768"/>
                  </a:cubicBezTo>
                  <a:cubicBezTo>
                    <a:pt x="2736" y="1768"/>
                    <a:pt x="2235" y="1702"/>
                    <a:pt x="1735" y="1601"/>
                  </a:cubicBezTo>
                  <a:cubicBezTo>
                    <a:pt x="1235" y="1501"/>
                    <a:pt x="768" y="1235"/>
                    <a:pt x="434" y="834"/>
                  </a:cubicBezTo>
                  <a:cubicBezTo>
                    <a:pt x="234" y="601"/>
                    <a:pt x="101" y="301"/>
                    <a:pt x="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2" name="Google Shape;1302;p43"/>
            <p:cNvSpPr/>
            <p:nvPr/>
          </p:nvSpPr>
          <p:spPr>
            <a:xfrm>
              <a:off x="3391867" y="4007778"/>
              <a:ext cx="223516" cy="98214"/>
            </a:xfrm>
            <a:custGeom>
              <a:avLst/>
              <a:gdLst/>
              <a:ahLst/>
              <a:cxnLst/>
              <a:rect l="l" t="t" r="r" b="b"/>
              <a:pathLst>
                <a:path w="11643" h="5116" extrusionOk="0">
                  <a:moveTo>
                    <a:pt x="8711" y="0"/>
                  </a:moveTo>
                  <a:cubicBezTo>
                    <a:pt x="8302" y="0"/>
                    <a:pt x="7913" y="69"/>
                    <a:pt x="7606" y="279"/>
                  </a:cubicBezTo>
                  <a:cubicBezTo>
                    <a:pt x="6551" y="1014"/>
                    <a:pt x="5282" y="1382"/>
                    <a:pt x="3974" y="1382"/>
                  </a:cubicBezTo>
                  <a:cubicBezTo>
                    <a:pt x="3917" y="1382"/>
                    <a:pt x="3861" y="1381"/>
                    <a:pt x="3804" y="1379"/>
                  </a:cubicBezTo>
                  <a:cubicBezTo>
                    <a:pt x="3103" y="1279"/>
                    <a:pt x="2403" y="1279"/>
                    <a:pt x="1702" y="1279"/>
                  </a:cubicBezTo>
                  <a:cubicBezTo>
                    <a:pt x="968" y="1346"/>
                    <a:pt x="334" y="1780"/>
                    <a:pt x="68" y="2447"/>
                  </a:cubicBezTo>
                  <a:cubicBezTo>
                    <a:pt x="1" y="2647"/>
                    <a:pt x="1" y="2847"/>
                    <a:pt x="34" y="3047"/>
                  </a:cubicBezTo>
                  <a:cubicBezTo>
                    <a:pt x="68" y="3348"/>
                    <a:pt x="201" y="3648"/>
                    <a:pt x="401" y="3881"/>
                  </a:cubicBezTo>
                  <a:cubicBezTo>
                    <a:pt x="735" y="4282"/>
                    <a:pt x="1202" y="4548"/>
                    <a:pt x="1702" y="4648"/>
                  </a:cubicBezTo>
                  <a:cubicBezTo>
                    <a:pt x="2202" y="4782"/>
                    <a:pt x="2703" y="4815"/>
                    <a:pt x="3203" y="4815"/>
                  </a:cubicBezTo>
                  <a:cubicBezTo>
                    <a:pt x="3298" y="4817"/>
                    <a:pt x="3393" y="4818"/>
                    <a:pt x="3488" y="4818"/>
                  </a:cubicBezTo>
                  <a:cubicBezTo>
                    <a:pt x="4422" y="4818"/>
                    <a:pt x="5335" y="4729"/>
                    <a:pt x="6255" y="4729"/>
                  </a:cubicBezTo>
                  <a:cubicBezTo>
                    <a:pt x="6779" y="4729"/>
                    <a:pt x="7306" y="4758"/>
                    <a:pt x="7840" y="4849"/>
                  </a:cubicBezTo>
                  <a:cubicBezTo>
                    <a:pt x="8507" y="5049"/>
                    <a:pt x="9207" y="5115"/>
                    <a:pt x="9908" y="5115"/>
                  </a:cubicBezTo>
                  <a:cubicBezTo>
                    <a:pt x="10642" y="5115"/>
                    <a:pt x="11276" y="4682"/>
                    <a:pt x="11576" y="4015"/>
                  </a:cubicBezTo>
                  <a:cubicBezTo>
                    <a:pt x="11609" y="3915"/>
                    <a:pt x="11609" y="3848"/>
                    <a:pt x="11642" y="3748"/>
                  </a:cubicBezTo>
                  <a:cubicBezTo>
                    <a:pt x="11642" y="3381"/>
                    <a:pt x="11609" y="3047"/>
                    <a:pt x="11542" y="2714"/>
                  </a:cubicBezTo>
                  <a:lnTo>
                    <a:pt x="11242" y="1279"/>
                  </a:lnTo>
                  <a:cubicBezTo>
                    <a:pt x="11209" y="1046"/>
                    <a:pt x="11142" y="779"/>
                    <a:pt x="11009" y="579"/>
                  </a:cubicBezTo>
                  <a:cubicBezTo>
                    <a:pt x="10875" y="345"/>
                    <a:pt x="10642" y="212"/>
                    <a:pt x="10375" y="212"/>
                  </a:cubicBezTo>
                  <a:cubicBezTo>
                    <a:pt x="9890" y="134"/>
                    <a:pt x="9280" y="0"/>
                    <a:pt x="8711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43"/>
            <p:cNvSpPr/>
            <p:nvPr/>
          </p:nvSpPr>
          <p:spPr>
            <a:xfrm>
              <a:off x="3532757" y="3984933"/>
              <a:ext cx="68535" cy="50451"/>
            </a:xfrm>
            <a:custGeom>
              <a:avLst/>
              <a:gdLst/>
              <a:ahLst/>
              <a:cxnLst/>
              <a:rect l="l" t="t" r="r" b="b"/>
              <a:pathLst>
                <a:path w="3570" h="2628" extrusionOk="0">
                  <a:moveTo>
                    <a:pt x="67" y="1"/>
                  </a:moveTo>
                  <a:lnTo>
                    <a:pt x="0" y="1836"/>
                  </a:lnTo>
                  <a:cubicBezTo>
                    <a:pt x="0" y="2236"/>
                    <a:pt x="301" y="2569"/>
                    <a:pt x="701" y="2603"/>
                  </a:cubicBezTo>
                  <a:cubicBezTo>
                    <a:pt x="1001" y="2619"/>
                    <a:pt x="1310" y="2628"/>
                    <a:pt x="1618" y="2628"/>
                  </a:cubicBezTo>
                  <a:cubicBezTo>
                    <a:pt x="1927" y="2628"/>
                    <a:pt x="2235" y="2619"/>
                    <a:pt x="2536" y="2603"/>
                  </a:cubicBezTo>
                  <a:cubicBezTo>
                    <a:pt x="3069" y="2536"/>
                    <a:pt x="3470" y="2136"/>
                    <a:pt x="3503" y="1602"/>
                  </a:cubicBezTo>
                  <a:lnTo>
                    <a:pt x="3570" y="234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43"/>
            <p:cNvSpPr/>
            <p:nvPr/>
          </p:nvSpPr>
          <p:spPr>
            <a:xfrm>
              <a:off x="3633928" y="3877350"/>
              <a:ext cx="132578" cy="121616"/>
            </a:xfrm>
            <a:custGeom>
              <a:avLst/>
              <a:gdLst/>
              <a:ahLst/>
              <a:cxnLst/>
              <a:rect l="l" t="t" r="r" b="b"/>
              <a:pathLst>
                <a:path w="6906" h="6335" extrusionOk="0">
                  <a:moveTo>
                    <a:pt x="334" y="1"/>
                  </a:moveTo>
                  <a:lnTo>
                    <a:pt x="334" y="1"/>
                  </a:lnTo>
                  <a:cubicBezTo>
                    <a:pt x="268" y="68"/>
                    <a:pt x="234" y="134"/>
                    <a:pt x="201" y="201"/>
                  </a:cubicBezTo>
                  <a:cubicBezTo>
                    <a:pt x="1" y="735"/>
                    <a:pt x="68" y="1369"/>
                    <a:pt x="434" y="1869"/>
                  </a:cubicBezTo>
                  <a:cubicBezTo>
                    <a:pt x="768" y="2336"/>
                    <a:pt x="1202" y="2736"/>
                    <a:pt x="1669" y="3070"/>
                  </a:cubicBezTo>
                  <a:cubicBezTo>
                    <a:pt x="2169" y="3403"/>
                    <a:pt x="2569" y="3804"/>
                    <a:pt x="2936" y="4271"/>
                  </a:cubicBezTo>
                  <a:cubicBezTo>
                    <a:pt x="3136" y="4638"/>
                    <a:pt x="3270" y="5038"/>
                    <a:pt x="3537" y="5405"/>
                  </a:cubicBezTo>
                  <a:cubicBezTo>
                    <a:pt x="3936" y="6004"/>
                    <a:pt x="4628" y="6334"/>
                    <a:pt x="5362" y="6334"/>
                  </a:cubicBezTo>
                  <a:cubicBezTo>
                    <a:pt x="5487" y="6334"/>
                    <a:pt x="5612" y="6325"/>
                    <a:pt x="5738" y="6305"/>
                  </a:cubicBezTo>
                  <a:cubicBezTo>
                    <a:pt x="6072" y="6239"/>
                    <a:pt x="6372" y="6072"/>
                    <a:pt x="6606" y="5805"/>
                  </a:cubicBezTo>
                  <a:cubicBezTo>
                    <a:pt x="6806" y="5472"/>
                    <a:pt x="6906" y="5105"/>
                    <a:pt x="6872" y="4738"/>
                  </a:cubicBezTo>
                  <a:cubicBezTo>
                    <a:pt x="6839" y="4704"/>
                    <a:pt x="6839" y="4671"/>
                    <a:pt x="6839" y="4604"/>
                  </a:cubicBezTo>
                  <a:cubicBezTo>
                    <a:pt x="6839" y="4904"/>
                    <a:pt x="6739" y="5138"/>
                    <a:pt x="6606" y="5371"/>
                  </a:cubicBezTo>
                  <a:cubicBezTo>
                    <a:pt x="6372" y="5638"/>
                    <a:pt x="6072" y="5805"/>
                    <a:pt x="5738" y="5872"/>
                  </a:cubicBezTo>
                  <a:cubicBezTo>
                    <a:pt x="5617" y="5891"/>
                    <a:pt x="5496" y="5901"/>
                    <a:pt x="5376" y="5901"/>
                  </a:cubicBezTo>
                  <a:cubicBezTo>
                    <a:pt x="4669" y="5901"/>
                    <a:pt x="3998" y="5570"/>
                    <a:pt x="3570" y="4971"/>
                  </a:cubicBezTo>
                  <a:cubicBezTo>
                    <a:pt x="3337" y="4638"/>
                    <a:pt x="3203" y="4237"/>
                    <a:pt x="2970" y="3904"/>
                  </a:cubicBezTo>
                  <a:cubicBezTo>
                    <a:pt x="2636" y="3437"/>
                    <a:pt x="2236" y="3036"/>
                    <a:pt x="1769" y="2736"/>
                  </a:cubicBezTo>
                  <a:cubicBezTo>
                    <a:pt x="1302" y="2403"/>
                    <a:pt x="901" y="2002"/>
                    <a:pt x="568" y="1569"/>
                  </a:cubicBezTo>
                  <a:cubicBezTo>
                    <a:pt x="234" y="1102"/>
                    <a:pt x="134" y="535"/>
                    <a:pt x="33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43"/>
            <p:cNvSpPr/>
            <p:nvPr/>
          </p:nvSpPr>
          <p:spPr>
            <a:xfrm>
              <a:off x="3636500" y="3860380"/>
              <a:ext cx="128738" cy="130466"/>
            </a:xfrm>
            <a:custGeom>
              <a:avLst/>
              <a:gdLst/>
              <a:ahLst/>
              <a:cxnLst/>
              <a:rect l="l" t="t" r="r" b="b"/>
              <a:pathLst>
                <a:path w="6706" h="6796" extrusionOk="0">
                  <a:moveTo>
                    <a:pt x="1578" y="0"/>
                  </a:moveTo>
                  <a:cubicBezTo>
                    <a:pt x="1022" y="0"/>
                    <a:pt x="495" y="322"/>
                    <a:pt x="200" y="852"/>
                  </a:cubicBezTo>
                  <a:cubicBezTo>
                    <a:pt x="200" y="852"/>
                    <a:pt x="200" y="885"/>
                    <a:pt x="200" y="885"/>
                  </a:cubicBezTo>
                  <a:cubicBezTo>
                    <a:pt x="0" y="1419"/>
                    <a:pt x="100" y="1986"/>
                    <a:pt x="434" y="2453"/>
                  </a:cubicBezTo>
                  <a:cubicBezTo>
                    <a:pt x="767" y="2920"/>
                    <a:pt x="1168" y="3287"/>
                    <a:pt x="1635" y="3620"/>
                  </a:cubicBezTo>
                  <a:cubicBezTo>
                    <a:pt x="2102" y="3954"/>
                    <a:pt x="2502" y="4354"/>
                    <a:pt x="2836" y="4788"/>
                  </a:cubicBezTo>
                  <a:cubicBezTo>
                    <a:pt x="3069" y="5155"/>
                    <a:pt x="3203" y="5555"/>
                    <a:pt x="3436" y="5889"/>
                  </a:cubicBezTo>
                  <a:cubicBezTo>
                    <a:pt x="3855" y="6448"/>
                    <a:pt x="4509" y="6796"/>
                    <a:pt x="5200" y="6796"/>
                  </a:cubicBezTo>
                  <a:cubicBezTo>
                    <a:pt x="5334" y="6796"/>
                    <a:pt x="5469" y="6783"/>
                    <a:pt x="5604" y="6756"/>
                  </a:cubicBezTo>
                  <a:cubicBezTo>
                    <a:pt x="5938" y="6722"/>
                    <a:pt x="6238" y="6522"/>
                    <a:pt x="6472" y="6289"/>
                  </a:cubicBezTo>
                  <a:cubicBezTo>
                    <a:pt x="6605" y="6055"/>
                    <a:pt x="6705" y="5788"/>
                    <a:pt x="6705" y="5522"/>
                  </a:cubicBezTo>
                  <a:lnTo>
                    <a:pt x="6705" y="5255"/>
                  </a:lnTo>
                  <a:cubicBezTo>
                    <a:pt x="6705" y="4521"/>
                    <a:pt x="6505" y="3820"/>
                    <a:pt x="6138" y="3187"/>
                  </a:cubicBezTo>
                  <a:cubicBezTo>
                    <a:pt x="5604" y="2219"/>
                    <a:pt x="4437" y="1485"/>
                    <a:pt x="3536" y="785"/>
                  </a:cubicBezTo>
                  <a:cubicBezTo>
                    <a:pt x="3036" y="385"/>
                    <a:pt x="2469" y="84"/>
                    <a:pt x="1802" y="18"/>
                  </a:cubicBezTo>
                  <a:cubicBezTo>
                    <a:pt x="1727" y="6"/>
                    <a:pt x="1652" y="0"/>
                    <a:pt x="157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43"/>
            <p:cNvSpPr/>
            <p:nvPr/>
          </p:nvSpPr>
          <p:spPr>
            <a:xfrm>
              <a:off x="3633928" y="3877350"/>
              <a:ext cx="132578" cy="121616"/>
            </a:xfrm>
            <a:custGeom>
              <a:avLst/>
              <a:gdLst/>
              <a:ahLst/>
              <a:cxnLst/>
              <a:rect l="l" t="t" r="r" b="b"/>
              <a:pathLst>
                <a:path w="6906" h="6335" extrusionOk="0">
                  <a:moveTo>
                    <a:pt x="334" y="1"/>
                  </a:moveTo>
                  <a:lnTo>
                    <a:pt x="334" y="1"/>
                  </a:lnTo>
                  <a:cubicBezTo>
                    <a:pt x="268" y="68"/>
                    <a:pt x="234" y="134"/>
                    <a:pt x="201" y="201"/>
                  </a:cubicBezTo>
                  <a:cubicBezTo>
                    <a:pt x="1" y="735"/>
                    <a:pt x="68" y="1369"/>
                    <a:pt x="434" y="1869"/>
                  </a:cubicBezTo>
                  <a:cubicBezTo>
                    <a:pt x="768" y="2336"/>
                    <a:pt x="1202" y="2736"/>
                    <a:pt x="1669" y="3070"/>
                  </a:cubicBezTo>
                  <a:cubicBezTo>
                    <a:pt x="2169" y="3403"/>
                    <a:pt x="2569" y="3804"/>
                    <a:pt x="2936" y="4271"/>
                  </a:cubicBezTo>
                  <a:cubicBezTo>
                    <a:pt x="3136" y="4638"/>
                    <a:pt x="3270" y="5038"/>
                    <a:pt x="3537" y="5405"/>
                  </a:cubicBezTo>
                  <a:cubicBezTo>
                    <a:pt x="3936" y="6004"/>
                    <a:pt x="4628" y="6334"/>
                    <a:pt x="5362" y="6334"/>
                  </a:cubicBezTo>
                  <a:cubicBezTo>
                    <a:pt x="5487" y="6334"/>
                    <a:pt x="5612" y="6325"/>
                    <a:pt x="5738" y="6305"/>
                  </a:cubicBezTo>
                  <a:cubicBezTo>
                    <a:pt x="6072" y="6239"/>
                    <a:pt x="6372" y="6072"/>
                    <a:pt x="6606" y="5805"/>
                  </a:cubicBezTo>
                  <a:cubicBezTo>
                    <a:pt x="6806" y="5472"/>
                    <a:pt x="6906" y="5105"/>
                    <a:pt x="6872" y="4738"/>
                  </a:cubicBezTo>
                  <a:cubicBezTo>
                    <a:pt x="6839" y="4704"/>
                    <a:pt x="6839" y="4671"/>
                    <a:pt x="6839" y="4604"/>
                  </a:cubicBezTo>
                  <a:cubicBezTo>
                    <a:pt x="6839" y="4904"/>
                    <a:pt x="6739" y="5138"/>
                    <a:pt x="6606" y="5371"/>
                  </a:cubicBezTo>
                  <a:cubicBezTo>
                    <a:pt x="6372" y="5638"/>
                    <a:pt x="6072" y="5805"/>
                    <a:pt x="5738" y="5872"/>
                  </a:cubicBezTo>
                  <a:cubicBezTo>
                    <a:pt x="5617" y="5891"/>
                    <a:pt x="5496" y="5901"/>
                    <a:pt x="5376" y="5901"/>
                  </a:cubicBezTo>
                  <a:cubicBezTo>
                    <a:pt x="4669" y="5901"/>
                    <a:pt x="3998" y="5570"/>
                    <a:pt x="3570" y="4971"/>
                  </a:cubicBezTo>
                  <a:cubicBezTo>
                    <a:pt x="3337" y="4638"/>
                    <a:pt x="3203" y="4237"/>
                    <a:pt x="2970" y="3904"/>
                  </a:cubicBezTo>
                  <a:cubicBezTo>
                    <a:pt x="2636" y="3437"/>
                    <a:pt x="2236" y="3036"/>
                    <a:pt x="1769" y="2736"/>
                  </a:cubicBezTo>
                  <a:cubicBezTo>
                    <a:pt x="1302" y="2403"/>
                    <a:pt x="901" y="2002"/>
                    <a:pt x="568" y="1569"/>
                  </a:cubicBezTo>
                  <a:cubicBezTo>
                    <a:pt x="234" y="1102"/>
                    <a:pt x="134" y="535"/>
                    <a:pt x="3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43"/>
            <p:cNvSpPr/>
            <p:nvPr/>
          </p:nvSpPr>
          <p:spPr>
            <a:xfrm>
              <a:off x="3636500" y="3860380"/>
              <a:ext cx="128738" cy="130466"/>
            </a:xfrm>
            <a:custGeom>
              <a:avLst/>
              <a:gdLst/>
              <a:ahLst/>
              <a:cxnLst/>
              <a:rect l="l" t="t" r="r" b="b"/>
              <a:pathLst>
                <a:path w="6706" h="6796" extrusionOk="0">
                  <a:moveTo>
                    <a:pt x="1578" y="0"/>
                  </a:moveTo>
                  <a:cubicBezTo>
                    <a:pt x="1022" y="0"/>
                    <a:pt x="495" y="322"/>
                    <a:pt x="200" y="852"/>
                  </a:cubicBezTo>
                  <a:cubicBezTo>
                    <a:pt x="200" y="852"/>
                    <a:pt x="200" y="885"/>
                    <a:pt x="200" y="885"/>
                  </a:cubicBezTo>
                  <a:cubicBezTo>
                    <a:pt x="0" y="1419"/>
                    <a:pt x="100" y="1986"/>
                    <a:pt x="434" y="2453"/>
                  </a:cubicBezTo>
                  <a:cubicBezTo>
                    <a:pt x="767" y="2920"/>
                    <a:pt x="1168" y="3287"/>
                    <a:pt x="1635" y="3620"/>
                  </a:cubicBezTo>
                  <a:cubicBezTo>
                    <a:pt x="2102" y="3954"/>
                    <a:pt x="2502" y="4354"/>
                    <a:pt x="2836" y="4788"/>
                  </a:cubicBezTo>
                  <a:cubicBezTo>
                    <a:pt x="3069" y="5155"/>
                    <a:pt x="3203" y="5555"/>
                    <a:pt x="3436" y="5889"/>
                  </a:cubicBezTo>
                  <a:cubicBezTo>
                    <a:pt x="3855" y="6448"/>
                    <a:pt x="4509" y="6796"/>
                    <a:pt x="5200" y="6796"/>
                  </a:cubicBezTo>
                  <a:cubicBezTo>
                    <a:pt x="5334" y="6796"/>
                    <a:pt x="5469" y="6783"/>
                    <a:pt x="5604" y="6756"/>
                  </a:cubicBezTo>
                  <a:cubicBezTo>
                    <a:pt x="5938" y="6722"/>
                    <a:pt x="6238" y="6522"/>
                    <a:pt x="6472" y="6289"/>
                  </a:cubicBezTo>
                  <a:cubicBezTo>
                    <a:pt x="6605" y="6055"/>
                    <a:pt x="6705" y="5788"/>
                    <a:pt x="6705" y="5522"/>
                  </a:cubicBezTo>
                  <a:lnTo>
                    <a:pt x="6705" y="5255"/>
                  </a:lnTo>
                  <a:cubicBezTo>
                    <a:pt x="6705" y="4521"/>
                    <a:pt x="6505" y="3820"/>
                    <a:pt x="6138" y="3187"/>
                  </a:cubicBezTo>
                  <a:cubicBezTo>
                    <a:pt x="5604" y="2219"/>
                    <a:pt x="4437" y="1485"/>
                    <a:pt x="3536" y="785"/>
                  </a:cubicBezTo>
                  <a:cubicBezTo>
                    <a:pt x="3036" y="385"/>
                    <a:pt x="2469" y="84"/>
                    <a:pt x="1802" y="18"/>
                  </a:cubicBezTo>
                  <a:cubicBezTo>
                    <a:pt x="1727" y="6"/>
                    <a:pt x="1652" y="0"/>
                    <a:pt x="1578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43"/>
            <p:cNvSpPr/>
            <p:nvPr/>
          </p:nvSpPr>
          <p:spPr>
            <a:xfrm>
              <a:off x="3708222" y="3904899"/>
              <a:ext cx="52524" cy="37358"/>
            </a:xfrm>
            <a:custGeom>
              <a:avLst/>
              <a:gdLst/>
              <a:ahLst/>
              <a:cxnLst/>
              <a:rect l="l" t="t" r="r" b="b"/>
              <a:pathLst>
                <a:path w="2736" h="1946" extrusionOk="0">
                  <a:moveTo>
                    <a:pt x="0" y="0"/>
                  </a:moveTo>
                  <a:lnTo>
                    <a:pt x="0" y="1668"/>
                  </a:lnTo>
                  <a:cubicBezTo>
                    <a:pt x="385" y="1853"/>
                    <a:pt x="798" y="1945"/>
                    <a:pt x="1211" y="1945"/>
                  </a:cubicBezTo>
                  <a:cubicBezTo>
                    <a:pt x="1692" y="1945"/>
                    <a:pt x="2171" y="1820"/>
                    <a:pt x="2602" y="1568"/>
                  </a:cubicBezTo>
                  <a:lnTo>
                    <a:pt x="2736" y="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43"/>
            <p:cNvSpPr/>
            <p:nvPr/>
          </p:nvSpPr>
          <p:spPr>
            <a:xfrm>
              <a:off x="3515460" y="3321506"/>
              <a:ext cx="267056" cy="684429"/>
            </a:xfrm>
            <a:custGeom>
              <a:avLst/>
              <a:gdLst/>
              <a:ahLst/>
              <a:cxnLst/>
              <a:rect l="l" t="t" r="r" b="b"/>
              <a:pathLst>
                <a:path w="13911" h="35652" extrusionOk="0">
                  <a:moveTo>
                    <a:pt x="13244" y="1"/>
                  </a:moveTo>
                  <a:lnTo>
                    <a:pt x="501" y="768"/>
                  </a:lnTo>
                  <a:cubicBezTo>
                    <a:pt x="334" y="5805"/>
                    <a:pt x="1" y="19815"/>
                    <a:pt x="935" y="35226"/>
                  </a:cubicBezTo>
                  <a:cubicBezTo>
                    <a:pt x="1519" y="35510"/>
                    <a:pt x="2152" y="35651"/>
                    <a:pt x="2786" y="35651"/>
                  </a:cubicBezTo>
                  <a:cubicBezTo>
                    <a:pt x="3420" y="35651"/>
                    <a:pt x="4054" y="35510"/>
                    <a:pt x="4637" y="35226"/>
                  </a:cubicBezTo>
                  <a:cubicBezTo>
                    <a:pt x="6305" y="24252"/>
                    <a:pt x="6472" y="23584"/>
                    <a:pt x="5805" y="20015"/>
                  </a:cubicBezTo>
                  <a:cubicBezTo>
                    <a:pt x="6505" y="15379"/>
                    <a:pt x="7139" y="8140"/>
                    <a:pt x="7139" y="8140"/>
                  </a:cubicBezTo>
                  <a:lnTo>
                    <a:pt x="7473" y="16313"/>
                  </a:lnTo>
                  <a:lnTo>
                    <a:pt x="9941" y="30756"/>
                  </a:lnTo>
                  <a:cubicBezTo>
                    <a:pt x="10597" y="30979"/>
                    <a:pt x="11157" y="31053"/>
                    <a:pt x="11612" y="31053"/>
                  </a:cubicBezTo>
                  <a:cubicBezTo>
                    <a:pt x="12521" y="31053"/>
                    <a:pt x="13010" y="30756"/>
                    <a:pt x="13010" y="30756"/>
                  </a:cubicBezTo>
                  <a:cubicBezTo>
                    <a:pt x="13610" y="25519"/>
                    <a:pt x="13911" y="18147"/>
                    <a:pt x="12843" y="15545"/>
                  </a:cubicBezTo>
                  <a:cubicBezTo>
                    <a:pt x="13143" y="8674"/>
                    <a:pt x="13744" y="1502"/>
                    <a:pt x="1324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43"/>
            <p:cNvSpPr/>
            <p:nvPr/>
          </p:nvSpPr>
          <p:spPr>
            <a:xfrm>
              <a:off x="3521872" y="3321506"/>
              <a:ext cx="253599" cy="194931"/>
            </a:xfrm>
            <a:custGeom>
              <a:avLst/>
              <a:gdLst/>
              <a:ahLst/>
              <a:cxnLst/>
              <a:rect l="l" t="t" r="r" b="b"/>
              <a:pathLst>
                <a:path w="13210" h="10154" extrusionOk="0">
                  <a:moveTo>
                    <a:pt x="12910" y="1"/>
                  </a:moveTo>
                  <a:lnTo>
                    <a:pt x="200" y="768"/>
                  </a:lnTo>
                  <a:cubicBezTo>
                    <a:pt x="134" y="2469"/>
                    <a:pt x="67" y="5205"/>
                    <a:pt x="0" y="8707"/>
                  </a:cubicBezTo>
                  <a:cubicBezTo>
                    <a:pt x="1865" y="9655"/>
                    <a:pt x="3953" y="10154"/>
                    <a:pt x="6035" y="10154"/>
                  </a:cubicBezTo>
                  <a:cubicBezTo>
                    <a:pt x="6225" y="10154"/>
                    <a:pt x="6415" y="10150"/>
                    <a:pt x="6605" y="10141"/>
                  </a:cubicBezTo>
                  <a:cubicBezTo>
                    <a:pt x="6738" y="8907"/>
                    <a:pt x="6805" y="8140"/>
                    <a:pt x="6805" y="8140"/>
                  </a:cubicBezTo>
                  <a:lnTo>
                    <a:pt x="6872" y="10108"/>
                  </a:lnTo>
                  <a:cubicBezTo>
                    <a:pt x="9007" y="9941"/>
                    <a:pt x="11075" y="9274"/>
                    <a:pt x="12876" y="8173"/>
                  </a:cubicBezTo>
                  <a:cubicBezTo>
                    <a:pt x="13076" y="4171"/>
                    <a:pt x="13210" y="968"/>
                    <a:pt x="12910" y="1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43"/>
            <p:cNvSpPr/>
            <p:nvPr/>
          </p:nvSpPr>
          <p:spPr>
            <a:xfrm>
              <a:off x="3650591" y="3397086"/>
              <a:ext cx="87099" cy="176118"/>
            </a:xfrm>
            <a:custGeom>
              <a:avLst/>
              <a:gdLst/>
              <a:ahLst/>
              <a:cxnLst/>
              <a:rect l="l" t="t" r="r" b="b"/>
              <a:pathLst>
                <a:path w="4537" h="9174" extrusionOk="0">
                  <a:moveTo>
                    <a:pt x="4537" y="0"/>
                  </a:moveTo>
                  <a:lnTo>
                    <a:pt x="4537" y="0"/>
                  </a:lnTo>
                  <a:cubicBezTo>
                    <a:pt x="3336" y="1201"/>
                    <a:pt x="1735" y="2502"/>
                    <a:pt x="0" y="2502"/>
                  </a:cubicBezTo>
                  <a:lnTo>
                    <a:pt x="300" y="9173"/>
                  </a:lnTo>
                  <a:lnTo>
                    <a:pt x="1101" y="3002"/>
                  </a:lnTo>
                  <a:cubicBezTo>
                    <a:pt x="2535" y="2368"/>
                    <a:pt x="3736" y="1301"/>
                    <a:pt x="4537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43"/>
            <p:cNvSpPr/>
            <p:nvPr/>
          </p:nvSpPr>
          <p:spPr>
            <a:xfrm>
              <a:off x="3512254" y="2951148"/>
              <a:ext cx="280514" cy="538471"/>
            </a:xfrm>
            <a:custGeom>
              <a:avLst/>
              <a:gdLst/>
              <a:ahLst/>
              <a:cxnLst/>
              <a:rect l="l" t="t" r="r" b="b"/>
              <a:pathLst>
                <a:path w="14612" h="28049" extrusionOk="0">
                  <a:moveTo>
                    <a:pt x="11043" y="1"/>
                  </a:moveTo>
                  <a:cubicBezTo>
                    <a:pt x="10737" y="1"/>
                    <a:pt x="10404" y="26"/>
                    <a:pt x="10041" y="79"/>
                  </a:cubicBezTo>
                  <a:lnTo>
                    <a:pt x="5672" y="513"/>
                  </a:lnTo>
                  <a:lnTo>
                    <a:pt x="3470" y="1046"/>
                  </a:lnTo>
                  <a:lnTo>
                    <a:pt x="401" y="7418"/>
                  </a:lnTo>
                  <a:lnTo>
                    <a:pt x="401" y="15357"/>
                  </a:lnTo>
                  <a:lnTo>
                    <a:pt x="1" y="26732"/>
                  </a:lnTo>
                  <a:cubicBezTo>
                    <a:pt x="1995" y="27610"/>
                    <a:pt x="4140" y="28049"/>
                    <a:pt x="6294" y="28049"/>
                  </a:cubicBezTo>
                  <a:cubicBezTo>
                    <a:pt x="7167" y="28049"/>
                    <a:pt x="8041" y="27977"/>
                    <a:pt x="8907" y="27832"/>
                  </a:cubicBezTo>
                  <a:cubicBezTo>
                    <a:pt x="9408" y="25931"/>
                    <a:pt x="9741" y="23963"/>
                    <a:pt x="9875" y="21995"/>
                  </a:cubicBezTo>
                  <a:cubicBezTo>
                    <a:pt x="10308" y="23863"/>
                    <a:pt x="10308" y="25697"/>
                    <a:pt x="10342" y="27532"/>
                  </a:cubicBezTo>
                  <a:cubicBezTo>
                    <a:pt x="12710" y="26832"/>
                    <a:pt x="14278" y="25664"/>
                    <a:pt x="14611" y="24964"/>
                  </a:cubicBezTo>
                  <a:cubicBezTo>
                    <a:pt x="14478" y="23196"/>
                    <a:pt x="13677" y="15657"/>
                    <a:pt x="13811" y="13856"/>
                  </a:cubicBezTo>
                  <a:cubicBezTo>
                    <a:pt x="14078" y="10220"/>
                    <a:pt x="14611" y="6851"/>
                    <a:pt x="14545" y="5083"/>
                  </a:cubicBezTo>
                  <a:cubicBezTo>
                    <a:pt x="14453" y="2680"/>
                    <a:pt x="14196" y="1"/>
                    <a:pt x="110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43"/>
            <p:cNvSpPr/>
            <p:nvPr/>
          </p:nvSpPr>
          <p:spPr>
            <a:xfrm>
              <a:off x="3519952" y="3058961"/>
              <a:ext cx="60856" cy="124246"/>
            </a:xfrm>
            <a:custGeom>
              <a:avLst/>
              <a:gdLst/>
              <a:ahLst/>
              <a:cxnLst/>
              <a:rect l="l" t="t" r="r" b="b"/>
              <a:pathLst>
                <a:path w="3170" h="6472" extrusionOk="0">
                  <a:moveTo>
                    <a:pt x="3169" y="0"/>
                  </a:moveTo>
                  <a:lnTo>
                    <a:pt x="0" y="3470"/>
                  </a:lnTo>
                  <a:lnTo>
                    <a:pt x="0" y="6472"/>
                  </a:lnTo>
                  <a:cubicBezTo>
                    <a:pt x="1568" y="4604"/>
                    <a:pt x="2635" y="2369"/>
                    <a:pt x="3169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43"/>
            <p:cNvSpPr/>
            <p:nvPr/>
          </p:nvSpPr>
          <p:spPr>
            <a:xfrm>
              <a:off x="3556447" y="2698413"/>
              <a:ext cx="199174" cy="214033"/>
            </a:xfrm>
            <a:custGeom>
              <a:avLst/>
              <a:gdLst/>
              <a:ahLst/>
              <a:cxnLst/>
              <a:rect l="l" t="t" r="r" b="b"/>
              <a:pathLst>
                <a:path w="10375" h="11149" extrusionOk="0">
                  <a:moveTo>
                    <a:pt x="2744" y="0"/>
                  </a:moveTo>
                  <a:cubicBezTo>
                    <a:pt x="2621" y="0"/>
                    <a:pt x="2495" y="22"/>
                    <a:pt x="2369" y="68"/>
                  </a:cubicBezTo>
                  <a:cubicBezTo>
                    <a:pt x="1969" y="235"/>
                    <a:pt x="1769" y="702"/>
                    <a:pt x="1902" y="1135"/>
                  </a:cubicBezTo>
                  <a:cubicBezTo>
                    <a:pt x="1736" y="1108"/>
                    <a:pt x="1576" y="1092"/>
                    <a:pt x="1419" y="1092"/>
                  </a:cubicBezTo>
                  <a:cubicBezTo>
                    <a:pt x="1198" y="1092"/>
                    <a:pt x="983" y="1124"/>
                    <a:pt x="768" y="1202"/>
                  </a:cubicBezTo>
                  <a:cubicBezTo>
                    <a:pt x="401" y="1302"/>
                    <a:pt x="101" y="1602"/>
                    <a:pt x="34" y="2003"/>
                  </a:cubicBezTo>
                  <a:cubicBezTo>
                    <a:pt x="1" y="2403"/>
                    <a:pt x="267" y="2803"/>
                    <a:pt x="701" y="2903"/>
                  </a:cubicBezTo>
                  <a:cubicBezTo>
                    <a:pt x="468" y="2937"/>
                    <a:pt x="301" y="3137"/>
                    <a:pt x="267" y="3370"/>
                  </a:cubicBezTo>
                  <a:cubicBezTo>
                    <a:pt x="234" y="3571"/>
                    <a:pt x="368" y="3804"/>
                    <a:pt x="568" y="3937"/>
                  </a:cubicBezTo>
                  <a:cubicBezTo>
                    <a:pt x="697" y="4002"/>
                    <a:pt x="840" y="4039"/>
                    <a:pt x="979" y="4039"/>
                  </a:cubicBezTo>
                  <a:cubicBezTo>
                    <a:pt x="1055" y="4039"/>
                    <a:pt x="1131" y="4028"/>
                    <a:pt x="1201" y="4004"/>
                  </a:cubicBezTo>
                  <a:lnTo>
                    <a:pt x="1201" y="4004"/>
                  </a:lnTo>
                  <a:cubicBezTo>
                    <a:pt x="1101" y="4238"/>
                    <a:pt x="1135" y="4505"/>
                    <a:pt x="1302" y="4705"/>
                  </a:cubicBezTo>
                  <a:cubicBezTo>
                    <a:pt x="1502" y="5839"/>
                    <a:pt x="1802" y="6973"/>
                    <a:pt x="2236" y="8074"/>
                  </a:cubicBezTo>
                  <a:cubicBezTo>
                    <a:pt x="2636" y="9108"/>
                    <a:pt x="3370" y="10008"/>
                    <a:pt x="4304" y="10642"/>
                  </a:cubicBezTo>
                  <a:cubicBezTo>
                    <a:pt x="4848" y="10980"/>
                    <a:pt x="5466" y="11149"/>
                    <a:pt x="6092" y="11149"/>
                  </a:cubicBezTo>
                  <a:cubicBezTo>
                    <a:pt x="6580" y="11149"/>
                    <a:pt x="7072" y="11047"/>
                    <a:pt x="7539" y="10842"/>
                  </a:cubicBezTo>
                  <a:cubicBezTo>
                    <a:pt x="7739" y="10475"/>
                    <a:pt x="8340" y="9575"/>
                    <a:pt x="8573" y="9208"/>
                  </a:cubicBezTo>
                  <a:lnTo>
                    <a:pt x="9107" y="8374"/>
                  </a:lnTo>
                  <a:cubicBezTo>
                    <a:pt x="9507" y="7774"/>
                    <a:pt x="9841" y="7106"/>
                    <a:pt x="10074" y="6439"/>
                  </a:cubicBezTo>
                  <a:cubicBezTo>
                    <a:pt x="10341" y="5772"/>
                    <a:pt x="10375" y="5038"/>
                    <a:pt x="10208" y="4338"/>
                  </a:cubicBezTo>
                  <a:cubicBezTo>
                    <a:pt x="10008" y="3637"/>
                    <a:pt x="9474" y="3070"/>
                    <a:pt x="8774" y="2837"/>
                  </a:cubicBezTo>
                  <a:cubicBezTo>
                    <a:pt x="8440" y="1936"/>
                    <a:pt x="7739" y="1236"/>
                    <a:pt x="6872" y="869"/>
                  </a:cubicBezTo>
                  <a:cubicBezTo>
                    <a:pt x="6490" y="727"/>
                    <a:pt x="6096" y="658"/>
                    <a:pt x="5703" y="658"/>
                  </a:cubicBezTo>
                  <a:cubicBezTo>
                    <a:pt x="5169" y="658"/>
                    <a:pt x="4636" y="786"/>
                    <a:pt x="4137" y="1035"/>
                  </a:cubicBezTo>
                  <a:cubicBezTo>
                    <a:pt x="3937" y="735"/>
                    <a:pt x="3703" y="435"/>
                    <a:pt x="3403" y="235"/>
                  </a:cubicBezTo>
                  <a:cubicBezTo>
                    <a:pt x="3206" y="81"/>
                    <a:pt x="2980" y="0"/>
                    <a:pt x="2744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43"/>
            <p:cNvSpPr/>
            <p:nvPr/>
          </p:nvSpPr>
          <p:spPr>
            <a:xfrm>
              <a:off x="3555813" y="2697760"/>
              <a:ext cx="201094" cy="215857"/>
            </a:xfrm>
            <a:custGeom>
              <a:avLst/>
              <a:gdLst/>
              <a:ahLst/>
              <a:cxnLst/>
              <a:rect l="l" t="t" r="r" b="b"/>
              <a:pathLst>
                <a:path w="10475" h="11244" extrusionOk="0">
                  <a:moveTo>
                    <a:pt x="2798" y="66"/>
                  </a:moveTo>
                  <a:cubicBezTo>
                    <a:pt x="3021" y="66"/>
                    <a:pt x="3242" y="140"/>
                    <a:pt x="3436" y="269"/>
                  </a:cubicBezTo>
                  <a:cubicBezTo>
                    <a:pt x="3703" y="502"/>
                    <a:pt x="3936" y="769"/>
                    <a:pt x="4137" y="1069"/>
                  </a:cubicBezTo>
                  <a:lnTo>
                    <a:pt x="4170" y="1136"/>
                  </a:lnTo>
                  <a:lnTo>
                    <a:pt x="4203" y="1103"/>
                  </a:lnTo>
                  <a:cubicBezTo>
                    <a:pt x="4683" y="853"/>
                    <a:pt x="5208" y="725"/>
                    <a:pt x="5732" y="725"/>
                  </a:cubicBezTo>
                  <a:cubicBezTo>
                    <a:pt x="6118" y="725"/>
                    <a:pt x="6504" y="794"/>
                    <a:pt x="6872" y="936"/>
                  </a:cubicBezTo>
                  <a:cubicBezTo>
                    <a:pt x="7772" y="1270"/>
                    <a:pt x="8440" y="1970"/>
                    <a:pt x="8740" y="2871"/>
                  </a:cubicBezTo>
                  <a:lnTo>
                    <a:pt x="8740" y="2904"/>
                  </a:lnTo>
                  <a:lnTo>
                    <a:pt x="8773" y="2904"/>
                  </a:lnTo>
                  <a:cubicBezTo>
                    <a:pt x="9474" y="3104"/>
                    <a:pt x="9974" y="3671"/>
                    <a:pt x="10174" y="4372"/>
                  </a:cubicBezTo>
                  <a:cubicBezTo>
                    <a:pt x="10341" y="5039"/>
                    <a:pt x="10308" y="5773"/>
                    <a:pt x="10074" y="6440"/>
                  </a:cubicBezTo>
                  <a:cubicBezTo>
                    <a:pt x="9807" y="7107"/>
                    <a:pt x="9474" y="7741"/>
                    <a:pt x="9073" y="8341"/>
                  </a:cubicBezTo>
                  <a:lnTo>
                    <a:pt x="8540" y="9209"/>
                  </a:lnTo>
                  <a:lnTo>
                    <a:pt x="8006" y="10042"/>
                  </a:lnTo>
                  <a:cubicBezTo>
                    <a:pt x="7806" y="10343"/>
                    <a:pt x="7606" y="10643"/>
                    <a:pt x="7506" y="10810"/>
                  </a:cubicBezTo>
                  <a:cubicBezTo>
                    <a:pt x="7053" y="11014"/>
                    <a:pt x="6575" y="11116"/>
                    <a:pt x="6100" y="11116"/>
                  </a:cubicBezTo>
                  <a:cubicBezTo>
                    <a:pt x="5488" y="11116"/>
                    <a:pt x="4881" y="10947"/>
                    <a:pt x="4337" y="10610"/>
                  </a:cubicBezTo>
                  <a:cubicBezTo>
                    <a:pt x="3436" y="9976"/>
                    <a:pt x="2702" y="9108"/>
                    <a:pt x="2302" y="8074"/>
                  </a:cubicBezTo>
                  <a:cubicBezTo>
                    <a:pt x="1868" y="6974"/>
                    <a:pt x="1568" y="5839"/>
                    <a:pt x="1368" y="4705"/>
                  </a:cubicBezTo>
                  <a:cubicBezTo>
                    <a:pt x="1234" y="4505"/>
                    <a:pt x="1201" y="4272"/>
                    <a:pt x="1301" y="4072"/>
                  </a:cubicBezTo>
                  <a:lnTo>
                    <a:pt x="1335" y="3971"/>
                  </a:lnTo>
                  <a:lnTo>
                    <a:pt x="1201" y="3971"/>
                  </a:lnTo>
                  <a:cubicBezTo>
                    <a:pt x="1130" y="3995"/>
                    <a:pt x="1059" y="4006"/>
                    <a:pt x="988" y="4006"/>
                  </a:cubicBezTo>
                  <a:cubicBezTo>
                    <a:pt x="859" y="4006"/>
                    <a:pt x="730" y="3969"/>
                    <a:pt x="601" y="3905"/>
                  </a:cubicBezTo>
                  <a:cubicBezTo>
                    <a:pt x="434" y="3771"/>
                    <a:pt x="334" y="3605"/>
                    <a:pt x="367" y="3404"/>
                  </a:cubicBezTo>
                  <a:cubicBezTo>
                    <a:pt x="367" y="3204"/>
                    <a:pt x="534" y="3037"/>
                    <a:pt x="734" y="3004"/>
                  </a:cubicBezTo>
                  <a:lnTo>
                    <a:pt x="1134" y="2937"/>
                  </a:lnTo>
                  <a:lnTo>
                    <a:pt x="734" y="2904"/>
                  </a:lnTo>
                  <a:cubicBezTo>
                    <a:pt x="534" y="2837"/>
                    <a:pt x="367" y="2737"/>
                    <a:pt x="267" y="2570"/>
                  </a:cubicBezTo>
                  <a:cubicBezTo>
                    <a:pt x="167" y="2404"/>
                    <a:pt x="100" y="2237"/>
                    <a:pt x="134" y="2037"/>
                  </a:cubicBezTo>
                  <a:cubicBezTo>
                    <a:pt x="200" y="1670"/>
                    <a:pt x="467" y="1370"/>
                    <a:pt x="801" y="1270"/>
                  </a:cubicBezTo>
                  <a:cubicBezTo>
                    <a:pt x="1038" y="1205"/>
                    <a:pt x="1289" y="1168"/>
                    <a:pt x="1535" y="1168"/>
                  </a:cubicBezTo>
                  <a:cubicBezTo>
                    <a:pt x="1671" y="1168"/>
                    <a:pt x="1805" y="1179"/>
                    <a:pt x="1935" y="1203"/>
                  </a:cubicBezTo>
                  <a:lnTo>
                    <a:pt x="2002" y="1203"/>
                  </a:lnTo>
                  <a:lnTo>
                    <a:pt x="1968" y="1136"/>
                  </a:lnTo>
                  <a:cubicBezTo>
                    <a:pt x="1868" y="736"/>
                    <a:pt x="2068" y="302"/>
                    <a:pt x="2435" y="135"/>
                  </a:cubicBezTo>
                  <a:cubicBezTo>
                    <a:pt x="2554" y="88"/>
                    <a:pt x="2676" y="66"/>
                    <a:pt x="2798" y="66"/>
                  </a:cubicBezTo>
                  <a:close/>
                  <a:moveTo>
                    <a:pt x="2786" y="1"/>
                  </a:moveTo>
                  <a:cubicBezTo>
                    <a:pt x="2658" y="1"/>
                    <a:pt x="2528" y="23"/>
                    <a:pt x="2402" y="69"/>
                  </a:cubicBezTo>
                  <a:cubicBezTo>
                    <a:pt x="1968" y="269"/>
                    <a:pt x="1768" y="702"/>
                    <a:pt x="1868" y="1136"/>
                  </a:cubicBezTo>
                  <a:cubicBezTo>
                    <a:pt x="1746" y="1125"/>
                    <a:pt x="1624" y="1118"/>
                    <a:pt x="1503" y="1118"/>
                  </a:cubicBezTo>
                  <a:cubicBezTo>
                    <a:pt x="1260" y="1118"/>
                    <a:pt x="1023" y="1147"/>
                    <a:pt x="801" y="1236"/>
                  </a:cubicBezTo>
                  <a:cubicBezTo>
                    <a:pt x="401" y="1336"/>
                    <a:pt x="100" y="1670"/>
                    <a:pt x="34" y="2070"/>
                  </a:cubicBezTo>
                  <a:cubicBezTo>
                    <a:pt x="0" y="2270"/>
                    <a:pt x="67" y="2504"/>
                    <a:pt x="200" y="2671"/>
                  </a:cubicBezTo>
                  <a:cubicBezTo>
                    <a:pt x="300" y="2804"/>
                    <a:pt x="401" y="2904"/>
                    <a:pt x="567" y="2971"/>
                  </a:cubicBezTo>
                  <a:cubicBezTo>
                    <a:pt x="401" y="3071"/>
                    <a:pt x="300" y="3204"/>
                    <a:pt x="267" y="3404"/>
                  </a:cubicBezTo>
                  <a:cubicBezTo>
                    <a:pt x="234" y="3638"/>
                    <a:pt x="367" y="3871"/>
                    <a:pt x="567" y="4005"/>
                  </a:cubicBezTo>
                  <a:cubicBezTo>
                    <a:pt x="705" y="4087"/>
                    <a:pt x="887" y="4147"/>
                    <a:pt x="1059" y="4147"/>
                  </a:cubicBezTo>
                  <a:cubicBezTo>
                    <a:pt x="1096" y="4147"/>
                    <a:pt x="1132" y="4144"/>
                    <a:pt x="1168" y="4138"/>
                  </a:cubicBezTo>
                  <a:lnTo>
                    <a:pt x="1168" y="4138"/>
                  </a:lnTo>
                  <a:cubicBezTo>
                    <a:pt x="1068" y="4338"/>
                    <a:pt x="1134" y="4572"/>
                    <a:pt x="1301" y="4772"/>
                  </a:cubicBezTo>
                  <a:cubicBezTo>
                    <a:pt x="1501" y="5906"/>
                    <a:pt x="1802" y="7040"/>
                    <a:pt x="2235" y="8141"/>
                  </a:cubicBezTo>
                  <a:cubicBezTo>
                    <a:pt x="2635" y="9209"/>
                    <a:pt x="3369" y="10109"/>
                    <a:pt x="4303" y="10743"/>
                  </a:cubicBezTo>
                  <a:cubicBezTo>
                    <a:pt x="4870" y="11077"/>
                    <a:pt x="5504" y="11243"/>
                    <a:pt x="6171" y="11243"/>
                  </a:cubicBezTo>
                  <a:cubicBezTo>
                    <a:pt x="6672" y="11243"/>
                    <a:pt x="7172" y="11110"/>
                    <a:pt x="7606" y="10910"/>
                  </a:cubicBezTo>
                  <a:lnTo>
                    <a:pt x="8106" y="10109"/>
                  </a:lnTo>
                  <a:lnTo>
                    <a:pt x="8640" y="9275"/>
                  </a:lnTo>
                  <a:lnTo>
                    <a:pt x="9173" y="8441"/>
                  </a:lnTo>
                  <a:cubicBezTo>
                    <a:pt x="9574" y="7841"/>
                    <a:pt x="9907" y="7174"/>
                    <a:pt x="10174" y="6507"/>
                  </a:cubicBezTo>
                  <a:cubicBezTo>
                    <a:pt x="10441" y="5839"/>
                    <a:pt x="10474" y="5072"/>
                    <a:pt x="10308" y="4372"/>
                  </a:cubicBezTo>
                  <a:cubicBezTo>
                    <a:pt x="10107" y="3638"/>
                    <a:pt x="9540" y="3071"/>
                    <a:pt x="8840" y="2837"/>
                  </a:cubicBezTo>
                  <a:cubicBezTo>
                    <a:pt x="8506" y="1937"/>
                    <a:pt x="7806" y="1236"/>
                    <a:pt x="6939" y="869"/>
                  </a:cubicBezTo>
                  <a:cubicBezTo>
                    <a:pt x="6537" y="721"/>
                    <a:pt x="6116" y="645"/>
                    <a:pt x="5699" y="645"/>
                  </a:cubicBezTo>
                  <a:cubicBezTo>
                    <a:pt x="5179" y="645"/>
                    <a:pt x="4666" y="762"/>
                    <a:pt x="4203" y="1003"/>
                  </a:cubicBezTo>
                  <a:cubicBezTo>
                    <a:pt x="4003" y="702"/>
                    <a:pt x="3770" y="436"/>
                    <a:pt x="3469" y="235"/>
                  </a:cubicBezTo>
                  <a:cubicBezTo>
                    <a:pt x="3272" y="82"/>
                    <a:pt x="3032" y="1"/>
                    <a:pt x="2786" y="1"/>
                  </a:cubicBezTo>
                  <a:close/>
                </a:path>
              </a:pathLst>
            </a:custGeom>
            <a:solidFill>
              <a:srgbClr val="27252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43"/>
            <p:cNvSpPr/>
            <p:nvPr/>
          </p:nvSpPr>
          <p:spPr>
            <a:xfrm>
              <a:off x="3558366" y="2831624"/>
              <a:ext cx="13477" cy="27548"/>
            </a:xfrm>
            <a:custGeom>
              <a:avLst/>
              <a:gdLst/>
              <a:ahLst/>
              <a:cxnLst/>
              <a:rect l="l" t="t" r="r" b="b"/>
              <a:pathLst>
                <a:path w="702" h="1435" extrusionOk="0">
                  <a:moveTo>
                    <a:pt x="701" y="1"/>
                  </a:moveTo>
                  <a:lnTo>
                    <a:pt x="1" y="1201"/>
                  </a:lnTo>
                  <a:lnTo>
                    <a:pt x="701" y="1435"/>
                  </a:lnTo>
                  <a:cubicBezTo>
                    <a:pt x="668" y="968"/>
                    <a:pt x="668" y="468"/>
                    <a:pt x="701" y="1"/>
                  </a:cubicBezTo>
                  <a:close/>
                </a:path>
              </a:pathLst>
            </a:custGeom>
            <a:solidFill>
              <a:srgbClr val="F2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43"/>
            <p:cNvSpPr/>
            <p:nvPr/>
          </p:nvSpPr>
          <p:spPr>
            <a:xfrm>
              <a:off x="3571171" y="2788718"/>
              <a:ext cx="132578" cy="179324"/>
            </a:xfrm>
            <a:custGeom>
              <a:avLst/>
              <a:gdLst/>
              <a:ahLst/>
              <a:cxnLst/>
              <a:rect l="l" t="t" r="r" b="b"/>
              <a:pathLst>
                <a:path w="6906" h="9341" extrusionOk="0">
                  <a:moveTo>
                    <a:pt x="535" y="1"/>
                  </a:moveTo>
                  <a:cubicBezTo>
                    <a:pt x="268" y="701"/>
                    <a:pt x="101" y="1468"/>
                    <a:pt x="34" y="2236"/>
                  </a:cubicBezTo>
                  <a:cubicBezTo>
                    <a:pt x="1" y="2703"/>
                    <a:pt x="1" y="3203"/>
                    <a:pt x="34" y="3670"/>
                  </a:cubicBezTo>
                  <a:cubicBezTo>
                    <a:pt x="68" y="4337"/>
                    <a:pt x="134" y="5038"/>
                    <a:pt x="268" y="5705"/>
                  </a:cubicBezTo>
                  <a:cubicBezTo>
                    <a:pt x="301" y="6072"/>
                    <a:pt x="434" y="6405"/>
                    <a:pt x="668" y="6705"/>
                  </a:cubicBezTo>
                  <a:cubicBezTo>
                    <a:pt x="968" y="7006"/>
                    <a:pt x="1335" y="7206"/>
                    <a:pt x="1769" y="7206"/>
                  </a:cubicBezTo>
                  <a:cubicBezTo>
                    <a:pt x="1848" y="7212"/>
                    <a:pt x="1927" y="7215"/>
                    <a:pt x="2005" y="7215"/>
                  </a:cubicBezTo>
                  <a:cubicBezTo>
                    <a:pt x="2350" y="7215"/>
                    <a:pt x="2682" y="7160"/>
                    <a:pt x="3036" y="7106"/>
                  </a:cubicBezTo>
                  <a:lnTo>
                    <a:pt x="3036" y="9074"/>
                  </a:lnTo>
                  <a:cubicBezTo>
                    <a:pt x="3698" y="9224"/>
                    <a:pt x="4313" y="9341"/>
                    <a:pt x="4895" y="9341"/>
                  </a:cubicBezTo>
                  <a:cubicBezTo>
                    <a:pt x="5604" y="9341"/>
                    <a:pt x="6265" y="9168"/>
                    <a:pt x="6906" y="8674"/>
                  </a:cubicBezTo>
                  <a:lnTo>
                    <a:pt x="6772" y="6172"/>
                  </a:lnTo>
                  <a:cubicBezTo>
                    <a:pt x="6601" y="6196"/>
                    <a:pt x="6427" y="6209"/>
                    <a:pt x="6253" y="6209"/>
                  </a:cubicBezTo>
                  <a:cubicBezTo>
                    <a:pt x="5718" y="6209"/>
                    <a:pt x="5183" y="6090"/>
                    <a:pt x="4704" y="5838"/>
                  </a:cubicBezTo>
                  <a:cubicBezTo>
                    <a:pt x="3670" y="5304"/>
                    <a:pt x="3370" y="4404"/>
                    <a:pt x="3537" y="3903"/>
                  </a:cubicBezTo>
                  <a:lnTo>
                    <a:pt x="3537" y="3903"/>
                  </a:lnTo>
                  <a:cubicBezTo>
                    <a:pt x="3670" y="4117"/>
                    <a:pt x="3910" y="4224"/>
                    <a:pt x="4155" y="4224"/>
                  </a:cubicBezTo>
                  <a:cubicBezTo>
                    <a:pt x="4216" y="4224"/>
                    <a:pt x="4277" y="4217"/>
                    <a:pt x="4337" y="4204"/>
                  </a:cubicBezTo>
                  <a:cubicBezTo>
                    <a:pt x="4604" y="4104"/>
                    <a:pt x="4871" y="3937"/>
                    <a:pt x="5004" y="3670"/>
                  </a:cubicBezTo>
                  <a:cubicBezTo>
                    <a:pt x="5138" y="3403"/>
                    <a:pt x="5205" y="3136"/>
                    <a:pt x="5238" y="2836"/>
                  </a:cubicBezTo>
                  <a:cubicBezTo>
                    <a:pt x="5305" y="2469"/>
                    <a:pt x="5271" y="2102"/>
                    <a:pt x="5104" y="1802"/>
                  </a:cubicBezTo>
                  <a:cubicBezTo>
                    <a:pt x="4899" y="1520"/>
                    <a:pt x="4576" y="1356"/>
                    <a:pt x="4240" y="1356"/>
                  </a:cubicBezTo>
                  <a:cubicBezTo>
                    <a:pt x="4139" y="1356"/>
                    <a:pt x="4037" y="1371"/>
                    <a:pt x="3937" y="1402"/>
                  </a:cubicBezTo>
                  <a:cubicBezTo>
                    <a:pt x="3503" y="1535"/>
                    <a:pt x="3136" y="1835"/>
                    <a:pt x="2936" y="2236"/>
                  </a:cubicBezTo>
                  <a:cubicBezTo>
                    <a:pt x="2870" y="2369"/>
                    <a:pt x="2836" y="2469"/>
                    <a:pt x="2769" y="2603"/>
                  </a:cubicBezTo>
                  <a:cubicBezTo>
                    <a:pt x="2739" y="2711"/>
                    <a:pt x="2650" y="2762"/>
                    <a:pt x="2561" y="2762"/>
                  </a:cubicBezTo>
                  <a:cubicBezTo>
                    <a:pt x="2458" y="2762"/>
                    <a:pt x="2354" y="2694"/>
                    <a:pt x="2336" y="2569"/>
                  </a:cubicBezTo>
                  <a:cubicBezTo>
                    <a:pt x="2269" y="2002"/>
                    <a:pt x="2369" y="1435"/>
                    <a:pt x="2603" y="935"/>
                  </a:cubicBezTo>
                  <a:lnTo>
                    <a:pt x="2603" y="935"/>
                  </a:lnTo>
                  <a:cubicBezTo>
                    <a:pt x="2436" y="1001"/>
                    <a:pt x="2269" y="1035"/>
                    <a:pt x="2069" y="1035"/>
                  </a:cubicBezTo>
                  <a:cubicBezTo>
                    <a:pt x="1869" y="1035"/>
                    <a:pt x="1669" y="968"/>
                    <a:pt x="1535" y="801"/>
                  </a:cubicBezTo>
                  <a:cubicBezTo>
                    <a:pt x="1402" y="634"/>
                    <a:pt x="1402" y="401"/>
                    <a:pt x="1535" y="234"/>
                  </a:cubicBezTo>
                  <a:lnTo>
                    <a:pt x="1535" y="234"/>
                  </a:lnTo>
                  <a:cubicBezTo>
                    <a:pt x="1426" y="274"/>
                    <a:pt x="1313" y="293"/>
                    <a:pt x="1203" y="293"/>
                  </a:cubicBezTo>
                  <a:cubicBezTo>
                    <a:pt x="944" y="293"/>
                    <a:pt x="698" y="188"/>
                    <a:pt x="535" y="1"/>
                  </a:cubicBezTo>
                  <a:close/>
                </a:path>
              </a:pathLst>
            </a:custGeom>
            <a:solidFill>
              <a:srgbClr val="FFA8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43"/>
            <p:cNvSpPr/>
            <p:nvPr/>
          </p:nvSpPr>
          <p:spPr>
            <a:xfrm>
              <a:off x="3394439" y="2958366"/>
              <a:ext cx="165866" cy="218448"/>
            </a:xfrm>
            <a:custGeom>
              <a:avLst/>
              <a:gdLst/>
              <a:ahLst/>
              <a:cxnLst/>
              <a:rect l="l" t="t" r="r" b="b"/>
              <a:pathLst>
                <a:path w="8640" h="11379" extrusionOk="0">
                  <a:moveTo>
                    <a:pt x="6093" y="1"/>
                  </a:moveTo>
                  <a:cubicBezTo>
                    <a:pt x="5832" y="1"/>
                    <a:pt x="5567" y="34"/>
                    <a:pt x="5304" y="103"/>
                  </a:cubicBezTo>
                  <a:cubicBezTo>
                    <a:pt x="3903" y="1871"/>
                    <a:pt x="1701" y="3806"/>
                    <a:pt x="701" y="6108"/>
                  </a:cubicBezTo>
                  <a:cubicBezTo>
                    <a:pt x="401" y="6741"/>
                    <a:pt x="200" y="7375"/>
                    <a:pt x="100" y="8076"/>
                  </a:cubicBezTo>
                  <a:cubicBezTo>
                    <a:pt x="0" y="8743"/>
                    <a:pt x="134" y="9443"/>
                    <a:pt x="434" y="10044"/>
                  </a:cubicBezTo>
                  <a:cubicBezTo>
                    <a:pt x="901" y="10844"/>
                    <a:pt x="1735" y="11378"/>
                    <a:pt x="2669" y="11378"/>
                  </a:cubicBezTo>
                  <a:cubicBezTo>
                    <a:pt x="3569" y="11378"/>
                    <a:pt x="4604" y="10444"/>
                    <a:pt x="5304" y="9844"/>
                  </a:cubicBezTo>
                  <a:cubicBezTo>
                    <a:pt x="5171" y="7042"/>
                    <a:pt x="4370" y="6141"/>
                    <a:pt x="4370" y="6141"/>
                  </a:cubicBezTo>
                  <a:lnTo>
                    <a:pt x="8640" y="1304"/>
                  </a:lnTo>
                  <a:cubicBezTo>
                    <a:pt x="8032" y="485"/>
                    <a:pt x="7089" y="1"/>
                    <a:pt x="60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43"/>
            <p:cNvSpPr/>
            <p:nvPr/>
          </p:nvSpPr>
          <p:spPr>
            <a:xfrm>
              <a:off x="3434773" y="2969309"/>
              <a:ext cx="125532" cy="153062"/>
            </a:xfrm>
            <a:custGeom>
              <a:avLst/>
              <a:gdLst/>
              <a:ahLst/>
              <a:cxnLst/>
              <a:rect l="l" t="t" r="r" b="b"/>
              <a:pathLst>
                <a:path w="6539" h="7973" extrusionOk="0">
                  <a:moveTo>
                    <a:pt x="5805" y="0"/>
                  </a:moveTo>
                  <a:cubicBezTo>
                    <a:pt x="5104" y="234"/>
                    <a:pt x="4471" y="567"/>
                    <a:pt x="3937" y="1068"/>
                  </a:cubicBezTo>
                  <a:cubicBezTo>
                    <a:pt x="3270" y="1668"/>
                    <a:pt x="2636" y="2335"/>
                    <a:pt x="2102" y="3069"/>
                  </a:cubicBezTo>
                  <a:cubicBezTo>
                    <a:pt x="1368" y="3970"/>
                    <a:pt x="735" y="4871"/>
                    <a:pt x="1" y="5771"/>
                  </a:cubicBezTo>
                  <a:lnTo>
                    <a:pt x="3070" y="7973"/>
                  </a:lnTo>
                  <a:cubicBezTo>
                    <a:pt x="2803" y="6205"/>
                    <a:pt x="2236" y="5571"/>
                    <a:pt x="2236" y="5571"/>
                  </a:cubicBezTo>
                  <a:lnTo>
                    <a:pt x="6539" y="734"/>
                  </a:lnTo>
                  <a:cubicBezTo>
                    <a:pt x="6339" y="434"/>
                    <a:pt x="6072" y="201"/>
                    <a:pt x="5805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43"/>
            <p:cNvSpPr/>
            <p:nvPr/>
          </p:nvSpPr>
          <p:spPr>
            <a:xfrm>
              <a:off x="3434773" y="2970595"/>
              <a:ext cx="179324" cy="177404"/>
            </a:xfrm>
            <a:custGeom>
              <a:avLst/>
              <a:gdLst/>
              <a:ahLst/>
              <a:cxnLst/>
              <a:rect l="l" t="t" r="r" b="b"/>
              <a:pathLst>
                <a:path w="9341" h="9241" extrusionOk="0">
                  <a:moveTo>
                    <a:pt x="7539" y="0"/>
                  </a:moveTo>
                  <a:cubicBezTo>
                    <a:pt x="6239" y="167"/>
                    <a:pt x="5038" y="734"/>
                    <a:pt x="4137" y="1635"/>
                  </a:cubicBezTo>
                  <a:lnTo>
                    <a:pt x="1" y="5704"/>
                  </a:lnTo>
                  <a:cubicBezTo>
                    <a:pt x="635" y="7205"/>
                    <a:pt x="1735" y="8473"/>
                    <a:pt x="3203" y="9240"/>
                  </a:cubicBezTo>
                  <a:lnTo>
                    <a:pt x="7039" y="5704"/>
                  </a:lnTo>
                  <a:cubicBezTo>
                    <a:pt x="7039" y="5704"/>
                    <a:pt x="9341" y="3836"/>
                    <a:pt x="760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43"/>
            <p:cNvSpPr/>
            <p:nvPr/>
          </p:nvSpPr>
          <p:spPr>
            <a:xfrm>
              <a:off x="1819111" y="3975968"/>
              <a:ext cx="177404" cy="98541"/>
            </a:xfrm>
            <a:custGeom>
              <a:avLst/>
              <a:gdLst/>
              <a:ahLst/>
              <a:cxnLst/>
              <a:rect l="l" t="t" r="r" b="b"/>
              <a:pathLst>
                <a:path w="9241" h="5133" extrusionOk="0">
                  <a:moveTo>
                    <a:pt x="3336" y="1"/>
                  </a:moveTo>
                  <a:lnTo>
                    <a:pt x="568" y="335"/>
                  </a:lnTo>
                  <a:cubicBezTo>
                    <a:pt x="568" y="335"/>
                    <a:pt x="1" y="1102"/>
                    <a:pt x="1" y="3337"/>
                  </a:cubicBezTo>
                  <a:cubicBezTo>
                    <a:pt x="201" y="3604"/>
                    <a:pt x="534" y="3804"/>
                    <a:pt x="901" y="3870"/>
                  </a:cubicBezTo>
                  <a:cubicBezTo>
                    <a:pt x="1268" y="3904"/>
                    <a:pt x="1635" y="3904"/>
                    <a:pt x="2002" y="3904"/>
                  </a:cubicBezTo>
                  <a:cubicBezTo>
                    <a:pt x="2769" y="4004"/>
                    <a:pt x="3503" y="4204"/>
                    <a:pt x="4204" y="4471"/>
                  </a:cubicBezTo>
                  <a:cubicBezTo>
                    <a:pt x="4938" y="4771"/>
                    <a:pt x="5671" y="4971"/>
                    <a:pt x="6439" y="5105"/>
                  </a:cubicBezTo>
                  <a:cubicBezTo>
                    <a:pt x="6582" y="5123"/>
                    <a:pt x="6726" y="5133"/>
                    <a:pt x="6869" y="5133"/>
                  </a:cubicBezTo>
                  <a:cubicBezTo>
                    <a:pt x="7490" y="5133"/>
                    <a:pt x="8098" y="4957"/>
                    <a:pt x="8640" y="4604"/>
                  </a:cubicBezTo>
                  <a:cubicBezTo>
                    <a:pt x="9040" y="4337"/>
                    <a:pt x="9241" y="3837"/>
                    <a:pt x="9141" y="3370"/>
                  </a:cubicBezTo>
                  <a:cubicBezTo>
                    <a:pt x="8974" y="2870"/>
                    <a:pt x="8373" y="2736"/>
                    <a:pt x="7873" y="2603"/>
                  </a:cubicBezTo>
                  <a:cubicBezTo>
                    <a:pt x="6172" y="2169"/>
                    <a:pt x="4571" y="1269"/>
                    <a:pt x="3336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43"/>
            <p:cNvSpPr/>
            <p:nvPr/>
          </p:nvSpPr>
          <p:spPr>
            <a:xfrm>
              <a:off x="1829363" y="3957404"/>
              <a:ext cx="54444" cy="39739"/>
            </a:xfrm>
            <a:custGeom>
              <a:avLst/>
              <a:gdLst/>
              <a:ahLst/>
              <a:cxnLst/>
              <a:rect l="l" t="t" r="r" b="b"/>
              <a:pathLst>
                <a:path w="2836" h="2070" extrusionOk="0">
                  <a:moveTo>
                    <a:pt x="0" y="1"/>
                  </a:moveTo>
                  <a:lnTo>
                    <a:pt x="34" y="1268"/>
                  </a:lnTo>
                  <a:cubicBezTo>
                    <a:pt x="159" y="1643"/>
                    <a:pt x="830" y="2070"/>
                    <a:pt x="1560" y="2070"/>
                  </a:cubicBezTo>
                  <a:cubicBezTo>
                    <a:pt x="1999" y="2070"/>
                    <a:pt x="2460" y="1915"/>
                    <a:pt x="2836" y="1502"/>
                  </a:cubicBezTo>
                  <a:lnTo>
                    <a:pt x="2836" y="1"/>
                  </a:lnTo>
                  <a:close/>
                </a:path>
              </a:pathLst>
            </a:custGeom>
            <a:solidFill>
              <a:srgbClr val="BD70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43"/>
            <p:cNvSpPr/>
            <p:nvPr/>
          </p:nvSpPr>
          <p:spPr>
            <a:xfrm>
              <a:off x="1698090" y="3826746"/>
              <a:ext cx="126166" cy="117239"/>
            </a:xfrm>
            <a:custGeom>
              <a:avLst/>
              <a:gdLst/>
              <a:ahLst/>
              <a:cxnLst/>
              <a:rect l="l" t="t" r="r" b="b"/>
              <a:pathLst>
                <a:path w="6572" h="6107" extrusionOk="0">
                  <a:moveTo>
                    <a:pt x="4773" y="0"/>
                  </a:moveTo>
                  <a:cubicBezTo>
                    <a:pt x="4217" y="0"/>
                    <a:pt x="3370" y="325"/>
                    <a:pt x="2168" y="1436"/>
                  </a:cubicBezTo>
                  <a:lnTo>
                    <a:pt x="467" y="3337"/>
                  </a:lnTo>
                  <a:cubicBezTo>
                    <a:pt x="334" y="3771"/>
                    <a:pt x="267" y="4271"/>
                    <a:pt x="267" y="4738"/>
                  </a:cubicBezTo>
                  <a:cubicBezTo>
                    <a:pt x="267" y="4738"/>
                    <a:pt x="0" y="6106"/>
                    <a:pt x="1368" y="6106"/>
                  </a:cubicBezTo>
                  <a:cubicBezTo>
                    <a:pt x="2769" y="6106"/>
                    <a:pt x="2602" y="5039"/>
                    <a:pt x="4603" y="3304"/>
                  </a:cubicBezTo>
                  <a:cubicBezTo>
                    <a:pt x="6572" y="1536"/>
                    <a:pt x="5804" y="502"/>
                    <a:pt x="5371" y="168"/>
                  </a:cubicBezTo>
                  <a:cubicBezTo>
                    <a:pt x="5232" y="72"/>
                    <a:pt x="5035" y="0"/>
                    <a:pt x="4773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43"/>
            <p:cNvSpPr/>
            <p:nvPr/>
          </p:nvSpPr>
          <p:spPr>
            <a:xfrm>
              <a:off x="1707056" y="3870958"/>
              <a:ext cx="44845" cy="30946"/>
            </a:xfrm>
            <a:custGeom>
              <a:avLst/>
              <a:gdLst/>
              <a:ahLst/>
              <a:cxnLst/>
              <a:rect l="l" t="t" r="r" b="b"/>
              <a:pathLst>
                <a:path w="2336" h="1612" extrusionOk="0">
                  <a:moveTo>
                    <a:pt x="67" y="0"/>
                  </a:moveTo>
                  <a:lnTo>
                    <a:pt x="0" y="1034"/>
                  </a:lnTo>
                  <a:cubicBezTo>
                    <a:pt x="41" y="1342"/>
                    <a:pt x="598" y="1611"/>
                    <a:pt x="1215" y="1611"/>
                  </a:cubicBezTo>
                  <a:cubicBezTo>
                    <a:pt x="1602" y="1611"/>
                    <a:pt x="2013" y="1505"/>
                    <a:pt x="2335" y="1235"/>
                  </a:cubicBezTo>
                  <a:lnTo>
                    <a:pt x="2335" y="167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BD70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43"/>
            <p:cNvSpPr/>
            <p:nvPr/>
          </p:nvSpPr>
          <p:spPr>
            <a:xfrm>
              <a:off x="1661577" y="3301656"/>
              <a:ext cx="262583" cy="661738"/>
            </a:xfrm>
            <a:custGeom>
              <a:avLst/>
              <a:gdLst/>
              <a:ahLst/>
              <a:cxnLst/>
              <a:rect l="l" t="t" r="r" b="b"/>
              <a:pathLst>
                <a:path w="13678" h="34470" extrusionOk="0">
                  <a:moveTo>
                    <a:pt x="1135" y="1"/>
                  </a:moveTo>
                  <a:cubicBezTo>
                    <a:pt x="1" y="2136"/>
                    <a:pt x="768" y="7306"/>
                    <a:pt x="1702" y="15645"/>
                  </a:cubicBezTo>
                  <a:cubicBezTo>
                    <a:pt x="368" y="20082"/>
                    <a:pt x="1769" y="23418"/>
                    <a:pt x="2469" y="29622"/>
                  </a:cubicBezTo>
                  <a:cubicBezTo>
                    <a:pt x="2858" y="29855"/>
                    <a:pt x="3304" y="29975"/>
                    <a:pt x="3760" y="29975"/>
                  </a:cubicBezTo>
                  <a:cubicBezTo>
                    <a:pt x="4086" y="29975"/>
                    <a:pt x="4418" y="29914"/>
                    <a:pt x="4738" y="29789"/>
                  </a:cubicBezTo>
                  <a:cubicBezTo>
                    <a:pt x="4938" y="26820"/>
                    <a:pt x="6139" y="21850"/>
                    <a:pt x="6239" y="17213"/>
                  </a:cubicBezTo>
                  <a:lnTo>
                    <a:pt x="6739" y="9241"/>
                  </a:lnTo>
                  <a:lnTo>
                    <a:pt x="8307" y="19148"/>
                  </a:lnTo>
                  <a:cubicBezTo>
                    <a:pt x="7506" y="22750"/>
                    <a:pt x="8507" y="29422"/>
                    <a:pt x="8740" y="34159"/>
                  </a:cubicBezTo>
                  <a:cubicBezTo>
                    <a:pt x="8740" y="34159"/>
                    <a:pt x="9511" y="34470"/>
                    <a:pt x="10361" y="34470"/>
                  </a:cubicBezTo>
                  <a:cubicBezTo>
                    <a:pt x="10786" y="34470"/>
                    <a:pt x="11231" y="34392"/>
                    <a:pt x="11609" y="34159"/>
                  </a:cubicBezTo>
                  <a:lnTo>
                    <a:pt x="13677" y="18814"/>
                  </a:lnTo>
                  <a:lnTo>
                    <a:pt x="12910" y="434"/>
                  </a:lnTo>
                  <a:lnTo>
                    <a:pt x="1135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43"/>
            <p:cNvSpPr/>
            <p:nvPr/>
          </p:nvSpPr>
          <p:spPr>
            <a:xfrm>
              <a:off x="1661577" y="3301656"/>
              <a:ext cx="262583" cy="661738"/>
            </a:xfrm>
            <a:custGeom>
              <a:avLst/>
              <a:gdLst/>
              <a:ahLst/>
              <a:cxnLst/>
              <a:rect l="l" t="t" r="r" b="b"/>
              <a:pathLst>
                <a:path w="13678" h="34470" extrusionOk="0">
                  <a:moveTo>
                    <a:pt x="1135" y="1"/>
                  </a:moveTo>
                  <a:cubicBezTo>
                    <a:pt x="1" y="2136"/>
                    <a:pt x="768" y="7306"/>
                    <a:pt x="1702" y="15645"/>
                  </a:cubicBezTo>
                  <a:cubicBezTo>
                    <a:pt x="368" y="20082"/>
                    <a:pt x="1769" y="23418"/>
                    <a:pt x="2469" y="29622"/>
                  </a:cubicBezTo>
                  <a:cubicBezTo>
                    <a:pt x="2858" y="29855"/>
                    <a:pt x="3304" y="29975"/>
                    <a:pt x="3760" y="29975"/>
                  </a:cubicBezTo>
                  <a:cubicBezTo>
                    <a:pt x="4086" y="29975"/>
                    <a:pt x="4418" y="29914"/>
                    <a:pt x="4738" y="29789"/>
                  </a:cubicBezTo>
                  <a:cubicBezTo>
                    <a:pt x="4938" y="26820"/>
                    <a:pt x="6139" y="21850"/>
                    <a:pt x="6239" y="17213"/>
                  </a:cubicBezTo>
                  <a:lnTo>
                    <a:pt x="6739" y="9241"/>
                  </a:lnTo>
                  <a:lnTo>
                    <a:pt x="8307" y="19148"/>
                  </a:lnTo>
                  <a:cubicBezTo>
                    <a:pt x="7506" y="22750"/>
                    <a:pt x="8507" y="29422"/>
                    <a:pt x="8740" y="34159"/>
                  </a:cubicBezTo>
                  <a:cubicBezTo>
                    <a:pt x="8740" y="34159"/>
                    <a:pt x="9511" y="34470"/>
                    <a:pt x="10361" y="34470"/>
                  </a:cubicBezTo>
                  <a:cubicBezTo>
                    <a:pt x="10786" y="34470"/>
                    <a:pt x="11231" y="34392"/>
                    <a:pt x="11609" y="34159"/>
                  </a:cubicBezTo>
                  <a:lnTo>
                    <a:pt x="13677" y="18814"/>
                  </a:lnTo>
                  <a:lnTo>
                    <a:pt x="12910" y="434"/>
                  </a:lnTo>
                  <a:lnTo>
                    <a:pt x="113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43"/>
            <p:cNvSpPr/>
            <p:nvPr/>
          </p:nvSpPr>
          <p:spPr>
            <a:xfrm>
              <a:off x="1727539" y="3420776"/>
              <a:ext cx="63409" cy="106316"/>
            </a:xfrm>
            <a:custGeom>
              <a:avLst/>
              <a:gdLst/>
              <a:ahLst/>
              <a:cxnLst/>
              <a:rect l="l" t="t" r="r" b="b"/>
              <a:pathLst>
                <a:path w="3303" h="5538" extrusionOk="0">
                  <a:moveTo>
                    <a:pt x="1" y="0"/>
                  </a:moveTo>
                  <a:cubicBezTo>
                    <a:pt x="568" y="901"/>
                    <a:pt x="1502" y="1501"/>
                    <a:pt x="2569" y="1635"/>
                  </a:cubicBezTo>
                  <a:lnTo>
                    <a:pt x="3136" y="5538"/>
                  </a:lnTo>
                  <a:lnTo>
                    <a:pt x="3303" y="3036"/>
                  </a:lnTo>
                  <a:lnTo>
                    <a:pt x="3003" y="1168"/>
                  </a:lnTo>
                  <a:cubicBezTo>
                    <a:pt x="1902" y="1034"/>
                    <a:pt x="868" y="634"/>
                    <a:pt x="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43"/>
            <p:cNvSpPr/>
            <p:nvPr/>
          </p:nvSpPr>
          <p:spPr>
            <a:xfrm>
              <a:off x="1667355" y="3302308"/>
              <a:ext cx="250393" cy="212593"/>
            </a:xfrm>
            <a:custGeom>
              <a:avLst/>
              <a:gdLst/>
              <a:ahLst/>
              <a:cxnLst/>
              <a:rect l="l" t="t" r="r" b="b"/>
              <a:pathLst>
                <a:path w="13043" h="11074" extrusionOk="0">
                  <a:moveTo>
                    <a:pt x="834" y="0"/>
                  </a:moveTo>
                  <a:cubicBezTo>
                    <a:pt x="0" y="1501"/>
                    <a:pt x="200" y="4603"/>
                    <a:pt x="701" y="9307"/>
                  </a:cubicBezTo>
                  <a:cubicBezTo>
                    <a:pt x="1635" y="9907"/>
                    <a:pt x="2669" y="10341"/>
                    <a:pt x="3736" y="10574"/>
                  </a:cubicBezTo>
                  <a:cubicBezTo>
                    <a:pt x="4603" y="10775"/>
                    <a:pt x="5471" y="10908"/>
                    <a:pt x="6338" y="10975"/>
                  </a:cubicBezTo>
                  <a:lnTo>
                    <a:pt x="6438" y="9240"/>
                  </a:lnTo>
                  <a:lnTo>
                    <a:pt x="6705" y="10975"/>
                  </a:lnTo>
                  <a:cubicBezTo>
                    <a:pt x="7239" y="11008"/>
                    <a:pt x="7772" y="11041"/>
                    <a:pt x="8273" y="11041"/>
                  </a:cubicBezTo>
                  <a:cubicBezTo>
                    <a:pt x="8632" y="11063"/>
                    <a:pt x="8991" y="11074"/>
                    <a:pt x="9350" y="11074"/>
                  </a:cubicBezTo>
                  <a:cubicBezTo>
                    <a:pt x="10125" y="11074"/>
                    <a:pt x="10900" y="11022"/>
                    <a:pt x="11675" y="10908"/>
                  </a:cubicBezTo>
                  <a:cubicBezTo>
                    <a:pt x="12142" y="10841"/>
                    <a:pt x="12576" y="10708"/>
                    <a:pt x="13043" y="10574"/>
                  </a:cubicBezTo>
                  <a:lnTo>
                    <a:pt x="12609" y="40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43"/>
            <p:cNvSpPr/>
            <p:nvPr/>
          </p:nvSpPr>
          <p:spPr>
            <a:xfrm>
              <a:off x="1657737" y="2964605"/>
              <a:ext cx="275388" cy="529774"/>
            </a:xfrm>
            <a:custGeom>
              <a:avLst/>
              <a:gdLst/>
              <a:ahLst/>
              <a:cxnLst/>
              <a:rect l="l" t="t" r="r" b="b"/>
              <a:pathLst>
                <a:path w="14345" h="27596" extrusionOk="0">
                  <a:moveTo>
                    <a:pt x="3849" y="0"/>
                  </a:moveTo>
                  <a:cubicBezTo>
                    <a:pt x="1763" y="0"/>
                    <a:pt x="869" y="2370"/>
                    <a:pt x="901" y="4615"/>
                  </a:cubicBezTo>
                  <a:cubicBezTo>
                    <a:pt x="901" y="5949"/>
                    <a:pt x="1602" y="9419"/>
                    <a:pt x="2035" y="12954"/>
                  </a:cubicBezTo>
                  <a:cubicBezTo>
                    <a:pt x="1" y="17291"/>
                    <a:pt x="134" y="22828"/>
                    <a:pt x="167" y="24963"/>
                  </a:cubicBezTo>
                  <a:cubicBezTo>
                    <a:pt x="1101" y="25630"/>
                    <a:pt x="2102" y="26164"/>
                    <a:pt x="3170" y="26564"/>
                  </a:cubicBezTo>
                  <a:cubicBezTo>
                    <a:pt x="3170" y="25030"/>
                    <a:pt x="3303" y="23462"/>
                    <a:pt x="3637" y="21961"/>
                  </a:cubicBezTo>
                  <a:cubicBezTo>
                    <a:pt x="3637" y="23595"/>
                    <a:pt x="3837" y="25263"/>
                    <a:pt x="4137" y="26898"/>
                  </a:cubicBezTo>
                  <a:cubicBezTo>
                    <a:pt x="5764" y="27385"/>
                    <a:pt x="7425" y="27596"/>
                    <a:pt x="8940" y="27596"/>
                  </a:cubicBezTo>
                  <a:cubicBezTo>
                    <a:pt x="11369" y="27596"/>
                    <a:pt x="13420" y="27053"/>
                    <a:pt x="14344" y="26231"/>
                  </a:cubicBezTo>
                  <a:cubicBezTo>
                    <a:pt x="14344" y="26231"/>
                    <a:pt x="13710" y="19359"/>
                    <a:pt x="13444" y="14756"/>
                  </a:cubicBezTo>
                  <a:cubicBezTo>
                    <a:pt x="13444" y="14489"/>
                    <a:pt x="13410" y="14222"/>
                    <a:pt x="13377" y="13922"/>
                  </a:cubicBezTo>
                  <a:cubicBezTo>
                    <a:pt x="13143" y="10286"/>
                    <a:pt x="12810" y="7050"/>
                    <a:pt x="12810" y="7050"/>
                  </a:cubicBezTo>
                  <a:lnTo>
                    <a:pt x="9541" y="746"/>
                  </a:lnTo>
                  <a:lnTo>
                    <a:pt x="4104" y="12"/>
                  </a:lnTo>
                  <a:cubicBezTo>
                    <a:pt x="4017" y="4"/>
                    <a:pt x="3932" y="0"/>
                    <a:pt x="384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43"/>
            <p:cNvSpPr/>
            <p:nvPr/>
          </p:nvSpPr>
          <p:spPr>
            <a:xfrm>
              <a:off x="1708054" y="2764682"/>
              <a:ext cx="177039" cy="187368"/>
            </a:xfrm>
            <a:custGeom>
              <a:avLst/>
              <a:gdLst/>
              <a:ahLst/>
              <a:cxnLst/>
              <a:rect l="l" t="t" r="r" b="b"/>
              <a:pathLst>
                <a:path w="9222" h="9760" extrusionOk="0">
                  <a:moveTo>
                    <a:pt x="7171" y="0"/>
                  </a:moveTo>
                  <a:cubicBezTo>
                    <a:pt x="6697" y="0"/>
                    <a:pt x="6235" y="207"/>
                    <a:pt x="5919" y="586"/>
                  </a:cubicBezTo>
                  <a:cubicBezTo>
                    <a:pt x="5310" y="247"/>
                    <a:pt x="4673" y="94"/>
                    <a:pt x="4053" y="94"/>
                  </a:cubicBezTo>
                  <a:cubicBezTo>
                    <a:pt x="1922" y="94"/>
                    <a:pt x="1" y="1911"/>
                    <a:pt x="182" y="4288"/>
                  </a:cubicBezTo>
                  <a:cubicBezTo>
                    <a:pt x="248" y="5089"/>
                    <a:pt x="549" y="5856"/>
                    <a:pt x="449" y="6657"/>
                  </a:cubicBezTo>
                  <a:cubicBezTo>
                    <a:pt x="415" y="7124"/>
                    <a:pt x="215" y="7591"/>
                    <a:pt x="348" y="8058"/>
                  </a:cubicBezTo>
                  <a:cubicBezTo>
                    <a:pt x="449" y="8424"/>
                    <a:pt x="749" y="8725"/>
                    <a:pt x="1082" y="8891"/>
                  </a:cubicBezTo>
                  <a:cubicBezTo>
                    <a:pt x="1449" y="9092"/>
                    <a:pt x="2250" y="9025"/>
                    <a:pt x="2650" y="9125"/>
                  </a:cubicBezTo>
                  <a:cubicBezTo>
                    <a:pt x="3137" y="9570"/>
                    <a:pt x="3676" y="9760"/>
                    <a:pt x="4207" y="9760"/>
                  </a:cubicBezTo>
                  <a:cubicBezTo>
                    <a:pt x="4949" y="9760"/>
                    <a:pt x="5675" y="9389"/>
                    <a:pt x="6219" y="8825"/>
                  </a:cubicBezTo>
                  <a:cubicBezTo>
                    <a:pt x="7153" y="7857"/>
                    <a:pt x="8688" y="4288"/>
                    <a:pt x="8688" y="4288"/>
                  </a:cubicBezTo>
                  <a:cubicBezTo>
                    <a:pt x="9055" y="3621"/>
                    <a:pt x="9221" y="2854"/>
                    <a:pt x="9155" y="2087"/>
                  </a:cubicBezTo>
                  <a:cubicBezTo>
                    <a:pt x="9088" y="1319"/>
                    <a:pt x="8654" y="619"/>
                    <a:pt x="7987" y="219"/>
                  </a:cubicBezTo>
                  <a:cubicBezTo>
                    <a:pt x="7729" y="71"/>
                    <a:pt x="7448" y="0"/>
                    <a:pt x="7171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43"/>
            <p:cNvSpPr/>
            <p:nvPr/>
          </p:nvSpPr>
          <p:spPr>
            <a:xfrm>
              <a:off x="1878028" y="2867485"/>
              <a:ext cx="15396" cy="30121"/>
            </a:xfrm>
            <a:custGeom>
              <a:avLst/>
              <a:gdLst/>
              <a:ahLst/>
              <a:cxnLst/>
              <a:rect l="l" t="t" r="r" b="b"/>
              <a:pathLst>
                <a:path w="802" h="1569" extrusionOk="0">
                  <a:moveTo>
                    <a:pt x="67" y="1"/>
                  </a:moveTo>
                  <a:lnTo>
                    <a:pt x="1" y="1568"/>
                  </a:lnTo>
                  <a:lnTo>
                    <a:pt x="801" y="1268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rgbClr val="A8535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43"/>
            <p:cNvSpPr/>
            <p:nvPr/>
          </p:nvSpPr>
          <p:spPr>
            <a:xfrm>
              <a:off x="1753149" y="2804728"/>
              <a:ext cx="130025" cy="177462"/>
            </a:xfrm>
            <a:custGeom>
              <a:avLst/>
              <a:gdLst/>
              <a:ahLst/>
              <a:cxnLst/>
              <a:rect l="l" t="t" r="r" b="b"/>
              <a:pathLst>
                <a:path w="6773" h="9244" extrusionOk="0">
                  <a:moveTo>
                    <a:pt x="5505" y="1"/>
                  </a:moveTo>
                  <a:cubicBezTo>
                    <a:pt x="5672" y="1402"/>
                    <a:pt x="5405" y="2803"/>
                    <a:pt x="4671" y="4003"/>
                  </a:cubicBezTo>
                  <a:cubicBezTo>
                    <a:pt x="4571" y="3637"/>
                    <a:pt x="4404" y="3303"/>
                    <a:pt x="4104" y="3036"/>
                  </a:cubicBezTo>
                  <a:cubicBezTo>
                    <a:pt x="3926" y="2858"/>
                    <a:pt x="3689" y="2769"/>
                    <a:pt x="3442" y="2769"/>
                  </a:cubicBezTo>
                  <a:cubicBezTo>
                    <a:pt x="3318" y="2769"/>
                    <a:pt x="3192" y="2791"/>
                    <a:pt x="3070" y="2836"/>
                  </a:cubicBezTo>
                  <a:cubicBezTo>
                    <a:pt x="2836" y="2936"/>
                    <a:pt x="2636" y="3136"/>
                    <a:pt x="2536" y="3403"/>
                  </a:cubicBezTo>
                  <a:cubicBezTo>
                    <a:pt x="2165" y="4317"/>
                    <a:pt x="2869" y="5255"/>
                    <a:pt x="3770" y="5255"/>
                  </a:cubicBezTo>
                  <a:cubicBezTo>
                    <a:pt x="3922" y="5255"/>
                    <a:pt x="4079" y="5229"/>
                    <a:pt x="4237" y="5171"/>
                  </a:cubicBezTo>
                  <a:lnTo>
                    <a:pt x="4237" y="5171"/>
                  </a:lnTo>
                  <a:cubicBezTo>
                    <a:pt x="4037" y="6205"/>
                    <a:pt x="3237" y="7006"/>
                    <a:pt x="2236" y="7206"/>
                  </a:cubicBezTo>
                  <a:cubicBezTo>
                    <a:pt x="2018" y="7252"/>
                    <a:pt x="1793" y="7274"/>
                    <a:pt x="1567" y="7274"/>
                  </a:cubicBezTo>
                  <a:cubicBezTo>
                    <a:pt x="1133" y="7274"/>
                    <a:pt x="695" y="7192"/>
                    <a:pt x="301" y="7039"/>
                  </a:cubicBezTo>
                  <a:lnTo>
                    <a:pt x="1" y="8540"/>
                  </a:lnTo>
                  <a:cubicBezTo>
                    <a:pt x="518" y="9086"/>
                    <a:pt x="1189" y="9244"/>
                    <a:pt x="1792" y="9244"/>
                  </a:cubicBezTo>
                  <a:cubicBezTo>
                    <a:pt x="2628" y="9244"/>
                    <a:pt x="3337" y="8940"/>
                    <a:pt x="3337" y="8940"/>
                  </a:cubicBezTo>
                  <a:lnTo>
                    <a:pt x="3603" y="7473"/>
                  </a:lnTo>
                  <a:cubicBezTo>
                    <a:pt x="4147" y="7503"/>
                    <a:pt x="4579" y="7524"/>
                    <a:pt x="4926" y="7524"/>
                  </a:cubicBezTo>
                  <a:cubicBezTo>
                    <a:pt x="6114" y="7524"/>
                    <a:pt x="6307" y="7271"/>
                    <a:pt x="6539" y="6238"/>
                  </a:cubicBezTo>
                  <a:cubicBezTo>
                    <a:pt x="6739" y="5071"/>
                    <a:pt x="6772" y="3870"/>
                    <a:pt x="6672" y="2703"/>
                  </a:cubicBezTo>
                  <a:cubicBezTo>
                    <a:pt x="6539" y="1602"/>
                    <a:pt x="6205" y="534"/>
                    <a:pt x="5505" y="1"/>
                  </a:cubicBezTo>
                  <a:close/>
                </a:path>
              </a:pathLst>
            </a:custGeom>
            <a:solidFill>
              <a:srgbClr val="BD70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43"/>
            <p:cNvSpPr/>
            <p:nvPr/>
          </p:nvSpPr>
          <p:spPr>
            <a:xfrm>
              <a:off x="1710242" y="2781672"/>
              <a:ext cx="76233" cy="159474"/>
            </a:xfrm>
            <a:custGeom>
              <a:avLst/>
              <a:gdLst/>
              <a:ahLst/>
              <a:cxnLst/>
              <a:rect l="l" t="t" r="r" b="b"/>
              <a:pathLst>
                <a:path w="3971" h="8307" extrusionOk="0">
                  <a:moveTo>
                    <a:pt x="1635" y="1"/>
                  </a:moveTo>
                  <a:cubicBezTo>
                    <a:pt x="601" y="801"/>
                    <a:pt x="1" y="2069"/>
                    <a:pt x="68" y="3403"/>
                  </a:cubicBezTo>
                  <a:cubicBezTo>
                    <a:pt x="134" y="4204"/>
                    <a:pt x="435" y="4971"/>
                    <a:pt x="335" y="5772"/>
                  </a:cubicBezTo>
                  <a:cubicBezTo>
                    <a:pt x="301" y="6239"/>
                    <a:pt x="101" y="6706"/>
                    <a:pt x="234" y="7173"/>
                  </a:cubicBezTo>
                  <a:cubicBezTo>
                    <a:pt x="335" y="7539"/>
                    <a:pt x="635" y="7840"/>
                    <a:pt x="968" y="8006"/>
                  </a:cubicBezTo>
                  <a:cubicBezTo>
                    <a:pt x="1335" y="8207"/>
                    <a:pt x="2136" y="8140"/>
                    <a:pt x="2536" y="8240"/>
                  </a:cubicBezTo>
                  <a:cubicBezTo>
                    <a:pt x="2569" y="8273"/>
                    <a:pt x="2703" y="8273"/>
                    <a:pt x="2736" y="8307"/>
                  </a:cubicBezTo>
                  <a:cubicBezTo>
                    <a:pt x="3137" y="7539"/>
                    <a:pt x="3437" y="6739"/>
                    <a:pt x="3637" y="5905"/>
                  </a:cubicBezTo>
                  <a:cubicBezTo>
                    <a:pt x="3970" y="4704"/>
                    <a:pt x="3937" y="3470"/>
                    <a:pt x="3570" y="2269"/>
                  </a:cubicBezTo>
                  <a:cubicBezTo>
                    <a:pt x="3203" y="1302"/>
                    <a:pt x="2536" y="501"/>
                    <a:pt x="1635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43"/>
            <p:cNvSpPr/>
            <p:nvPr/>
          </p:nvSpPr>
          <p:spPr>
            <a:xfrm>
              <a:off x="1639173" y="2767504"/>
              <a:ext cx="144096" cy="297868"/>
            </a:xfrm>
            <a:custGeom>
              <a:avLst/>
              <a:gdLst/>
              <a:ahLst/>
              <a:cxnLst/>
              <a:rect l="l" t="t" r="r" b="b"/>
              <a:pathLst>
                <a:path w="7506" h="15516" extrusionOk="0">
                  <a:moveTo>
                    <a:pt x="3645" y="1"/>
                  </a:moveTo>
                  <a:cubicBezTo>
                    <a:pt x="2422" y="1"/>
                    <a:pt x="1197" y="701"/>
                    <a:pt x="734" y="2106"/>
                  </a:cubicBezTo>
                  <a:cubicBezTo>
                    <a:pt x="0" y="4308"/>
                    <a:pt x="1868" y="6643"/>
                    <a:pt x="1468" y="8945"/>
                  </a:cubicBezTo>
                  <a:cubicBezTo>
                    <a:pt x="1301" y="9779"/>
                    <a:pt x="868" y="10512"/>
                    <a:pt x="734" y="11346"/>
                  </a:cubicBezTo>
                  <a:cubicBezTo>
                    <a:pt x="334" y="13348"/>
                    <a:pt x="1735" y="15249"/>
                    <a:pt x="3770" y="15516"/>
                  </a:cubicBezTo>
                  <a:cubicBezTo>
                    <a:pt x="3303" y="14882"/>
                    <a:pt x="3203" y="14015"/>
                    <a:pt x="3536" y="13314"/>
                  </a:cubicBezTo>
                  <a:cubicBezTo>
                    <a:pt x="3903" y="12614"/>
                    <a:pt x="4337" y="11980"/>
                    <a:pt x="4837" y="11380"/>
                  </a:cubicBezTo>
                  <a:cubicBezTo>
                    <a:pt x="6705" y="8811"/>
                    <a:pt x="7506" y="5175"/>
                    <a:pt x="6572" y="2173"/>
                  </a:cubicBezTo>
                  <a:cubicBezTo>
                    <a:pt x="6134" y="726"/>
                    <a:pt x="4891" y="1"/>
                    <a:pt x="3645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43"/>
            <p:cNvSpPr/>
            <p:nvPr/>
          </p:nvSpPr>
          <p:spPr>
            <a:xfrm>
              <a:off x="1828729" y="3011562"/>
              <a:ext cx="83260" cy="186369"/>
            </a:xfrm>
            <a:custGeom>
              <a:avLst/>
              <a:gdLst/>
              <a:ahLst/>
              <a:cxnLst/>
              <a:rect l="l" t="t" r="r" b="b"/>
              <a:pathLst>
                <a:path w="4337" h="9708" extrusionOk="0">
                  <a:moveTo>
                    <a:pt x="1501" y="1"/>
                  </a:moveTo>
                  <a:cubicBezTo>
                    <a:pt x="1067" y="568"/>
                    <a:pt x="767" y="1235"/>
                    <a:pt x="534" y="1902"/>
                  </a:cubicBezTo>
                  <a:cubicBezTo>
                    <a:pt x="0" y="3737"/>
                    <a:pt x="1168" y="5672"/>
                    <a:pt x="2235" y="7239"/>
                  </a:cubicBezTo>
                  <a:cubicBezTo>
                    <a:pt x="2869" y="8107"/>
                    <a:pt x="3569" y="8941"/>
                    <a:pt x="4336" y="9708"/>
                  </a:cubicBezTo>
                  <a:cubicBezTo>
                    <a:pt x="4136" y="6839"/>
                    <a:pt x="3903" y="4604"/>
                    <a:pt x="3903" y="4604"/>
                  </a:cubicBezTo>
                  <a:lnTo>
                    <a:pt x="1501" y="1"/>
                  </a:ln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43"/>
            <p:cNvSpPr/>
            <p:nvPr/>
          </p:nvSpPr>
          <p:spPr>
            <a:xfrm>
              <a:off x="1962555" y="2813694"/>
              <a:ext cx="224150" cy="293952"/>
            </a:xfrm>
            <a:custGeom>
              <a:avLst/>
              <a:gdLst/>
              <a:ahLst/>
              <a:cxnLst/>
              <a:rect l="l" t="t" r="r" b="b"/>
              <a:pathLst>
                <a:path w="11676" h="15312" extrusionOk="0">
                  <a:moveTo>
                    <a:pt x="3770" y="1"/>
                  </a:moveTo>
                  <a:lnTo>
                    <a:pt x="1" y="10942"/>
                  </a:lnTo>
                  <a:lnTo>
                    <a:pt x="7873" y="15312"/>
                  </a:lnTo>
                  <a:lnTo>
                    <a:pt x="11676" y="4270"/>
                  </a:lnTo>
                  <a:lnTo>
                    <a:pt x="3770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43"/>
            <p:cNvSpPr/>
            <p:nvPr/>
          </p:nvSpPr>
          <p:spPr>
            <a:xfrm>
              <a:off x="1962555" y="2813694"/>
              <a:ext cx="224150" cy="293952"/>
            </a:xfrm>
            <a:custGeom>
              <a:avLst/>
              <a:gdLst/>
              <a:ahLst/>
              <a:cxnLst/>
              <a:rect l="l" t="t" r="r" b="b"/>
              <a:pathLst>
                <a:path w="11676" h="15312" extrusionOk="0">
                  <a:moveTo>
                    <a:pt x="3770" y="1"/>
                  </a:moveTo>
                  <a:lnTo>
                    <a:pt x="1" y="10942"/>
                  </a:lnTo>
                  <a:lnTo>
                    <a:pt x="7873" y="15312"/>
                  </a:lnTo>
                  <a:lnTo>
                    <a:pt x="11676" y="4270"/>
                  </a:lnTo>
                  <a:lnTo>
                    <a:pt x="377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43"/>
            <p:cNvSpPr/>
            <p:nvPr/>
          </p:nvSpPr>
          <p:spPr>
            <a:xfrm>
              <a:off x="1962555" y="2813694"/>
              <a:ext cx="224150" cy="293952"/>
            </a:xfrm>
            <a:custGeom>
              <a:avLst/>
              <a:gdLst/>
              <a:ahLst/>
              <a:cxnLst/>
              <a:rect l="l" t="t" r="r" b="b"/>
              <a:pathLst>
                <a:path w="11676" h="15312" extrusionOk="0">
                  <a:moveTo>
                    <a:pt x="3770" y="1"/>
                  </a:moveTo>
                  <a:lnTo>
                    <a:pt x="1" y="10942"/>
                  </a:lnTo>
                  <a:lnTo>
                    <a:pt x="7873" y="15312"/>
                  </a:lnTo>
                  <a:lnTo>
                    <a:pt x="11676" y="4270"/>
                  </a:lnTo>
                  <a:lnTo>
                    <a:pt x="377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43"/>
            <p:cNvSpPr/>
            <p:nvPr/>
          </p:nvSpPr>
          <p:spPr>
            <a:xfrm>
              <a:off x="1984978" y="2840589"/>
              <a:ext cx="179324" cy="240161"/>
            </a:xfrm>
            <a:custGeom>
              <a:avLst/>
              <a:gdLst/>
              <a:ahLst/>
              <a:cxnLst/>
              <a:rect l="l" t="t" r="r" b="b"/>
              <a:pathLst>
                <a:path w="9341" h="12510" extrusionOk="0">
                  <a:moveTo>
                    <a:pt x="3136" y="1"/>
                  </a:moveTo>
                  <a:lnTo>
                    <a:pt x="0" y="9074"/>
                  </a:lnTo>
                  <a:lnTo>
                    <a:pt x="6171" y="12510"/>
                  </a:lnTo>
                  <a:lnTo>
                    <a:pt x="9340" y="3303"/>
                  </a:lnTo>
                  <a:lnTo>
                    <a:pt x="31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43"/>
            <p:cNvSpPr/>
            <p:nvPr/>
          </p:nvSpPr>
          <p:spPr>
            <a:xfrm>
              <a:off x="2066298" y="2846349"/>
              <a:ext cx="68535" cy="41659"/>
            </a:xfrm>
            <a:custGeom>
              <a:avLst/>
              <a:gdLst/>
              <a:ahLst/>
              <a:cxnLst/>
              <a:rect l="l" t="t" r="r" b="b"/>
              <a:pathLst>
                <a:path w="3570" h="2170" extrusionOk="0">
                  <a:moveTo>
                    <a:pt x="167" y="1"/>
                  </a:moveTo>
                  <a:lnTo>
                    <a:pt x="1" y="368"/>
                  </a:lnTo>
                  <a:lnTo>
                    <a:pt x="3436" y="2169"/>
                  </a:lnTo>
                  <a:lnTo>
                    <a:pt x="3570" y="1702"/>
                  </a:lnTo>
                  <a:lnTo>
                    <a:pt x="2903" y="1135"/>
                  </a:lnTo>
                  <a:lnTo>
                    <a:pt x="1035" y="168"/>
                  </a:lnTo>
                  <a:lnTo>
                    <a:pt x="167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43"/>
            <p:cNvSpPr/>
            <p:nvPr/>
          </p:nvSpPr>
          <p:spPr>
            <a:xfrm>
              <a:off x="2086149" y="2843162"/>
              <a:ext cx="38453" cy="24976"/>
            </a:xfrm>
            <a:custGeom>
              <a:avLst/>
              <a:gdLst/>
              <a:ahLst/>
              <a:cxnLst/>
              <a:rect l="l" t="t" r="r" b="b"/>
              <a:pathLst>
                <a:path w="2003" h="1301" extrusionOk="0">
                  <a:moveTo>
                    <a:pt x="134" y="0"/>
                  </a:moveTo>
                  <a:lnTo>
                    <a:pt x="1" y="334"/>
                  </a:lnTo>
                  <a:lnTo>
                    <a:pt x="1869" y="1301"/>
                  </a:lnTo>
                  <a:lnTo>
                    <a:pt x="2002" y="967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43"/>
            <p:cNvSpPr/>
            <p:nvPr/>
          </p:nvSpPr>
          <p:spPr>
            <a:xfrm>
              <a:off x="2068218" y="2823945"/>
              <a:ext cx="83912" cy="50605"/>
            </a:xfrm>
            <a:custGeom>
              <a:avLst/>
              <a:gdLst/>
              <a:ahLst/>
              <a:cxnLst/>
              <a:rect l="l" t="t" r="r" b="b"/>
              <a:pathLst>
                <a:path w="4371" h="2636" extrusionOk="0">
                  <a:moveTo>
                    <a:pt x="134" y="0"/>
                  </a:moveTo>
                  <a:lnTo>
                    <a:pt x="1" y="401"/>
                  </a:lnTo>
                  <a:lnTo>
                    <a:pt x="4170" y="2636"/>
                  </a:lnTo>
                  <a:lnTo>
                    <a:pt x="4370" y="2202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43"/>
            <p:cNvSpPr/>
            <p:nvPr/>
          </p:nvSpPr>
          <p:spPr>
            <a:xfrm>
              <a:off x="2089988" y="2824636"/>
              <a:ext cx="46189" cy="30697"/>
            </a:xfrm>
            <a:custGeom>
              <a:avLst/>
              <a:gdLst/>
              <a:ahLst/>
              <a:cxnLst/>
              <a:rect l="l" t="t" r="r" b="b"/>
              <a:pathLst>
                <a:path w="2406" h="1599" extrusionOk="0">
                  <a:moveTo>
                    <a:pt x="703" y="0"/>
                  </a:moveTo>
                  <a:cubicBezTo>
                    <a:pt x="386" y="0"/>
                    <a:pt x="111" y="146"/>
                    <a:pt x="1" y="498"/>
                  </a:cubicBezTo>
                  <a:lnTo>
                    <a:pt x="2102" y="1599"/>
                  </a:lnTo>
                  <a:cubicBezTo>
                    <a:pt x="2405" y="783"/>
                    <a:pt x="1438" y="0"/>
                    <a:pt x="703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43"/>
            <p:cNvSpPr/>
            <p:nvPr/>
          </p:nvSpPr>
          <p:spPr>
            <a:xfrm>
              <a:off x="1887627" y="2956504"/>
              <a:ext cx="313169" cy="264945"/>
            </a:xfrm>
            <a:custGeom>
              <a:avLst/>
              <a:gdLst/>
              <a:ahLst/>
              <a:cxnLst/>
              <a:rect l="l" t="t" r="r" b="b"/>
              <a:pathLst>
                <a:path w="16313" h="13801" extrusionOk="0">
                  <a:moveTo>
                    <a:pt x="14511" y="0"/>
                  </a:moveTo>
                  <a:lnTo>
                    <a:pt x="13777" y="2135"/>
                  </a:lnTo>
                  <a:lnTo>
                    <a:pt x="13144" y="2502"/>
                  </a:lnTo>
                  <a:cubicBezTo>
                    <a:pt x="13144" y="2502"/>
                    <a:pt x="13677" y="667"/>
                    <a:pt x="13244" y="501"/>
                  </a:cubicBezTo>
                  <a:cubicBezTo>
                    <a:pt x="13193" y="483"/>
                    <a:pt x="13143" y="474"/>
                    <a:pt x="13094" y="474"/>
                  </a:cubicBezTo>
                  <a:cubicBezTo>
                    <a:pt x="12502" y="474"/>
                    <a:pt x="12056" y="1747"/>
                    <a:pt x="11809" y="3503"/>
                  </a:cubicBezTo>
                  <a:cubicBezTo>
                    <a:pt x="11776" y="3903"/>
                    <a:pt x="11576" y="4270"/>
                    <a:pt x="11309" y="4537"/>
                  </a:cubicBezTo>
                  <a:lnTo>
                    <a:pt x="6239" y="9507"/>
                  </a:lnTo>
                  <a:lnTo>
                    <a:pt x="3337" y="5738"/>
                  </a:lnTo>
                  <a:lnTo>
                    <a:pt x="1" y="8039"/>
                  </a:lnTo>
                  <a:cubicBezTo>
                    <a:pt x="1" y="8039"/>
                    <a:pt x="2536" y="11508"/>
                    <a:pt x="5638" y="13543"/>
                  </a:cubicBezTo>
                  <a:cubicBezTo>
                    <a:pt x="5896" y="13715"/>
                    <a:pt x="6190" y="13801"/>
                    <a:pt x="6481" y="13801"/>
                  </a:cubicBezTo>
                  <a:cubicBezTo>
                    <a:pt x="6870" y="13801"/>
                    <a:pt x="7254" y="13648"/>
                    <a:pt x="7540" y="13343"/>
                  </a:cubicBezTo>
                  <a:cubicBezTo>
                    <a:pt x="9741" y="11008"/>
                    <a:pt x="11743" y="8473"/>
                    <a:pt x="13477" y="5771"/>
                  </a:cubicBezTo>
                  <a:cubicBezTo>
                    <a:pt x="13577" y="5604"/>
                    <a:pt x="13744" y="5437"/>
                    <a:pt x="13911" y="5337"/>
                  </a:cubicBezTo>
                  <a:lnTo>
                    <a:pt x="15012" y="4503"/>
                  </a:lnTo>
                  <a:cubicBezTo>
                    <a:pt x="15946" y="3803"/>
                    <a:pt x="16313" y="2569"/>
                    <a:pt x="15946" y="1468"/>
                  </a:cubicBezTo>
                  <a:lnTo>
                    <a:pt x="15645" y="567"/>
                  </a:lnTo>
                  <a:cubicBezTo>
                    <a:pt x="15512" y="234"/>
                    <a:pt x="15178" y="0"/>
                    <a:pt x="14845" y="0"/>
                  </a:cubicBezTo>
                  <a:close/>
                </a:path>
              </a:pathLst>
            </a:custGeom>
            <a:solidFill>
              <a:srgbClr val="BD70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43"/>
            <p:cNvSpPr/>
            <p:nvPr/>
          </p:nvSpPr>
          <p:spPr>
            <a:xfrm>
              <a:off x="1821684" y="2978907"/>
              <a:ext cx="314436" cy="253215"/>
            </a:xfrm>
            <a:custGeom>
              <a:avLst/>
              <a:gdLst/>
              <a:ahLst/>
              <a:cxnLst/>
              <a:rect l="l" t="t" r="r" b="b"/>
              <a:pathLst>
                <a:path w="16379" h="13190" extrusionOk="0">
                  <a:moveTo>
                    <a:pt x="1001" y="1"/>
                  </a:moveTo>
                  <a:cubicBezTo>
                    <a:pt x="1001" y="1"/>
                    <a:pt x="0" y="4170"/>
                    <a:pt x="2135" y="6472"/>
                  </a:cubicBezTo>
                  <a:lnTo>
                    <a:pt x="6171" y="10775"/>
                  </a:lnTo>
                  <a:cubicBezTo>
                    <a:pt x="7577" y="12275"/>
                    <a:pt x="8720" y="13189"/>
                    <a:pt x="9819" y="13189"/>
                  </a:cubicBezTo>
                  <a:cubicBezTo>
                    <a:pt x="9893" y="13189"/>
                    <a:pt x="9967" y="13185"/>
                    <a:pt x="10041" y="13177"/>
                  </a:cubicBezTo>
                  <a:cubicBezTo>
                    <a:pt x="11208" y="13010"/>
                    <a:pt x="11842" y="12343"/>
                    <a:pt x="13043" y="10775"/>
                  </a:cubicBezTo>
                  <a:cubicBezTo>
                    <a:pt x="14210" y="9241"/>
                    <a:pt x="16378" y="6539"/>
                    <a:pt x="16378" y="6539"/>
                  </a:cubicBezTo>
                  <a:cubicBezTo>
                    <a:pt x="15912" y="4985"/>
                    <a:pt x="14682" y="4497"/>
                    <a:pt x="13624" y="4497"/>
                  </a:cubicBezTo>
                  <a:cubicBezTo>
                    <a:pt x="13319" y="4497"/>
                    <a:pt x="13029" y="4537"/>
                    <a:pt x="12776" y="4604"/>
                  </a:cubicBezTo>
                  <a:lnTo>
                    <a:pt x="9674" y="7606"/>
                  </a:lnTo>
                  <a:lnTo>
                    <a:pt x="5604" y="2402"/>
                  </a:lnTo>
                  <a:cubicBezTo>
                    <a:pt x="4603" y="1102"/>
                    <a:pt x="3136" y="268"/>
                    <a:pt x="1501" y="67"/>
                  </a:cubicBezTo>
                  <a:lnTo>
                    <a:pt x="10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43"/>
            <p:cNvSpPr/>
            <p:nvPr/>
          </p:nvSpPr>
          <p:spPr>
            <a:xfrm>
              <a:off x="2007381" y="3108913"/>
              <a:ext cx="30754" cy="46765"/>
            </a:xfrm>
            <a:custGeom>
              <a:avLst/>
              <a:gdLst/>
              <a:ahLst/>
              <a:cxnLst/>
              <a:rect l="l" t="t" r="r" b="b"/>
              <a:pathLst>
                <a:path w="1602" h="2436" extrusionOk="0">
                  <a:moveTo>
                    <a:pt x="868" y="0"/>
                  </a:moveTo>
                  <a:lnTo>
                    <a:pt x="1" y="834"/>
                  </a:lnTo>
                  <a:lnTo>
                    <a:pt x="1435" y="2435"/>
                  </a:lnTo>
                  <a:cubicBezTo>
                    <a:pt x="1602" y="1568"/>
                    <a:pt x="1168" y="567"/>
                    <a:pt x="868" y="0"/>
                  </a:cubicBezTo>
                  <a:close/>
                </a:path>
              </a:pathLst>
            </a:custGeom>
            <a:solidFill>
              <a:srgbClr val="000000">
                <a:alpha val="50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47" name="Google Shape;1347;p43"/>
          <p:cNvSpPr/>
          <p:nvPr/>
        </p:nvSpPr>
        <p:spPr>
          <a:xfrm>
            <a:off x="7627619" y="35970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8" name="Google Shape;1348;p43"/>
          <p:cNvSpPr/>
          <p:nvPr/>
        </p:nvSpPr>
        <p:spPr>
          <a:xfrm>
            <a:off x="1734499" y="390658"/>
            <a:ext cx="631645" cy="631740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9" name="Google Shape;1349;p43"/>
          <p:cNvSpPr/>
          <p:nvPr/>
        </p:nvSpPr>
        <p:spPr>
          <a:xfrm rot="2036805">
            <a:off x="8122805" y="700146"/>
            <a:ext cx="474663" cy="663137"/>
          </a:xfrm>
          <a:custGeom>
            <a:avLst/>
            <a:gdLst/>
            <a:ahLst/>
            <a:cxnLst/>
            <a:rect l="l" t="t" r="r" b="b"/>
            <a:pathLst>
              <a:path w="21150" h="29548" extrusionOk="0">
                <a:moveTo>
                  <a:pt x="12910" y="8732"/>
                </a:moveTo>
                <a:cubicBezTo>
                  <a:pt x="13043" y="8732"/>
                  <a:pt x="13177" y="8732"/>
                  <a:pt x="13277" y="8766"/>
                </a:cubicBezTo>
                <a:cubicBezTo>
                  <a:pt x="13944" y="8899"/>
                  <a:pt x="14444" y="9399"/>
                  <a:pt x="14645" y="10033"/>
                </a:cubicBezTo>
                <a:cubicBezTo>
                  <a:pt x="15445" y="12135"/>
                  <a:pt x="14211" y="15971"/>
                  <a:pt x="11909" y="18606"/>
                </a:cubicBezTo>
                <a:cubicBezTo>
                  <a:pt x="10650" y="20045"/>
                  <a:pt x="9309" y="20838"/>
                  <a:pt x="8203" y="20838"/>
                </a:cubicBezTo>
                <a:cubicBezTo>
                  <a:pt x="8079" y="20838"/>
                  <a:pt x="7958" y="20828"/>
                  <a:pt x="7840" y="20808"/>
                </a:cubicBezTo>
                <a:cubicBezTo>
                  <a:pt x="7206" y="20674"/>
                  <a:pt x="6672" y="20207"/>
                  <a:pt x="6505" y="19573"/>
                </a:cubicBezTo>
                <a:cubicBezTo>
                  <a:pt x="5671" y="17472"/>
                  <a:pt x="6906" y="13602"/>
                  <a:pt x="9207" y="11001"/>
                </a:cubicBezTo>
                <a:cubicBezTo>
                  <a:pt x="10475" y="9566"/>
                  <a:pt x="11843" y="8732"/>
                  <a:pt x="12910" y="8732"/>
                </a:cubicBezTo>
                <a:close/>
                <a:moveTo>
                  <a:pt x="12946" y="8295"/>
                </a:moveTo>
                <a:cubicBezTo>
                  <a:pt x="11720" y="8295"/>
                  <a:pt x="10247" y="9152"/>
                  <a:pt x="8907" y="10700"/>
                </a:cubicBezTo>
                <a:cubicBezTo>
                  <a:pt x="6505" y="13402"/>
                  <a:pt x="5238" y="17472"/>
                  <a:pt x="6105" y="19707"/>
                </a:cubicBezTo>
                <a:cubicBezTo>
                  <a:pt x="6339" y="20474"/>
                  <a:pt x="6972" y="21074"/>
                  <a:pt x="7773" y="21208"/>
                </a:cubicBezTo>
                <a:cubicBezTo>
                  <a:pt x="7906" y="21241"/>
                  <a:pt x="8073" y="21241"/>
                  <a:pt x="8207" y="21241"/>
                </a:cubicBezTo>
                <a:cubicBezTo>
                  <a:pt x="9441" y="21241"/>
                  <a:pt x="10909" y="20374"/>
                  <a:pt x="12243" y="18873"/>
                </a:cubicBezTo>
                <a:cubicBezTo>
                  <a:pt x="14611" y="16138"/>
                  <a:pt x="15912" y="12068"/>
                  <a:pt x="15045" y="9833"/>
                </a:cubicBezTo>
                <a:cubicBezTo>
                  <a:pt x="14811" y="9066"/>
                  <a:pt x="14144" y="8499"/>
                  <a:pt x="13377" y="8332"/>
                </a:cubicBezTo>
                <a:cubicBezTo>
                  <a:pt x="13237" y="8307"/>
                  <a:pt x="13094" y="8295"/>
                  <a:pt x="12946" y="8295"/>
                </a:cubicBezTo>
                <a:close/>
                <a:moveTo>
                  <a:pt x="16044" y="413"/>
                </a:moveTo>
                <a:cubicBezTo>
                  <a:pt x="16101" y="413"/>
                  <a:pt x="16165" y="436"/>
                  <a:pt x="16212" y="460"/>
                </a:cubicBezTo>
                <a:cubicBezTo>
                  <a:pt x="16212" y="526"/>
                  <a:pt x="16212" y="593"/>
                  <a:pt x="16212" y="660"/>
                </a:cubicBezTo>
                <a:lnTo>
                  <a:pt x="15478" y="3562"/>
                </a:lnTo>
                <a:cubicBezTo>
                  <a:pt x="15412" y="3996"/>
                  <a:pt x="15612" y="4396"/>
                  <a:pt x="16012" y="4596"/>
                </a:cubicBezTo>
                <a:cubicBezTo>
                  <a:pt x="16146" y="4663"/>
                  <a:pt x="16312" y="4763"/>
                  <a:pt x="16446" y="4863"/>
                </a:cubicBezTo>
                <a:cubicBezTo>
                  <a:pt x="16592" y="4956"/>
                  <a:pt x="16759" y="5001"/>
                  <a:pt x="16926" y="5001"/>
                </a:cubicBezTo>
                <a:cubicBezTo>
                  <a:pt x="17179" y="5001"/>
                  <a:pt x="17432" y="4897"/>
                  <a:pt x="17613" y="4696"/>
                </a:cubicBezTo>
                <a:lnTo>
                  <a:pt x="19581" y="2761"/>
                </a:lnTo>
                <a:cubicBezTo>
                  <a:pt x="19681" y="2628"/>
                  <a:pt x="19848" y="2628"/>
                  <a:pt x="19848" y="2628"/>
                </a:cubicBezTo>
                <a:cubicBezTo>
                  <a:pt x="19848" y="2628"/>
                  <a:pt x="19882" y="2628"/>
                  <a:pt x="19915" y="2695"/>
                </a:cubicBezTo>
                <a:lnTo>
                  <a:pt x="20582" y="4496"/>
                </a:lnTo>
                <a:cubicBezTo>
                  <a:pt x="20649" y="4763"/>
                  <a:pt x="20582" y="5096"/>
                  <a:pt x="20382" y="5330"/>
                </a:cubicBezTo>
                <a:lnTo>
                  <a:pt x="18514" y="7765"/>
                </a:lnTo>
                <a:cubicBezTo>
                  <a:pt x="18247" y="8132"/>
                  <a:pt x="18080" y="8566"/>
                  <a:pt x="18080" y="8999"/>
                </a:cubicBezTo>
                <a:cubicBezTo>
                  <a:pt x="18114" y="9466"/>
                  <a:pt x="18080" y="9967"/>
                  <a:pt x="18047" y="10434"/>
                </a:cubicBezTo>
                <a:cubicBezTo>
                  <a:pt x="18014" y="10634"/>
                  <a:pt x="18080" y="10834"/>
                  <a:pt x="18247" y="11001"/>
                </a:cubicBezTo>
                <a:cubicBezTo>
                  <a:pt x="18381" y="11167"/>
                  <a:pt x="18581" y="11234"/>
                  <a:pt x="18814" y="11234"/>
                </a:cubicBezTo>
                <a:lnTo>
                  <a:pt x="20148" y="11234"/>
                </a:lnTo>
                <a:cubicBezTo>
                  <a:pt x="20315" y="11234"/>
                  <a:pt x="20449" y="11401"/>
                  <a:pt x="20382" y="11568"/>
                </a:cubicBezTo>
                <a:lnTo>
                  <a:pt x="19348" y="14870"/>
                </a:lnTo>
                <a:cubicBezTo>
                  <a:pt x="19181" y="15170"/>
                  <a:pt x="18948" y="15404"/>
                  <a:pt x="18647" y="15504"/>
                </a:cubicBezTo>
                <a:lnTo>
                  <a:pt x="17080" y="15971"/>
                </a:lnTo>
                <a:cubicBezTo>
                  <a:pt x="16613" y="16138"/>
                  <a:pt x="16246" y="16438"/>
                  <a:pt x="16012" y="16871"/>
                </a:cubicBezTo>
                <a:cubicBezTo>
                  <a:pt x="15712" y="17439"/>
                  <a:pt x="15412" y="18006"/>
                  <a:pt x="15078" y="18539"/>
                </a:cubicBezTo>
                <a:cubicBezTo>
                  <a:pt x="14845" y="18906"/>
                  <a:pt x="14778" y="19340"/>
                  <a:pt x="14845" y="19774"/>
                </a:cubicBezTo>
                <a:lnTo>
                  <a:pt x="15278" y="21708"/>
                </a:lnTo>
                <a:cubicBezTo>
                  <a:pt x="15278" y="22008"/>
                  <a:pt x="15178" y="22309"/>
                  <a:pt x="14978" y="22542"/>
                </a:cubicBezTo>
                <a:lnTo>
                  <a:pt x="12810" y="25011"/>
                </a:lnTo>
                <a:cubicBezTo>
                  <a:pt x="12743" y="25111"/>
                  <a:pt x="12643" y="25177"/>
                  <a:pt x="12543" y="25177"/>
                </a:cubicBezTo>
                <a:cubicBezTo>
                  <a:pt x="12510" y="25177"/>
                  <a:pt x="12476" y="25144"/>
                  <a:pt x="12443" y="25111"/>
                </a:cubicBezTo>
                <a:lnTo>
                  <a:pt x="11676" y="23776"/>
                </a:lnTo>
                <a:cubicBezTo>
                  <a:pt x="11576" y="23610"/>
                  <a:pt x="11409" y="23510"/>
                  <a:pt x="11242" y="23476"/>
                </a:cubicBezTo>
                <a:cubicBezTo>
                  <a:pt x="11203" y="23471"/>
                  <a:pt x="11163" y="23468"/>
                  <a:pt x="11123" y="23468"/>
                </a:cubicBezTo>
                <a:cubicBezTo>
                  <a:pt x="10921" y="23468"/>
                  <a:pt x="10703" y="23537"/>
                  <a:pt x="10508" y="23676"/>
                </a:cubicBezTo>
                <a:cubicBezTo>
                  <a:pt x="10208" y="23876"/>
                  <a:pt x="9908" y="24110"/>
                  <a:pt x="9574" y="24277"/>
                </a:cubicBezTo>
                <a:cubicBezTo>
                  <a:pt x="9174" y="24544"/>
                  <a:pt x="8874" y="24877"/>
                  <a:pt x="8674" y="25311"/>
                </a:cubicBezTo>
                <a:lnTo>
                  <a:pt x="7506" y="28313"/>
                </a:lnTo>
                <a:cubicBezTo>
                  <a:pt x="7373" y="28580"/>
                  <a:pt x="7139" y="28780"/>
                  <a:pt x="6839" y="28847"/>
                </a:cubicBezTo>
                <a:lnTo>
                  <a:pt x="5171" y="29114"/>
                </a:lnTo>
                <a:cubicBezTo>
                  <a:pt x="5142" y="29123"/>
                  <a:pt x="5115" y="29127"/>
                  <a:pt x="5091" y="29127"/>
                </a:cubicBezTo>
                <a:cubicBezTo>
                  <a:pt x="5032" y="29127"/>
                  <a:pt x="4985" y="29104"/>
                  <a:pt x="4938" y="29080"/>
                </a:cubicBezTo>
                <a:cubicBezTo>
                  <a:pt x="4904" y="29014"/>
                  <a:pt x="4904" y="28947"/>
                  <a:pt x="4938" y="28913"/>
                </a:cubicBezTo>
                <a:lnTo>
                  <a:pt x="5638" y="25978"/>
                </a:lnTo>
                <a:cubicBezTo>
                  <a:pt x="5738" y="25578"/>
                  <a:pt x="5538" y="25144"/>
                  <a:pt x="5138" y="24944"/>
                </a:cubicBezTo>
                <a:cubicBezTo>
                  <a:pt x="4971" y="24877"/>
                  <a:pt x="4838" y="24777"/>
                  <a:pt x="4671" y="24677"/>
                </a:cubicBezTo>
                <a:cubicBezTo>
                  <a:pt x="4537" y="24577"/>
                  <a:pt x="4371" y="24544"/>
                  <a:pt x="4237" y="24544"/>
                </a:cubicBezTo>
                <a:cubicBezTo>
                  <a:pt x="3937" y="24544"/>
                  <a:pt x="3703" y="24644"/>
                  <a:pt x="3503" y="24844"/>
                </a:cubicBezTo>
                <a:lnTo>
                  <a:pt x="1535" y="26812"/>
                </a:lnTo>
                <a:cubicBezTo>
                  <a:pt x="1435" y="26912"/>
                  <a:pt x="1302" y="26945"/>
                  <a:pt x="1302" y="26945"/>
                </a:cubicBezTo>
                <a:cubicBezTo>
                  <a:pt x="1268" y="26945"/>
                  <a:pt x="1235" y="26912"/>
                  <a:pt x="1235" y="26879"/>
                </a:cubicBezTo>
                <a:lnTo>
                  <a:pt x="534" y="25044"/>
                </a:lnTo>
                <a:cubicBezTo>
                  <a:pt x="468" y="24744"/>
                  <a:pt x="534" y="24444"/>
                  <a:pt x="735" y="24210"/>
                </a:cubicBezTo>
                <a:lnTo>
                  <a:pt x="2603" y="21775"/>
                </a:lnTo>
                <a:cubicBezTo>
                  <a:pt x="2869" y="21408"/>
                  <a:pt x="3036" y="20974"/>
                  <a:pt x="3036" y="20507"/>
                </a:cubicBezTo>
                <a:cubicBezTo>
                  <a:pt x="3036" y="20040"/>
                  <a:pt x="3036" y="19573"/>
                  <a:pt x="3103" y="19106"/>
                </a:cubicBezTo>
                <a:cubicBezTo>
                  <a:pt x="3136" y="18906"/>
                  <a:pt x="3070" y="18706"/>
                  <a:pt x="2903" y="18539"/>
                </a:cubicBezTo>
                <a:cubicBezTo>
                  <a:pt x="2769" y="18373"/>
                  <a:pt x="2569" y="18306"/>
                  <a:pt x="2336" y="18306"/>
                </a:cubicBezTo>
                <a:lnTo>
                  <a:pt x="1001" y="18306"/>
                </a:lnTo>
                <a:cubicBezTo>
                  <a:pt x="935" y="18306"/>
                  <a:pt x="868" y="18272"/>
                  <a:pt x="801" y="18206"/>
                </a:cubicBezTo>
                <a:cubicBezTo>
                  <a:pt x="768" y="18139"/>
                  <a:pt x="768" y="18072"/>
                  <a:pt x="768" y="17972"/>
                </a:cubicBezTo>
                <a:lnTo>
                  <a:pt x="1835" y="14670"/>
                </a:lnTo>
                <a:cubicBezTo>
                  <a:pt x="1935" y="14370"/>
                  <a:pt x="2202" y="14170"/>
                  <a:pt x="2503" y="14036"/>
                </a:cubicBezTo>
                <a:lnTo>
                  <a:pt x="4070" y="13569"/>
                </a:lnTo>
                <a:cubicBezTo>
                  <a:pt x="4504" y="13402"/>
                  <a:pt x="4904" y="13102"/>
                  <a:pt x="5138" y="12702"/>
                </a:cubicBezTo>
                <a:cubicBezTo>
                  <a:pt x="5405" y="12101"/>
                  <a:pt x="5738" y="11534"/>
                  <a:pt x="6038" y="11034"/>
                </a:cubicBezTo>
                <a:cubicBezTo>
                  <a:pt x="6272" y="10634"/>
                  <a:pt x="6372" y="10200"/>
                  <a:pt x="6305" y="9766"/>
                </a:cubicBezTo>
                <a:lnTo>
                  <a:pt x="5838" y="7865"/>
                </a:lnTo>
                <a:cubicBezTo>
                  <a:pt x="5805" y="7565"/>
                  <a:pt x="5905" y="7231"/>
                  <a:pt x="6105" y="7031"/>
                </a:cubicBezTo>
                <a:lnTo>
                  <a:pt x="8273" y="4529"/>
                </a:lnTo>
                <a:cubicBezTo>
                  <a:pt x="8340" y="4463"/>
                  <a:pt x="8440" y="4396"/>
                  <a:pt x="8574" y="4396"/>
                </a:cubicBezTo>
                <a:cubicBezTo>
                  <a:pt x="8574" y="4396"/>
                  <a:pt x="8607" y="4396"/>
                  <a:pt x="8640" y="4463"/>
                </a:cubicBezTo>
                <a:lnTo>
                  <a:pt x="9441" y="5797"/>
                </a:lnTo>
                <a:cubicBezTo>
                  <a:pt x="9508" y="5964"/>
                  <a:pt x="9674" y="6064"/>
                  <a:pt x="9841" y="6097"/>
                </a:cubicBezTo>
                <a:cubicBezTo>
                  <a:pt x="9886" y="6103"/>
                  <a:pt x="9930" y="6105"/>
                  <a:pt x="9974" y="6105"/>
                </a:cubicBezTo>
                <a:cubicBezTo>
                  <a:pt x="10195" y="6105"/>
                  <a:pt x="10408" y="6036"/>
                  <a:pt x="10575" y="5897"/>
                </a:cubicBezTo>
                <a:cubicBezTo>
                  <a:pt x="10875" y="5663"/>
                  <a:pt x="11209" y="5463"/>
                  <a:pt x="11542" y="5263"/>
                </a:cubicBezTo>
                <a:cubicBezTo>
                  <a:pt x="11943" y="5030"/>
                  <a:pt x="12276" y="4663"/>
                  <a:pt x="12476" y="4229"/>
                </a:cubicBezTo>
                <a:lnTo>
                  <a:pt x="13610" y="1227"/>
                </a:lnTo>
                <a:cubicBezTo>
                  <a:pt x="13744" y="960"/>
                  <a:pt x="14011" y="760"/>
                  <a:pt x="14311" y="693"/>
                </a:cubicBezTo>
                <a:lnTo>
                  <a:pt x="15979" y="426"/>
                </a:lnTo>
                <a:cubicBezTo>
                  <a:pt x="15998" y="417"/>
                  <a:pt x="16021" y="413"/>
                  <a:pt x="16044" y="413"/>
                </a:cubicBezTo>
                <a:close/>
                <a:moveTo>
                  <a:pt x="16059" y="1"/>
                </a:moveTo>
                <a:cubicBezTo>
                  <a:pt x="15999" y="1"/>
                  <a:pt x="15939" y="9"/>
                  <a:pt x="15879" y="26"/>
                </a:cubicBezTo>
                <a:lnTo>
                  <a:pt x="14211" y="293"/>
                </a:lnTo>
                <a:cubicBezTo>
                  <a:pt x="13744" y="360"/>
                  <a:pt x="13377" y="693"/>
                  <a:pt x="13177" y="1127"/>
                </a:cubicBezTo>
                <a:lnTo>
                  <a:pt x="12043" y="4129"/>
                </a:lnTo>
                <a:cubicBezTo>
                  <a:pt x="11876" y="4429"/>
                  <a:pt x="11609" y="4729"/>
                  <a:pt x="11309" y="4930"/>
                </a:cubicBezTo>
                <a:cubicBezTo>
                  <a:pt x="10975" y="5096"/>
                  <a:pt x="10642" y="5330"/>
                  <a:pt x="10341" y="5563"/>
                </a:cubicBezTo>
                <a:cubicBezTo>
                  <a:pt x="10260" y="5618"/>
                  <a:pt x="10134" y="5672"/>
                  <a:pt x="10017" y="5672"/>
                </a:cubicBezTo>
                <a:cubicBezTo>
                  <a:pt x="9991" y="5672"/>
                  <a:pt x="9966" y="5670"/>
                  <a:pt x="9941" y="5663"/>
                </a:cubicBezTo>
                <a:cubicBezTo>
                  <a:pt x="9908" y="5663"/>
                  <a:pt x="9874" y="5630"/>
                  <a:pt x="9841" y="5597"/>
                </a:cubicBezTo>
                <a:lnTo>
                  <a:pt x="9041" y="4229"/>
                </a:lnTo>
                <a:cubicBezTo>
                  <a:pt x="8974" y="4062"/>
                  <a:pt x="8807" y="3962"/>
                  <a:pt x="8640" y="3962"/>
                </a:cubicBezTo>
                <a:cubicBezTo>
                  <a:pt x="8613" y="3959"/>
                  <a:pt x="8586" y="3957"/>
                  <a:pt x="8559" y="3957"/>
                </a:cubicBezTo>
                <a:cubicBezTo>
                  <a:pt x="8326" y="3957"/>
                  <a:pt x="8126" y="4083"/>
                  <a:pt x="8006" y="4262"/>
                </a:cubicBezTo>
                <a:lnTo>
                  <a:pt x="5805" y="6731"/>
                </a:lnTo>
                <a:cubicBezTo>
                  <a:pt x="5505" y="7064"/>
                  <a:pt x="5371" y="7531"/>
                  <a:pt x="5438" y="7965"/>
                </a:cubicBezTo>
                <a:lnTo>
                  <a:pt x="5872" y="9866"/>
                </a:lnTo>
                <a:cubicBezTo>
                  <a:pt x="5905" y="10200"/>
                  <a:pt x="5838" y="10534"/>
                  <a:pt x="5671" y="10800"/>
                </a:cubicBezTo>
                <a:cubicBezTo>
                  <a:pt x="5338" y="11334"/>
                  <a:pt x="5038" y="11901"/>
                  <a:pt x="4737" y="12468"/>
                </a:cubicBezTo>
                <a:cubicBezTo>
                  <a:pt x="4571" y="12769"/>
                  <a:pt x="4270" y="13002"/>
                  <a:pt x="3937" y="13135"/>
                </a:cubicBezTo>
                <a:lnTo>
                  <a:pt x="2369" y="13602"/>
                </a:lnTo>
                <a:cubicBezTo>
                  <a:pt x="1935" y="13769"/>
                  <a:pt x="1569" y="14103"/>
                  <a:pt x="1402" y="14536"/>
                </a:cubicBezTo>
                <a:lnTo>
                  <a:pt x="334" y="17872"/>
                </a:lnTo>
                <a:cubicBezTo>
                  <a:pt x="268" y="18072"/>
                  <a:pt x="301" y="18306"/>
                  <a:pt x="434" y="18473"/>
                </a:cubicBezTo>
                <a:cubicBezTo>
                  <a:pt x="568" y="18639"/>
                  <a:pt x="768" y="18739"/>
                  <a:pt x="1001" y="18739"/>
                </a:cubicBezTo>
                <a:lnTo>
                  <a:pt x="2336" y="18739"/>
                </a:lnTo>
                <a:cubicBezTo>
                  <a:pt x="2436" y="18739"/>
                  <a:pt x="2503" y="18773"/>
                  <a:pt x="2569" y="18840"/>
                </a:cubicBezTo>
                <a:cubicBezTo>
                  <a:pt x="2636" y="18906"/>
                  <a:pt x="2669" y="19006"/>
                  <a:pt x="2669" y="19073"/>
                </a:cubicBezTo>
                <a:cubicBezTo>
                  <a:pt x="2603" y="19573"/>
                  <a:pt x="2603" y="20040"/>
                  <a:pt x="2603" y="20541"/>
                </a:cubicBezTo>
                <a:cubicBezTo>
                  <a:pt x="2569" y="20874"/>
                  <a:pt x="2469" y="21208"/>
                  <a:pt x="2269" y="21475"/>
                </a:cubicBezTo>
                <a:lnTo>
                  <a:pt x="368" y="23910"/>
                </a:lnTo>
                <a:cubicBezTo>
                  <a:pt x="67" y="24277"/>
                  <a:pt x="1" y="24744"/>
                  <a:pt x="101" y="25177"/>
                </a:cubicBezTo>
                <a:lnTo>
                  <a:pt x="835" y="27012"/>
                </a:lnTo>
                <a:cubicBezTo>
                  <a:pt x="868" y="27179"/>
                  <a:pt x="1035" y="27312"/>
                  <a:pt x="1202" y="27346"/>
                </a:cubicBezTo>
                <a:cubicBezTo>
                  <a:pt x="1232" y="27350"/>
                  <a:pt x="1262" y="27352"/>
                  <a:pt x="1293" y="27352"/>
                </a:cubicBezTo>
                <a:cubicBezTo>
                  <a:pt x="1502" y="27352"/>
                  <a:pt x="1723" y="27257"/>
                  <a:pt x="1869" y="27112"/>
                </a:cubicBezTo>
                <a:lnTo>
                  <a:pt x="3837" y="25144"/>
                </a:lnTo>
                <a:cubicBezTo>
                  <a:pt x="3921" y="25038"/>
                  <a:pt x="4059" y="24973"/>
                  <a:pt x="4200" y="24973"/>
                </a:cubicBezTo>
                <a:cubicBezTo>
                  <a:pt x="4281" y="24973"/>
                  <a:pt x="4364" y="24995"/>
                  <a:pt x="4437" y="25044"/>
                </a:cubicBezTo>
                <a:cubicBezTo>
                  <a:pt x="4571" y="25144"/>
                  <a:pt x="4771" y="25244"/>
                  <a:pt x="4938" y="25344"/>
                </a:cubicBezTo>
                <a:cubicBezTo>
                  <a:pt x="5138" y="25444"/>
                  <a:pt x="5238" y="25644"/>
                  <a:pt x="5204" y="25878"/>
                </a:cubicBezTo>
                <a:lnTo>
                  <a:pt x="4504" y="28780"/>
                </a:lnTo>
                <a:cubicBezTo>
                  <a:pt x="4437" y="28980"/>
                  <a:pt x="4504" y="29214"/>
                  <a:pt x="4637" y="29380"/>
                </a:cubicBezTo>
                <a:cubicBezTo>
                  <a:pt x="4771" y="29481"/>
                  <a:pt x="4938" y="29547"/>
                  <a:pt x="5104" y="29547"/>
                </a:cubicBezTo>
                <a:lnTo>
                  <a:pt x="5238" y="29514"/>
                </a:lnTo>
                <a:lnTo>
                  <a:pt x="6906" y="29280"/>
                </a:lnTo>
                <a:cubicBezTo>
                  <a:pt x="7373" y="29180"/>
                  <a:pt x="7773" y="28847"/>
                  <a:pt x="7940" y="28446"/>
                </a:cubicBezTo>
                <a:lnTo>
                  <a:pt x="9107" y="25444"/>
                </a:lnTo>
                <a:cubicBezTo>
                  <a:pt x="9241" y="25111"/>
                  <a:pt x="9508" y="24811"/>
                  <a:pt x="9841" y="24644"/>
                </a:cubicBezTo>
                <a:cubicBezTo>
                  <a:pt x="10141" y="24444"/>
                  <a:pt x="10475" y="24210"/>
                  <a:pt x="10808" y="23977"/>
                </a:cubicBezTo>
                <a:cubicBezTo>
                  <a:pt x="10883" y="23902"/>
                  <a:pt x="10977" y="23864"/>
                  <a:pt x="11076" y="23864"/>
                </a:cubicBezTo>
                <a:cubicBezTo>
                  <a:pt x="11109" y="23864"/>
                  <a:pt x="11142" y="23868"/>
                  <a:pt x="11175" y="23876"/>
                </a:cubicBezTo>
                <a:cubicBezTo>
                  <a:pt x="11242" y="23876"/>
                  <a:pt x="11275" y="23910"/>
                  <a:pt x="11309" y="23943"/>
                </a:cubicBezTo>
                <a:lnTo>
                  <a:pt x="12109" y="25311"/>
                </a:lnTo>
                <a:cubicBezTo>
                  <a:pt x="12176" y="25478"/>
                  <a:pt x="12343" y="25578"/>
                  <a:pt x="12510" y="25611"/>
                </a:cubicBezTo>
                <a:cubicBezTo>
                  <a:pt x="12777" y="25611"/>
                  <a:pt x="13010" y="25478"/>
                  <a:pt x="13143" y="25278"/>
                </a:cubicBezTo>
                <a:lnTo>
                  <a:pt x="15345" y="22809"/>
                </a:lnTo>
                <a:cubicBezTo>
                  <a:pt x="15645" y="22475"/>
                  <a:pt x="15779" y="22008"/>
                  <a:pt x="15712" y="21575"/>
                </a:cubicBezTo>
                <a:lnTo>
                  <a:pt x="15278" y="19673"/>
                </a:lnTo>
                <a:cubicBezTo>
                  <a:pt x="15245" y="19340"/>
                  <a:pt x="15312" y="19006"/>
                  <a:pt x="15478" y="18739"/>
                </a:cubicBezTo>
                <a:cubicBezTo>
                  <a:pt x="15812" y="18206"/>
                  <a:pt x="16112" y="17639"/>
                  <a:pt x="16412" y="17072"/>
                </a:cubicBezTo>
                <a:cubicBezTo>
                  <a:pt x="16579" y="16771"/>
                  <a:pt x="16879" y="16538"/>
                  <a:pt x="17213" y="16404"/>
                </a:cubicBezTo>
                <a:lnTo>
                  <a:pt x="18781" y="15937"/>
                </a:lnTo>
                <a:cubicBezTo>
                  <a:pt x="19214" y="15771"/>
                  <a:pt x="19581" y="15437"/>
                  <a:pt x="19748" y="15003"/>
                </a:cubicBezTo>
                <a:lnTo>
                  <a:pt x="20782" y="11668"/>
                </a:lnTo>
                <a:cubicBezTo>
                  <a:pt x="20911" y="11249"/>
                  <a:pt x="20604" y="10799"/>
                  <a:pt x="20162" y="10799"/>
                </a:cubicBezTo>
                <a:cubicBezTo>
                  <a:pt x="20147" y="10799"/>
                  <a:pt x="20131" y="10799"/>
                  <a:pt x="20115" y="10800"/>
                </a:cubicBezTo>
                <a:lnTo>
                  <a:pt x="18814" y="10800"/>
                </a:lnTo>
                <a:cubicBezTo>
                  <a:pt x="18714" y="10800"/>
                  <a:pt x="18614" y="10767"/>
                  <a:pt x="18547" y="10700"/>
                </a:cubicBezTo>
                <a:cubicBezTo>
                  <a:pt x="18481" y="10634"/>
                  <a:pt x="18447" y="10534"/>
                  <a:pt x="18481" y="10467"/>
                </a:cubicBezTo>
                <a:cubicBezTo>
                  <a:pt x="18514" y="9967"/>
                  <a:pt x="18547" y="9500"/>
                  <a:pt x="18547" y="8999"/>
                </a:cubicBezTo>
                <a:cubicBezTo>
                  <a:pt x="18547" y="8666"/>
                  <a:pt x="18681" y="8332"/>
                  <a:pt x="18881" y="8032"/>
                </a:cubicBezTo>
                <a:lnTo>
                  <a:pt x="20782" y="5630"/>
                </a:lnTo>
                <a:cubicBezTo>
                  <a:pt x="21049" y="5297"/>
                  <a:pt x="21149" y="4830"/>
                  <a:pt x="21016" y="4396"/>
                </a:cubicBezTo>
                <a:lnTo>
                  <a:pt x="20315" y="2528"/>
                </a:lnTo>
                <a:cubicBezTo>
                  <a:pt x="20249" y="2361"/>
                  <a:pt x="20115" y="2228"/>
                  <a:pt x="19948" y="2194"/>
                </a:cubicBezTo>
                <a:cubicBezTo>
                  <a:pt x="19914" y="2190"/>
                  <a:pt x="19881" y="2188"/>
                  <a:pt x="19848" y="2188"/>
                </a:cubicBezTo>
                <a:cubicBezTo>
                  <a:pt x="19623" y="2188"/>
                  <a:pt x="19427" y="2286"/>
                  <a:pt x="19281" y="2461"/>
                </a:cubicBezTo>
                <a:lnTo>
                  <a:pt x="17313" y="4396"/>
                </a:lnTo>
                <a:cubicBezTo>
                  <a:pt x="17228" y="4524"/>
                  <a:pt x="17087" y="4584"/>
                  <a:pt x="16945" y="4584"/>
                </a:cubicBezTo>
                <a:cubicBezTo>
                  <a:pt x="16865" y="4584"/>
                  <a:pt x="16784" y="4565"/>
                  <a:pt x="16713" y="4529"/>
                </a:cubicBezTo>
                <a:cubicBezTo>
                  <a:pt x="16546" y="4396"/>
                  <a:pt x="16379" y="4296"/>
                  <a:pt x="16179" y="4229"/>
                </a:cubicBezTo>
                <a:cubicBezTo>
                  <a:pt x="15979" y="4129"/>
                  <a:pt x="15879" y="3896"/>
                  <a:pt x="15912" y="3695"/>
                </a:cubicBezTo>
                <a:lnTo>
                  <a:pt x="16646" y="760"/>
                </a:lnTo>
                <a:cubicBezTo>
                  <a:pt x="16679" y="560"/>
                  <a:pt x="16646" y="360"/>
                  <a:pt x="16513" y="193"/>
                </a:cubicBezTo>
                <a:cubicBezTo>
                  <a:pt x="16389" y="69"/>
                  <a:pt x="16228" y="1"/>
                  <a:pt x="1605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0" name="Google Shape;1350;p43"/>
          <p:cNvSpPr/>
          <p:nvPr/>
        </p:nvSpPr>
        <p:spPr>
          <a:xfrm>
            <a:off x="4962327" y="2745711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1" name="Google Shape;1351;p43"/>
          <p:cNvSpPr/>
          <p:nvPr/>
        </p:nvSpPr>
        <p:spPr>
          <a:xfrm>
            <a:off x="715094" y="164993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2" name="Google Shape;1352;p43"/>
          <p:cNvSpPr/>
          <p:nvPr/>
        </p:nvSpPr>
        <p:spPr>
          <a:xfrm>
            <a:off x="945790" y="710299"/>
            <a:ext cx="490066" cy="490265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3" name="Google Shape;1353;p43"/>
          <p:cNvSpPr/>
          <p:nvPr/>
        </p:nvSpPr>
        <p:spPr>
          <a:xfrm>
            <a:off x="4487581" y="1567034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4" name="Google Shape;1354;p43"/>
          <p:cNvSpPr/>
          <p:nvPr/>
        </p:nvSpPr>
        <p:spPr>
          <a:xfrm>
            <a:off x="4838044" y="3493959"/>
            <a:ext cx="350473" cy="350596"/>
          </a:xfrm>
          <a:custGeom>
            <a:avLst/>
            <a:gdLst/>
            <a:ahLst/>
            <a:cxnLst/>
            <a:rect l="l" t="t" r="r" b="b"/>
            <a:pathLst>
              <a:path w="18047" h="18051" extrusionOk="0">
                <a:moveTo>
                  <a:pt x="9019" y="5167"/>
                </a:moveTo>
                <a:cubicBezTo>
                  <a:pt x="9795" y="5167"/>
                  <a:pt x="10570" y="5412"/>
                  <a:pt x="11208" y="5871"/>
                </a:cubicBezTo>
                <a:cubicBezTo>
                  <a:pt x="13977" y="7839"/>
                  <a:pt x="13076" y="12176"/>
                  <a:pt x="9740" y="12809"/>
                </a:cubicBezTo>
                <a:cubicBezTo>
                  <a:pt x="9474" y="12870"/>
                  <a:pt x="9206" y="12899"/>
                  <a:pt x="8941" y="12899"/>
                </a:cubicBezTo>
                <a:cubicBezTo>
                  <a:pt x="8173" y="12899"/>
                  <a:pt x="7424" y="12655"/>
                  <a:pt x="6805" y="12209"/>
                </a:cubicBezTo>
                <a:cubicBezTo>
                  <a:pt x="5571" y="11308"/>
                  <a:pt x="4970" y="9741"/>
                  <a:pt x="5270" y="8240"/>
                </a:cubicBezTo>
                <a:cubicBezTo>
                  <a:pt x="5504" y="7139"/>
                  <a:pt x="6204" y="6205"/>
                  <a:pt x="7205" y="5671"/>
                </a:cubicBezTo>
                <a:cubicBezTo>
                  <a:pt x="7372" y="5571"/>
                  <a:pt x="7505" y="5504"/>
                  <a:pt x="7672" y="5438"/>
                </a:cubicBezTo>
                <a:cubicBezTo>
                  <a:pt x="7872" y="5371"/>
                  <a:pt x="8072" y="5304"/>
                  <a:pt x="8306" y="5237"/>
                </a:cubicBezTo>
                <a:cubicBezTo>
                  <a:pt x="8541" y="5190"/>
                  <a:pt x="8780" y="5167"/>
                  <a:pt x="9019" y="5167"/>
                </a:cubicBezTo>
                <a:close/>
                <a:moveTo>
                  <a:pt x="9077" y="4635"/>
                </a:moveTo>
                <a:cubicBezTo>
                  <a:pt x="8775" y="4635"/>
                  <a:pt x="8472" y="4669"/>
                  <a:pt x="8173" y="4737"/>
                </a:cubicBezTo>
                <a:cubicBezTo>
                  <a:pt x="6471" y="5071"/>
                  <a:pt x="5104" y="6405"/>
                  <a:pt x="4737" y="8139"/>
                </a:cubicBezTo>
                <a:cubicBezTo>
                  <a:pt x="4370" y="9841"/>
                  <a:pt x="5070" y="11609"/>
                  <a:pt x="6505" y="12643"/>
                </a:cubicBezTo>
                <a:cubicBezTo>
                  <a:pt x="7224" y="13164"/>
                  <a:pt x="8091" y="13445"/>
                  <a:pt x="8969" y="13445"/>
                </a:cubicBezTo>
                <a:cubicBezTo>
                  <a:pt x="9271" y="13445"/>
                  <a:pt x="9575" y="13412"/>
                  <a:pt x="9874" y="13343"/>
                </a:cubicBezTo>
                <a:cubicBezTo>
                  <a:pt x="10107" y="13276"/>
                  <a:pt x="10341" y="13210"/>
                  <a:pt x="10574" y="13143"/>
                </a:cubicBezTo>
                <a:cubicBezTo>
                  <a:pt x="10741" y="13043"/>
                  <a:pt x="10941" y="12976"/>
                  <a:pt x="11108" y="12876"/>
                </a:cubicBezTo>
                <a:cubicBezTo>
                  <a:pt x="13977" y="11342"/>
                  <a:pt x="14210" y="7306"/>
                  <a:pt x="11542" y="5438"/>
                </a:cubicBezTo>
                <a:cubicBezTo>
                  <a:pt x="10822" y="4916"/>
                  <a:pt x="9955" y="4635"/>
                  <a:pt x="9077" y="4635"/>
                </a:cubicBezTo>
                <a:close/>
                <a:moveTo>
                  <a:pt x="9407" y="567"/>
                </a:moveTo>
                <a:cubicBezTo>
                  <a:pt x="10341" y="601"/>
                  <a:pt x="11241" y="768"/>
                  <a:pt x="12109" y="1134"/>
                </a:cubicBezTo>
                <a:lnTo>
                  <a:pt x="11842" y="2502"/>
                </a:lnTo>
                <a:cubicBezTo>
                  <a:pt x="11808" y="2602"/>
                  <a:pt x="11875" y="2736"/>
                  <a:pt x="11975" y="2802"/>
                </a:cubicBezTo>
                <a:cubicBezTo>
                  <a:pt x="12642" y="3103"/>
                  <a:pt x="13276" y="3536"/>
                  <a:pt x="13810" y="4037"/>
                </a:cubicBezTo>
                <a:cubicBezTo>
                  <a:pt x="13852" y="4100"/>
                  <a:pt x="13921" y="4123"/>
                  <a:pt x="13992" y="4123"/>
                </a:cubicBezTo>
                <a:cubicBezTo>
                  <a:pt x="14032" y="4123"/>
                  <a:pt x="14073" y="4115"/>
                  <a:pt x="14110" y="4103"/>
                </a:cubicBezTo>
                <a:lnTo>
                  <a:pt x="15278" y="3336"/>
                </a:lnTo>
                <a:cubicBezTo>
                  <a:pt x="15611" y="3670"/>
                  <a:pt x="15878" y="4037"/>
                  <a:pt x="16145" y="4437"/>
                </a:cubicBezTo>
                <a:cubicBezTo>
                  <a:pt x="16378" y="4804"/>
                  <a:pt x="16612" y="5204"/>
                  <a:pt x="16779" y="5638"/>
                </a:cubicBezTo>
                <a:lnTo>
                  <a:pt x="15611" y="6405"/>
                </a:lnTo>
                <a:cubicBezTo>
                  <a:pt x="15511" y="6472"/>
                  <a:pt x="15478" y="6605"/>
                  <a:pt x="15511" y="6705"/>
                </a:cubicBezTo>
                <a:cubicBezTo>
                  <a:pt x="15778" y="7406"/>
                  <a:pt x="15911" y="8139"/>
                  <a:pt x="15945" y="8907"/>
                </a:cubicBezTo>
                <a:cubicBezTo>
                  <a:pt x="15945" y="9007"/>
                  <a:pt x="16011" y="9107"/>
                  <a:pt x="16145" y="9140"/>
                </a:cubicBezTo>
                <a:lnTo>
                  <a:pt x="17513" y="9440"/>
                </a:lnTo>
                <a:cubicBezTo>
                  <a:pt x="17479" y="10341"/>
                  <a:pt x="17279" y="11275"/>
                  <a:pt x="16945" y="12109"/>
                </a:cubicBezTo>
                <a:lnTo>
                  <a:pt x="15578" y="11842"/>
                </a:lnTo>
                <a:lnTo>
                  <a:pt x="15411" y="11842"/>
                </a:lnTo>
                <a:cubicBezTo>
                  <a:pt x="15344" y="11875"/>
                  <a:pt x="15311" y="11909"/>
                  <a:pt x="15278" y="11976"/>
                </a:cubicBezTo>
                <a:cubicBezTo>
                  <a:pt x="14944" y="12643"/>
                  <a:pt x="14544" y="13276"/>
                  <a:pt x="14010" y="13810"/>
                </a:cubicBezTo>
                <a:cubicBezTo>
                  <a:pt x="13943" y="13877"/>
                  <a:pt x="13910" y="14044"/>
                  <a:pt x="14010" y="14144"/>
                </a:cubicBezTo>
                <a:lnTo>
                  <a:pt x="14744" y="15311"/>
                </a:lnTo>
                <a:cubicBezTo>
                  <a:pt x="14410" y="15611"/>
                  <a:pt x="14043" y="15912"/>
                  <a:pt x="13676" y="16145"/>
                </a:cubicBezTo>
                <a:cubicBezTo>
                  <a:pt x="13276" y="16412"/>
                  <a:pt x="12876" y="16612"/>
                  <a:pt x="12442" y="16812"/>
                </a:cubicBezTo>
                <a:lnTo>
                  <a:pt x="11675" y="15645"/>
                </a:lnTo>
                <a:cubicBezTo>
                  <a:pt x="11624" y="15543"/>
                  <a:pt x="11534" y="15499"/>
                  <a:pt x="11435" y="15499"/>
                </a:cubicBezTo>
                <a:cubicBezTo>
                  <a:pt x="11404" y="15499"/>
                  <a:pt x="11373" y="15504"/>
                  <a:pt x="11341" y="15511"/>
                </a:cubicBezTo>
                <a:cubicBezTo>
                  <a:pt x="10641" y="15778"/>
                  <a:pt x="9907" y="15912"/>
                  <a:pt x="9173" y="15945"/>
                </a:cubicBezTo>
                <a:cubicBezTo>
                  <a:pt x="9040" y="15945"/>
                  <a:pt x="8940" y="16012"/>
                  <a:pt x="8906" y="16145"/>
                </a:cubicBezTo>
                <a:lnTo>
                  <a:pt x="8640" y="17479"/>
                </a:lnTo>
                <a:cubicBezTo>
                  <a:pt x="7706" y="17479"/>
                  <a:pt x="6805" y="17279"/>
                  <a:pt x="5938" y="16946"/>
                </a:cubicBezTo>
                <a:lnTo>
                  <a:pt x="6238" y="15578"/>
                </a:lnTo>
                <a:cubicBezTo>
                  <a:pt x="6238" y="15445"/>
                  <a:pt x="6171" y="15311"/>
                  <a:pt x="6071" y="15278"/>
                </a:cubicBezTo>
                <a:cubicBezTo>
                  <a:pt x="5404" y="14944"/>
                  <a:pt x="4770" y="14544"/>
                  <a:pt x="4236" y="14010"/>
                </a:cubicBezTo>
                <a:cubicBezTo>
                  <a:pt x="4195" y="13969"/>
                  <a:pt x="4128" y="13941"/>
                  <a:pt x="4052" y="13941"/>
                </a:cubicBezTo>
                <a:cubicBezTo>
                  <a:pt x="4005" y="13941"/>
                  <a:pt x="3954" y="13952"/>
                  <a:pt x="3903" y="13977"/>
                </a:cubicBezTo>
                <a:lnTo>
                  <a:pt x="2735" y="14744"/>
                </a:lnTo>
                <a:cubicBezTo>
                  <a:pt x="2435" y="14411"/>
                  <a:pt x="2168" y="14044"/>
                  <a:pt x="1901" y="13643"/>
                </a:cubicBezTo>
                <a:cubicBezTo>
                  <a:pt x="1668" y="13276"/>
                  <a:pt x="1434" y="12876"/>
                  <a:pt x="1268" y="12443"/>
                </a:cubicBezTo>
                <a:lnTo>
                  <a:pt x="2435" y="11675"/>
                </a:lnTo>
                <a:cubicBezTo>
                  <a:pt x="2535" y="11609"/>
                  <a:pt x="2569" y="11475"/>
                  <a:pt x="2535" y="11375"/>
                </a:cubicBezTo>
                <a:cubicBezTo>
                  <a:pt x="2268" y="10675"/>
                  <a:pt x="2135" y="9941"/>
                  <a:pt x="2102" y="9207"/>
                </a:cubicBezTo>
                <a:cubicBezTo>
                  <a:pt x="2102" y="9073"/>
                  <a:pt x="2001" y="8973"/>
                  <a:pt x="1901" y="8940"/>
                </a:cubicBezTo>
                <a:lnTo>
                  <a:pt x="534" y="8673"/>
                </a:lnTo>
                <a:cubicBezTo>
                  <a:pt x="567" y="7739"/>
                  <a:pt x="767" y="6805"/>
                  <a:pt x="1101" y="5971"/>
                </a:cubicBezTo>
                <a:lnTo>
                  <a:pt x="2468" y="6238"/>
                </a:lnTo>
                <a:cubicBezTo>
                  <a:pt x="2491" y="6244"/>
                  <a:pt x="2514" y="6247"/>
                  <a:pt x="2537" y="6247"/>
                </a:cubicBezTo>
                <a:cubicBezTo>
                  <a:pt x="2645" y="6247"/>
                  <a:pt x="2741" y="6182"/>
                  <a:pt x="2769" y="6071"/>
                </a:cubicBezTo>
                <a:cubicBezTo>
                  <a:pt x="3102" y="5404"/>
                  <a:pt x="3503" y="4804"/>
                  <a:pt x="4036" y="4270"/>
                </a:cubicBezTo>
                <a:cubicBezTo>
                  <a:pt x="4103" y="4170"/>
                  <a:pt x="4136" y="4037"/>
                  <a:pt x="4070" y="3936"/>
                </a:cubicBezTo>
                <a:lnTo>
                  <a:pt x="3302" y="2769"/>
                </a:lnTo>
                <a:cubicBezTo>
                  <a:pt x="3636" y="2435"/>
                  <a:pt x="4003" y="2169"/>
                  <a:pt x="4403" y="1902"/>
                </a:cubicBezTo>
                <a:cubicBezTo>
                  <a:pt x="4770" y="1668"/>
                  <a:pt x="5170" y="1435"/>
                  <a:pt x="5604" y="1268"/>
                </a:cubicBezTo>
                <a:lnTo>
                  <a:pt x="6371" y="2435"/>
                </a:lnTo>
                <a:cubicBezTo>
                  <a:pt x="6421" y="2510"/>
                  <a:pt x="6509" y="2548"/>
                  <a:pt x="6606" y="2548"/>
                </a:cubicBezTo>
                <a:cubicBezTo>
                  <a:pt x="6638" y="2548"/>
                  <a:pt x="6671" y="2544"/>
                  <a:pt x="6705" y="2535"/>
                </a:cubicBezTo>
                <a:cubicBezTo>
                  <a:pt x="7372" y="2269"/>
                  <a:pt x="8139" y="2135"/>
                  <a:pt x="8873" y="2102"/>
                </a:cubicBezTo>
                <a:cubicBezTo>
                  <a:pt x="9006" y="2102"/>
                  <a:pt x="9107" y="2035"/>
                  <a:pt x="9107" y="1902"/>
                </a:cubicBezTo>
                <a:lnTo>
                  <a:pt x="9407" y="567"/>
                </a:lnTo>
                <a:close/>
                <a:moveTo>
                  <a:pt x="9407" y="0"/>
                </a:moveTo>
                <a:cubicBezTo>
                  <a:pt x="9173" y="0"/>
                  <a:pt x="8940" y="167"/>
                  <a:pt x="8873" y="434"/>
                </a:cubicBezTo>
                <a:lnTo>
                  <a:pt x="8640" y="1601"/>
                </a:lnTo>
                <a:cubicBezTo>
                  <a:pt x="7972" y="1635"/>
                  <a:pt x="7339" y="1768"/>
                  <a:pt x="6705" y="1968"/>
                </a:cubicBezTo>
                <a:lnTo>
                  <a:pt x="6071" y="968"/>
                </a:lnTo>
                <a:cubicBezTo>
                  <a:pt x="5978" y="804"/>
                  <a:pt x="5802" y="722"/>
                  <a:pt x="5626" y="722"/>
                </a:cubicBezTo>
                <a:cubicBezTo>
                  <a:pt x="5550" y="722"/>
                  <a:pt x="5474" y="738"/>
                  <a:pt x="5404" y="768"/>
                </a:cubicBezTo>
                <a:cubicBezTo>
                  <a:pt x="4970" y="968"/>
                  <a:pt x="4537" y="1201"/>
                  <a:pt x="4103" y="1468"/>
                </a:cubicBezTo>
                <a:cubicBezTo>
                  <a:pt x="3703" y="1735"/>
                  <a:pt x="3302" y="2035"/>
                  <a:pt x="2935" y="2369"/>
                </a:cubicBezTo>
                <a:cubicBezTo>
                  <a:pt x="2735" y="2535"/>
                  <a:pt x="2702" y="2836"/>
                  <a:pt x="2869" y="3036"/>
                </a:cubicBezTo>
                <a:lnTo>
                  <a:pt x="3503" y="4037"/>
                </a:lnTo>
                <a:cubicBezTo>
                  <a:pt x="3069" y="4537"/>
                  <a:pt x="2702" y="5071"/>
                  <a:pt x="2402" y="5671"/>
                </a:cubicBezTo>
                <a:lnTo>
                  <a:pt x="1234" y="5404"/>
                </a:lnTo>
                <a:cubicBezTo>
                  <a:pt x="1207" y="5401"/>
                  <a:pt x="1180" y="5399"/>
                  <a:pt x="1154" y="5399"/>
                </a:cubicBezTo>
                <a:cubicBezTo>
                  <a:pt x="921" y="5399"/>
                  <a:pt x="724" y="5528"/>
                  <a:pt x="634" y="5738"/>
                </a:cubicBezTo>
                <a:cubicBezTo>
                  <a:pt x="267" y="6672"/>
                  <a:pt x="67" y="7639"/>
                  <a:pt x="0" y="8640"/>
                </a:cubicBezTo>
                <a:cubicBezTo>
                  <a:pt x="0" y="8907"/>
                  <a:pt x="167" y="9107"/>
                  <a:pt x="434" y="9174"/>
                </a:cubicBezTo>
                <a:lnTo>
                  <a:pt x="1601" y="9440"/>
                </a:lnTo>
                <a:cubicBezTo>
                  <a:pt x="1635" y="10074"/>
                  <a:pt x="1768" y="10741"/>
                  <a:pt x="1968" y="11342"/>
                </a:cubicBezTo>
                <a:lnTo>
                  <a:pt x="934" y="12009"/>
                </a:lnTo>
                <a:cubicBezTo>
                  <a:pt x="734" y="12142"/>
                  <a:pt x="667" y="12409"/>
                  <a:pt x="767" y="12643"/>
                </a:cubicBezTo>
                <a:cubicBezTo>
                  <a:pt x="934" y="13110"/>
                  <a:pt x="1168" y="13543"/>
                  <a:pt x="1434" y="13944"/>
                </a:cubicBezTo>
                <a:cubicBezTo>
                  <a:pt x="1735" y="14377"/>
                  <a:pt x="2035" y="14744"/>
                  <a:pt x="2368" y="15144"/>
                </a:cubicBezTo>
                <a:cubicBezTo>
                  <a:pt x="2466" y="15242"/>
                  <a:pt x="2597" y="15294"/>
                  <a:pt x="2735" y="15294"/>
                </a:cubicBezTo>
                <a:cubicBezTo>
                  <a:pt x="2835" y="15294"/>
                  <a:pt x="2938" y="15267"/>
                  <a:pt x="3036" y="15211"/>
                </a:cubicBezTo>
                <a:lnTo>
                  <a:pt x="4036" y="14544"/>
                </a:lnTo>
                <a:cubicBezTo>
                  <a:pt x="4537" y="15011"/>
                  <a:pt x="5070" y="15378"/>
                  <a:pt x="5637" y="15678"/>
                </a:cubicBezTo>
                <a:lnTo>
                  <a:pt x="5404" y="16846"/>
                </a:lnTo>
                <a:cubicBezTo>
                  <a:pt x="5337" y="17079"/>
                  <a:pt x="5471" y="17346"/>
                  <a:pt x="5704" y="17446"/>
                </a:cubicBezTo>
                <a:cubicBezTo>
                  <a:pt x="6638" y="17813"/>
                  <a:pt x="7639" y="18013"/>
                  <a:pt x="8640" y="18047"/>
                </a:cubicBezTo>
                <a:cubicBezTo>
                  <a:pt x="8657" y="18049"/>
                  <a:pt x="8674" y="18050"/>
                  <a:pt x="8691" y="18050"/>
                </a:cubicBezTo>
                <a:cubicBezTo>
                  <a:pt x="8907" y="18050"/>
                  <a:pt x="9111" y="17863"/>
                  <a:pt x="9173" y="17646"/>
                </a:cubicBezTo>
                <a:lnTo>
                  <a:pt x="9407" y="16479"/>
                </a:lnTo>
                <a:cubicBezTo>
                  <a:pt x="10074" y="16412"/>
                  <a:pt x="10708" y="16312"/>
                  <a:pt x="11341" y="16112"/>
                </a:cubicBezTo>
                <a:lnTo>
                  <a:pt x="12009" y="17113"/>
                </a:lnTo>
                <a:cubicBezTo>
                  <a:pt x="12106" y="17259"/>
                  <a:pt x="12258" y="17352"/>
                  <a:pt x="12423" y="17352"/>
                </a:cubicBezTo>
                <a:cubicBezTo>
                  <a:pt x="12484" y="17352"/>
                  <a:pt x="12546" y="17340"/>
                  <a:pt x="12609" y="17313"/>
                </a:cubicBezTo>
                <a:cubicBezTo>
                  <a:pt x="12876" y="17213"/>
                  <a:pt x="13109" y="17079"/>
                  <a:pt x="13343" y="16946"/>
                </a:cubicBezTo>
                <a:cubicBezTo>
                  <a:pt x="13576" y="16812"/>
                  <a:pt x="13777" y="16746"/>
                  <a:pt x="13943" y="16612"/>
                </a:cubicBezTo>
                <a:cubicBezTo>
                  <a:pt x="14344" y="16345"/>
                  <a:pt x="14744" y="16045"/>
                  <a:pt x="15111" y="15712"/>
                </a:cubicBezTo>
                <a:cubicBezTo>
                  <a:pt x="15311" y="15511"/>
                  <a:pt x="15344" y="15245"/>
                  <a:pt x="15211" y="15044"/>
                </a:cubicBezTo>
                <a:lnTo>
                  <a:pt x="14544" y="14010"/>
                </a:lnTo>
                <a:cubicBezTo>
                  <a:pt x="14977" y="13543"/>
                  <a:pt x="15344" y="12976"/>
                  <a:pt x="15645" y="12409"/>
                </a:cubicBezTo>
                <a:lnTo>
                  <a:pt x="16845" y="12643"/>
                </a:lnTo>
                <a:cubicBezTo>
                  <a:pt x="16886" y="12654"/>
                  <a:pt x="16928" y="12660"/>
                  <a:pt x="16969" y="12660"/>
                </a:cubicBezTo>
                <a:cubicBezTo>
                  <a:pt x="17166" y="12660"/>
                  <a:pt x="17357" y="12535"/>
                  <a:pt x="17412" y="12342"/>
                </a:cubicBezTo>
                <a:cubicBezTo>
                  <a:pt x="17779" y="11408"/>
                  <a:pt x="18013" y="10408"/>
                  <a:pt x="18046" y="9407"/>
                </a:cubicBezTo>
                <a:cubicBezTo>
                  <a:pt x="18046" y="9174"/>
                  <a:pt x="17879" y="8940"/>
                  <a:pt x="17613" y="8873"/>
                </a:cubicBezTo>
                <a:lnTo>
                  <a:pt x="16445" y="8640"/>
                </a:lnTo>
                <a:cubicBezTo>
                  <a:pt x="16412" y="7973"/>
                  <a:pt x="16312" y="7339"/>
                  <a:pt x="16112" y="6705"/>
                </a:cubicBezTo>
                <a:lnTo>
                  <a:pt x="17112" y="6071"/>
                </a:lnTo>
                <a:cubicBezTo>
                  <a:pt x="17312" y="5938"/>
                  <a:pt x="17412" y="5671"/>
                  <a:pt x="17312" y="5438"/>
                </a:cubicBezTo>
                <a:cubicBezTo>
                  <a:pt x="17112" y="4971"/>
                  <a:pt x="16879" y="4537"/>
                  <a:pt x="16612" y="4103"/>
                </a:cubicBezTo>
                <a:cubicBezTo>
                  <a:pt x="16345" y="3703"/>
                  <a:pt x="16011" y="3303"/>
                  <a:pt x="15678" y="2936"/>
                </a:cubicBezTo>
                <a:cubicBezTo>
                  <a:pt x="15583" y="2822"/>
                  <a:pt x="15456" y="2762"/>
                  <a:pt x="15321" y="2762"/>
                </a:cubicBezTo>
                <a:cubicBezTo>
                  <a:pt x="15219" y="2762"/>
                  <a:pt x="15112" y="2797"/>
                  <a:pt x="15011" y="2869"/>
                </a:cubicBezTo>
                <a:lnTo>
                  <a:pt x="14010" y="3503"/>
                </a:lnTo>
                <a:cubicBezTo>
                  <a:pt x="13543" y="3069"/>
                  <a:pt x="12976" y="2702"/>
                  <a:pt x="12409" y="2402"/>
                </a:cubicBezTo>
                <a:lnTo>
                  <a:pt x="12642" y="1235"/>
                </a:lnTo>
                <a:cubicBezTo>
                  <a:pt x="12709" y="968"/>
                  <a:pt x="12576" y="734"/>
                  <a:pt x="12342" y="634"/>
                </a:cubicBezTo>
                <a:cubicBezTo>
                  <a:pt x="11408" y="267"/>
                  <a:pt x="10407" y="67"/>
                  <a:pt x="940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botics Technology Business Plan">
  <a:themeElements>
    <a:clrScheme name="Simple Light">
      <a:dk1>
        <a:srgbClr val="25194E"/>
      </a:dk1>
      <a:lt1>
        <a:srgbClr val="C8DD1B"/>
      </a:lt1>
      <a:dk2>
        <a:srgbClr val="C4C1C2"/>
      </a:dk2>
      <a:lt2>
        <a:srgbClr val="FFFFFF"/>
      </a:lt2>
      <a:accent1>
        <a:srgbClr val="455A64"/>
      </a:accent1>
      <a:accent2>
        <a:srgbClr val="37474F"/>
      </a:accent2>
      <a:accent3>
        <a:srgbClr val="614E9F"/>
      </a:accent3>
      <a:accent4>
        <a:srgbClr val="9282CB"/>
      </a:accent4>
      <a:accent5>
        <a:srgbClr val="9AAA17"/>
      </a:accent5>
      <a:accent6>
        <a:srgbClr val="F5FFA5"/>
      </a:accent6>
      <a:hlink>
        <a:srgbClr val="25194E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869FB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905</Words>
  <Application>Microsoft Office PowerPoint</Application>
  <PresentationFormat>On-screen Show (16:9)</PresentationFormat>
  <Paragraphs>105</Paragraphs>
  <Slides>21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Big Shoulders Display</vt:lpstr>
      <vt:lpstr>Arial</vt:lpstr>
      <vt:lpstr>Roboto Slab Light</vt:lpstr>
      <vt:lpstr>Roboto Slab</vt:lpstr>
      <vt:lpstr>Proxima Nova</vt:lpstr>
      <vt:lpstr>Bebas Neue</vt:lpstr>
      <vt:lpstr>Robotics Technology Business Plan</vt:lpstr>
      <vt:lpstr>Slidesgo Final Pages</vt:lpstr>
      <vt:lpstr>TOPOLOGI JARINGAN KOMPUTER</vt:lpstr>
      <vt:lpstr>Pengertian TJ</vt:lpstr>
      <vt:lpstr>Manfaat Topologi Jaringan</vt:lpstr>
      <vt:lpstr>Jenis-Jenis Topologi Jaringan</vt:lpstr>
      <vt:lpstr>Topologi Jaringan BUS</vt:lpstr>
      <vt:lpstr>Karakteristik Topologi Jaringan BUS</vt:lpstr>
      <vt:lpstr>PowerPoint Presentation</vt:lpstr>
      <vt:lpstr>Topologi Jaringan STAR</vt:lpstr>
      <vt:lpstr>Karakteristik Topologi Jaringan STAR</vt:lpstr>
      <vt:lpstr>PowerPoint Presentation</vt:lpstr>
      <vt:lpstr>Topologi Jaringan RING</vt:lpstr>
      <vt:lpstr>Karakteristik Topologi Jaringan RING</vt:lpstr>
      <vt:lpstr>PowerPoint Presentation</vt:lpstr>
      <vt:lpstr>Topologi Jaringan MESH</vt:lpstr>
      <vt:lpstr>Karakteristik Topologi Jaringan MESH</vt:lpstr>
      <vt:lpstr>PowerPoint Presentation</vt:lpstr>
      <vt:lpstr>Topologi Jaringan TREE</vt:lpstr>
      <vt:lpstr>PowerPoint Presentation</vt:lpstr>
      <vt:lpstr>— MUHAMMAD FARID AKMAL</vt:lpstr>
      <vt:lpstr>Kerjakan di Rumah di Kertas Foto dan Kumpulkan di E-Mail: informatika@yartaqi.sch.id</vt:lpstr>
      <vt:lpstr>Ada Pertanyaan?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TOPOLOGI JARINGAN KOMPUTER</dc:title>
  <cp:lastModifiedBy>MUHAMMAD FARID AKMAL</cp:lastModifiedBy>
  <cp:revision>16</cp:revision>
  <dcterms:modified xsi:type="dcterms:W3CDTF">2022-11-02T03:54:46Z</dcterms:modified>
</cp:coreProperties>
</file>